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960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8FEE2-CD9D-4865-9A61-BEDCC6AB9D2C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C800D-C88C-4373-9238-86289A99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2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987" y="302768"/>
            <a:ext cx="9629775" cy="12110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1.png"/><Relationship Id="rId21" Type="http://schemas.openxmlformats.org/officeDocument/2006/relationships/image" Target="../media/image793.jpg"/><Relationship Id="rId42" Type="http://schemas.openxmlformats.org/officeDocument/2006/relationships/image" Target="../media/image810.png"/><Relationship Id="rId47" Type="http://schemas.openxmlformats.org/officeDocument/2006/relationships/image" Target="../media/image814.png"/><Relationship Id="rId63" Type="http://schemas.openxmlformats.org/officeDocument/2006/relationships/image" Target="../media/image828.png"/><Relationship Id="rId68" Type="http://schemas.openxmlformats.org/officeDocument/2006/relationships/image" Target="../media/image832.png"/><Relationship Id="rId2" Type="http://schemas.openxmlformats.org/officeDocument/2006/relationships/image" Target="../media/image786.png"/><Relationship Id="rId16" Type="http://schemas.openxmlformats.org/officeDocument/2006/relationships/image" Target="../media/image792.png"/><Relationship Id="rId29" Type="http://schemas.openxmlformats.org/officeDocument/2006/relationships/image" Target="../media/image799.png"/><Relationship Id="rId11" Type="http://schemas.openxmlformats.org/officeDocument/2006/relationships/image" Target="../media/image439.png"/><Relationship Id="rId24" Type="http://schemas.openxmlformats.org/officeDocument/2006/relationships/image" Target="../media/image796.png"/><Relationship Id="rId32" Type="http://schemas.openxmlformats.org/officeDocument/2006/relationships/image" Target="../media/image445.png"/><Relationship Id="rId37" Type="http://schemas.openxmlformats.org/officeDocument/2006/relationships/image" Target="../media/image805.png"/><Relationship Id="rId40" Type="http://schemas.openxmlformats.org/officeDocument/2006/relationships/image" Target="../media/image808.jpg"/><Relationship Id="rId45" Type="http://schemas.openxmlformats.org/officeDocument/2006/relationships/image" Target="../media/image812.png"/><Relationship Id="rId53" Type="http://schemas.openxmlformats.org/officeDocument/2006/relationships/image" Target="../media/image820.png"/><Relationship Id="rId58" Type="http://schemas.openxmlformats.org/officeDocument/2006/relationships/image" Target="../media/image825.png"/><Relationship Id="rId66" Type="http://schemas.openxmlformats.org/officeDocument/2006/relationships/image" Target="../media/image830.png"/><Relationship Id="rId74" Type="http://schemas.openxmlformats.org/officeDocument/2006/relationships/image" Target="../media/image837.png"/><Relationship Id="rId5" Type="http://schemas.openxmlformats.org/officeDocument/2006/relationships/image" Target="../media/image395.png"/><Relationship Id="rId61" Type="http://schemas.openxmlformats.org/officeDocument/2006/relationships/image" Target="../media/image827.png"/><Relationship Id="rId19" Type="http://schemas.openxmlformats.org/officeDocument/2006/relationships/image" Target="../media/image415.png"/><Relationship Id="rId14" Type="http://schemas.openxmlformats.org/officeDocument/2006/relationships/image" Target="../media/image791.png"/><Relationship Id="rId22" Type="http://schemas.openxmlformats.org/officeDocument/2006/relationships/image" Target="../media/image794.png"/><Relationship Id="rId27" Type="http://schemas.openxmlformats.org/officeDocument/2006/relationships/image" Target="../media/image797.png"/><Relationship Id="rId30" Type="http://schemas.openxmlformats.org/officeDocument/2006/relationships/image" Target="../media/image800.png"/><Relationship Id="rId35" Type="http://schemas.openxmlformats.org/officeDocument/2006/relationships/image" Target="../media/image402.png"/><Relationship Id="rId43" Type="http://schemas.openxmlformats.org/officeDocument/2006/relationships/image" Target="../media/image811.png"/><Relationship Id="rId48" Type="http://schemas.openxmlformats.org/officeDocument/2006/relationships/image" Target="../media/image815.png"/><Relationship Id="rId56" Type="http://schemas.openxmlformats.org/officeDocument/2006/relationships/image" Target="../media/image823.png"/><Relationship Id="rId64" Type="http://schemas.openxmlformats.org/officeDocument/2006/relationships/image" Target="../media/image829.png"/><Relationship Id="rId69" Type="http://schemas.openxmlformats.org/officeDocument/2006/relationships/image" Target="../media/image833.jpg"/><Relationship Id="rId8" Type="http://schemas.openxmlformats.org/officeDocument/2006/relationships/image" Target="../media/image400.png"/><Relationship Id="rId51" Type="http://schemas.openxmlformats.org/officeDocument/2006/relationships/image" Target="../media/image818.png"/><Relationship Id="rId72" Type="http://schemas.openxmlformats.org/officeDocument/2006/relationships/image" Target="../media/image835.png"/><Relationship Id="rId3" Type="http://schemas.openxmlformats.org/officeDocument/2006/relationships/image" Target="../media/image393.png"/><Relationship Id="rId12" Type="http://schemas.openxmlformats.org/officeDocument/2006/relationships/image" Target="../media/image789.png"/><Relationship Id="rId17" Type="http://schemas.openxmlformats.org/officeDocument/2006/relationships/image" Target="../media/image414.png"/><Relationship Id="rId25" Type="http://schemas.openxmlformats.org/officeDocument/2006/relationships/image" Target="../media/image240.png"/><Relationship Id="rId33" Type="http://schemas.openxmlformats.org/officeDocument/2006/relationships/image" Target="../media/image802.png"/><Relationship Id="rId38" Type="http://schemas.openxmlformats.org/officeDocument/2006/relationships/image" Target="../media/image806.png"/><Relationship Id="rId46" Type="http://schemas.openxmlformats.org/officeDocument/2006/relationships/image" Target="../media/image813.png"/><Relationship Id="rId59" Type="http://schemas.openxmlformats.org/officeDocument/2006/relationships/image" Target="../media/image826.png"/><Relationship Id="rId67" Type="http://schemas.openxmlformats.org/officeDocument/2006/relationships/image" Target="../media/image831.png"/><Relationship Id="rId20" Type="http://schemas.openxmlformats.org/officeDocument/2006/relationships/image" Target="../media/image416.png"/><Relationship Id="rId41" Type="http://schemas.openxmlformats.org/officeDocument/2006/relationships/image" Target="../media/image809.png"/><Relationship Id="rId54" Type="http://schemas.openxmlformats.org/officeDocument/2006/relationships/image" Target="../media/image821.png"/><Relationship Id="rId62" Type="http://schemas.openxmlformats.org/officeDocument/2006/relationships/image" Target="../media/image470.png"/><Relationship Id="rId70" Type="http://schemas.openxmlformats.org/officeDocument/2006/relationships/image" Target="../media/image632.png"/><Relationship Id="rId75" Type="http://schemas.openxmlformats.org/officeDocument/2006/relationships/image" Target="../media/image8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6.png"/><Relationship Id="rId15" Type="http://schemas.openxmlformats.org/officeDocument/2006/relationships/image" Target="../media/image401.png"/><Relationship Id="rId23" Type="http://schemas.openxmlformats.org/officeDocument/2006/relationships/image" Target="../media/image795.jpg"/><Relationship Id="rId28" Type="http://schemas.openxmlformats.org/officeDocument/2006/relationships/image" Target="../media/image798.png"/><Relationship Id="rId36" Type="http://schemas.openxmlformats.org/officeDocument/2006/relationships/image" Target="../media/image804.png"/><Relationship Id="rId49" Type="http://schemas.openxmlformats.org/officeDocument/2006/relationships/image" Target="../media/image816.png"/><Relationship Id="rId57" Type="http://schemas.openxmlformats.org/officeDocument/2006/relationships/image" Target="../media/image824.png"/><Relationship Id="rId10" Type="http://schemas.openxmlformats.org/officeDocument/2006/relationships/image" Target="../media/image449.png"/><Relationship Id="rId31" Type="http://schemas.openxmlformats.org/officeDocument/2006/relationships/image" Target="../media/image801.png"/><Relationship Id="rId44" Type="http://schemas.openxmlformats.org/officeDocument/2006/relationships/image" Target="../media/image30.png"/><Relationship Id="rId52" Type="http://schemas.openxmlformats.org/officeDocument/2006/relationships/image" Target="../media/image819.png"/><Relationship Id="rId60" Type="http://schemas.openxmlformats.org/officeDocument/2006/relationships/image" Target="../media/image474.png"/><Relationship Id="rId65" Type="http://schemas.openxmlformats.org/officeDocument/2006/relationships/image" Target="../media/image479.png"/><Relationship Id="rId73" Type="http://schemas.openxmlformats.org/officeDocument/2006/relationships/image" Target="../media/image836.png"/><Relationship Id="rId4" Type="http://schemas.openxmlformats.org/officeDocument/2006/relationships/image" Target="../media/image394.png"/><Relationship Id="rId9" Type="http://schemas.openxmlformats.org/officeDocument/2006/relationships/image" Target="../media/image788.png"/><Relationship Id="rId13" Type="http://schemas.openxmlformats.org/officeDocument/2006/relationships/image" Target="../media/image790.png"/><Relationship Id="rId18" Type="http://schemas.openxmlformats.org/officeDocument/2006/relationships/image" Target="../media/image239.png"/><Relationship Id="rId39" Type="http://schemas.openxmlformats.org/officeDocument/2006/relationships/image" Target="../media/image807.png"/><Relationship Id="rId34" Type="http://schemas.openxmlformats.org/officeDocument/2006/relationships/image" Target="../media/image803.png"/><Relationship Id="rId50" Type="http://schemas.openxmlformats.org/officeDocument/2006/relationships/image" Target="../media/image817.png"/><Relationship Id="rId55" Type="http://schemas.openxmlformats.org/officeDocument/2006/relationships/image" Target="../media/image822.png"/><Relationship Id="rId76" Type="http://schemas.openxmlformats.org/officeDocument/2006/relationships/image" Target="../media/image839.png"/><Relationship Id="rId7" Type="http://schemas.openxmlformats.org/officeDocument/2006/relationships/image" Target="../media/image787.png"/><Relationship Id="rId71" Type="http://schemas.openxmlformats.org/officeDocument/2006/relationships/image" Target="../media/image834.jp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4.jpg"/><Relationship Id="rId21" Type="http://schemas.openxmlformats.org/officeDocument/2006/relationships/image" Target="../media/image859.png"/><Relationship Id="rId42" Type="http://schemas.openxmlformats.org/officeDocument/2006/relationships/image" Target="../media/image880.png"/><Relationship Id="rId47" Type="http://schemas.openxmlformats.org/officeDocument/2006/relationships/image" Target="../media/image885.png"/><Relationship Id="rId63" Type="http://schemas.openxmlformats.org/officeDocument/2006/relationships/image" Target="../media/image901.png"/><Relationship Id="rId68" Type="http://schemas.openxmlformats.org/officeDocument/2006/relationships/image" Target="../media/image906.png"/><Relationship Id="rId84" Type="http://schemas.openxmlformats.org/officeDocument/2006/relationships/image" Target="../media/image388.png"/><Relationship Id="rId16" Type="http://schemas.openxmlformats.org/officeDocument/2006/relationships/image" Target="../media/image854.png"/><Relationship Id="rId11" Type="http://schemas.openxmlformats.org/officeDocument/2006/relationships/image" Target="../media/image849.png"/><Relationship Id="rId32" Type="http://schemas.openxmlformats.org/officeDocument/2006/relationships/image" Target="../media/image870.jpg"/><Relationship Id="rId37" Type="http://schemas.openxmlformats.org/officeDocument/2006/relationships/image" Target="../media/image875.png"/><Relationship Id="rId53" Type="http://schemas.openxmlformats.org/officeDocument/2006/relationships/image" Target="../media/image891.png"/><Relationship Id="rId58" Type="http://schemas.openxmlformats.org/officeDocument/2006/relationships/image" Target="../media/image896.png"/><Relationship Id="rId74" Type="http://schemas.openxmlformats.org/officeDocument/2006/relationships/image" Target="../media/image912.png"/><Relationship Id="rId79" Type="http://schemas.openxmlformats.org/officeDocument/2006/relationships/image" Target="../media/image917.png"/><Relationship Id="rId5" Type="http://schemas.openxmlformats.org/officeDocument/2006/relationships/image" Target="../media/image843.png"/><Relationship Id="rId19" Type="http://schemas.openxmlformats.org/officeDocument/2006/relationships/image" Target="../media/image857.png"/><Relationship Id="rId14" Type="http://schemas.openxmlformats.org/officeDocument/2006/relationships/image" Target="../media/image852.png"/><Relationship Id="rId22" Type="http://schemas.openxmlformats.org/officeDocument/2006/relationships/image" Target="../media/image860.png"/><Relationship Id="rId27" Type="http://schemas.openxmlformats.org/officeDocument/2006/relationships/image" Target="../media/image865.png"/><Relationship Id="rId30" Type="http://schemas.openxmlformats.org/officeDocument/2006/relationships/image" Target="../media/image868.png"/><Relationship Id="rId35" Type="http://schemas.openxmlformats.org/officeDocument/2006/relationships/image" Target="../media/image873.png"/><Relationship Id="rId43" Type="http://schemas.openxmlformats.org/officeDocument/2006/relationships/image" Target="../media/image881.png"/><Relationship Id="rId48" Type="http://schemas.openxmlformats.org/officeDocument/2006/relationships/image" Target="../media/image886.png"/><Relationship Id="rId56" Type="http://schemas.openxmlformats.org/officeDocument/2006/relationships/image" Target="../media/image894.png"/><Relationship Id="rId64" Type="http://schemas.openxmlformats.org/officeDocument/2006/relationships/image" Target="../media/image902.png"/><Relationship Id="rId69" Type="http://schemas.openxmlformats.org/officeDocument/2006/relationships/image" Target="../media/image907.png"/><Relationship Id="rId77" Type="http://schemas.openxmlformats.org/officeDocument/2006/relationships/image" Target="../media/image915.jpg"/><Relationship Id="rId8" Type="http://schemas.openxmlformats.org/officeDocument/2006/relationships/image" Target="../media/image846.jpg"/><Relationship Id="rId51" Type="http://schemas.openxmlformats.org/officeDocument/2006/relationships/image" Target="../media/image889.png"/><Relationship Id="rId72" Type="http://schemas.openxmlformats.org/officeDocument/2006/relationships/image" Target="../media/image910.png"/><Relationship Id="rId80" Type="http://schemas.openxmlformats.org/officeDocument/2006/relationships/image" Target="../media/image918.png"/><Relationship Id="rId85" Type="http://schemas.openxmlformats.org/officeDocument/2006/relationships/image" Target="../media/image922.png"/><Relationship Id="rId3" Type="http://schemas.openxmlformats.org/officeDocument/2006/relationships/image" Target="../media/image841.png"/><Relationship Id="rId12" Type="http://schemas.openxmlformats.org/officeDocument/2006/relationships/image" Target="../media/image850.png"/><Relationship Id="rId17" Type="http://schemas.openxmlformats.org/officeDocument/2006/relationships/image" Target="../media/image855.png"/><Relationship Id="rId25" Type="http://schemas.openxmlformats.org/officeDocument/2006/relationships/image" Target="../media/image863.png"/><Relationship Id="rId33" Type="http://schemas.openxmlformats.org/officeDocument/2006/relationships/image" Target="../media/image871.jpg"/><Relationship Id="rId38" Type="http://schemas.openxmlformats.org/officeDocument/2006/relationships/image" Target="../media/image876.png"/><Relationship Id="rId46" Type="http://schemas.openxmlformats.org/officeDocument/2006/relationships/image" Target="../media/image884.png"/><Relationship Id="rId59" Type="http://schemas.openxmlformats.org/officeDocument/2006/relationships/image" Target="../media/image897.png"/><Relationship Id="rId67" Type="http://schemas.openxmlformats.org/officeDocument/2006/relationships/image" Target="../media/image905.png"/><Relationship Id="rId20" Type="http://schemas.openxmlformats.org/officeDocument/2006/relationships/image" Target="../media/image858.png"/><Relationship Id="rId41" Type="http://schemas.openxmlformats.org/officeDocument/2006/relationships/image" Target="../media/image879.png"/><Relationship Id="rId54" Type="http://schemas.openxmlformats.org/officeDocument/2006/relationships/image" Target="../media/image892.png"/><Relationship Id="rId62" Type="http://schemas.openxmlformats.org/officeDocument/2006/relationships/image" Target="../media/image900.png"/><Relationship Id="rId70" Type="http://schemas.openxmlformats.org/officeDocument/2006/relationships/image" Target="../media/image908.png"/><Relationship Id="rId75" Type="http://schemas.openxmlformats.org/officeDocument/2006/relationships/image" Target="../media/image913.png"/><Relationship Id="rId83" Type="http://schemas.openxmlformats.org/officeDocument/2006/relationships/image" Target="../media/image9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4.png"/><Relationship Id="rId15" Type="http://schemas.openxmlformats.org/officeDocument/2006/relationships/image" Target="../media/image853.png"/><Relationship Id="rId23" Type="http://schemas.openxmlformats.org/officeDocument/2006/relationships/image" Target="../media/image861.png"/><Relationship Id="rId28" Type="http://schemas.openxmlformats.org/officeDocument/2006/relationships/image" Target="../media/image866.png"/><Relationship Id="rId36" Type="http://schemas.openxmlformats.org/officeDocument/2006/relationships/image" Target="../media/image874.png"/><Relationship Id="rId49" Type="http://schemas.openxmlformats.org/officeDocument/2006/relationships/image" Target="../media/image887.png"/><Relationship Id="rId57" Type="http://schemas.openxmlformats.org/officeDocument/2006/relationships/image" Target="../media/image895.png"/><Relationship Id="rId10" Type="http://schemas.openxmlformats.org/officeDocument/2006/relationships/image" Target="../media/image848.png"/><Relationship Id="rId31" Type="http://schemas.openxmlformats.org/officeDocument/2006/relationships/image" Target="../media/image869.png"/><Relationship Id="rId44" Type="http://schemas.openxmlformats.org/officeDocument/2006/relationships/image" Target="../media/image882.png"/><Relationship Id="rId52" Type="http://schemas.openxmlformats.org/officeDocument/2006/relationships/image" Target="../media/image890.png"/><Relationship Id="rId60" Type="http://schemas.openxmlformats.org/officeDocument/2006/relationships/image" Target="../media/image898.png"/><Relationship Id="rId65" Type="http://schemas.openxmlformats.org/officeDocument/2006/relationships/image" Target="../media/image903.png"/><Relationship Id="rId73" Type="http://schemas.openxmlformats.org/officeDocument/2006/relationships/image" Target="../media/image911.jpg"/><Relationship Id="rId78" Type="http://schemas.openxmlformats.org/officeDocument/2006/relationships/image" Target="../media/image916.png"/><Relationship Id="rId81" Type="http://schemas.openxmlformats.org/officeDocument/2006/relationships/image" Target="../media/image919.png"/><Relationship Id="rId86" Type="http://schemas.openxmlformats.org/officeDocument/2006/relationships/image" Target="../media/image386.png"/><Relationship Id="rId4" Type="http://schemas.openxmlformats.org/officeDocument/2006/relationships/image" Target="../media/image842.png"/><Relationship Id="rId9" Type="http://schemas.openxmlformats.org/officeDocument/2006/relationships/image" Target="../media/image847.png"/><Relationship Id="rId13" Type="http://schemas.openxmlformats.org/officeDocument/2006/relationships/image" Target="../media/image851.png"/><Relationship Id="rId18" Type="http://schemas.openxmlformats.org/officeDocument/2006/relationships/image" Target="../media/image856.png"/><Relationship Id="rId39" Type="http://schemas.openxmlformats.org/officeDocument/2006/relationships/image" Target="../media/image877.png"/><Relationship Id="rId34" Type="http://schemas.openxmlformats.org/officeDocument/2006/relationships/image" Target="../media/image872.jpg"/><Relationship Id="rId50" Type="http://schemas.openxmlformats.org/officeDocument/2006/relationships/image" Target="../media/image888.png"/><Relationship Id="rId55" Type="http://schemas.openxmlformats.org/officeDocument/2006/relationships/image" Target="../media/image893.png"/><Relationship Id="rId76" Type="http://schemas.openxmlformats.org/officeDocument/2006/relationships/image" Target="../media/image914.jpg"/><Relationship Id="rId7" Type="http://schemas.openxmlformats.org/officeDocument/2006/relationships/image" Target="../media/image845.png"/><Relationship Id="rId71" Type="http://schemas.openxmlformats.org/officeDocument/2006/relationships/image" Target="../media/image909.png"/><Relationship Id="rId2" Type="http://schemas.openxmlformats.org/officeDocument/2006/relationships/image" Target="../media/image840.png"/><Relationship Id="rId29" Type="http://schemas.openxmlformats.org/officeDocument/2006/relationships/image" Target="../media/image867.png"/><Relationship Id="rId24" Type="http://schemas.openxmlformats.org/officeDocument/2006/relationships/image" Target="../media/image862.png"/><Relationship Id="rId40" Type="http://schemas.openxmlformats.org/officeDocument/2006/relationships/image" Target="../media/image878.png"/><Relationship Id="rId45" Type="http://schemas.openxmlformats.org/officeDocument/2006/relationships/image" Target="../media/image883.png"/><Relationship Id="rId66" Type="http://schemas.openxmlformats.org/officeDocument/2006/relationships/image" Target="../media/image904.png"/><Relationship Id="rId87" Type="http://schemas.openxmlformats.org/officeDocument/2006/relationships/image" Target="../media/image923.png"/><Relationship Id="rId61" Type="http://schemas.openxmlformats.org/officeDocument/2006/relationships/image" Target="../media/image899.png"/><Relationship Id="rId82" Type="http://schemas.openxmlformats.org/officeDocument/2006/relationships/image" Target="../media/image9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.png"/><Relationship Id="rId21" Type="http://schemas.openxmlformats.org/officeDocument/2006/relationships/image" Target="../media/image46.pn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63" Type="http://schemas.openxmlformats.org/officeDocument/2006/relationships/image" Target="../media/image88.png"/><Relationship Id="rId68" Type="http://schemas.openxmlformats.org/officeDocument/2006/relationships/image" Target="../media/image93.png"/><Relationship Id="rId84" Type="http://schemas.openxmlformats.org/officeDocument/2006/relationships/image" Target="../media/image109.png"/><Relationship Id="rId89" Type="http://schemas.openxmlformats.org/officeDocument/2006/relationships/image" Target="../media/image114.png"/><Relationship Id="rId16" Type="http://schemas.openxmlformats.org/officeDocument/2006/relationships/image" Target="../media/image41.png"/><Relationship Id="rId11" Type="http://schemas.openxmlformats.org/officeDocument/2006/relationships/image" Target="../media/image36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53" Type="http://schemas.openxmlformats.org/officeDocument/2006/relationships/image" Target="../media/image78.png"/><Relationship Id="rId58" Type="http://schemas.openxmlformats.org/officeDocument/2006/relationships/image" Target="../media/image83.png"/><Relationship Id="rId74" Type="http://schemas.openxmlformats.org/officeDocument/2006/relationships/image" Target="../media/image99.png"/><Relationship Id="rId79" Type="http://schemas.openxmlformats.org/officeDocument/2006/relationships/image" Target="../media/image104.png"/><Relationship Id="rId5" Type="http://schemas.openxmlformats.org/officeDocument/2006/relationships/image" Target="../media/image30.png"/><Relationship Id="rId90" Type="http://schemas.openxmlformats.org/officeDocument/2006/relationships/image" Target="../media/image115.png"/><Relationship Id="rId95" Type="http://schemas.openxmlformats.org/officeDocument/2006/relationships/image" Target="../media/image120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64" Type="http://schemas.openxmlformats.org/officeDocument/2006/relationships/image" Target="../media/image89.png"/><Relationship Id="rId69" Type="http://schemas.openxmlformats.org/officeDocument/2006/relationships/image" Target="../media/image94.png"/><Relationship Id="rId80" Type="http://schemas.openxmlformats.org/officeDocument/2006/relationships/image" Target="../media/image105.png"/><Relationship Id="rId85" Type="http://schemas.openxmlformats.org/officeDocument/2006/relationships/image" Target="../media/image110.png"/><Relationship Id="rId3" Type="http://schemas.openxmlformats.org/officeDocument/2006/relationships/image" Target="../media/image28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46" Type="http://schemas.openxmlformats.org/officeDocument/2006/relationships/image" Target="../media/image71.png"/><Relationship Id="rId59" Type="http://schemas.openxmlformats.org/officeDocument/2006/relationships/image" Target="../media/image84.png"/><Relationship Id="rId67" Type="http://schemas.openxmlformats.org/officeDocument/2006/relationships/image" Target="../media/image92.png"/><Relationship Id="rId20" Type="http://schemas.openxmlformats.org/officeDocument/2006/relationships/image" Target="../media/image45.png"/><Relationship Id="rId41" Type="http://schemas.openxmlformats.org/officeDocument/2006/relationships/image" Target="../media/image66.png"/><Relationship Id="rId54" Type="http://schemas.openxmlformats.org/officeDocument/2006/relationships/image" Target="../media/image79.png"/><Relationship Id="rId62" Type="http://schemas.openxmlformats.org/officeDocument/2006/relationships/image" Target="../media/image87.png"/><Relationship Id="rId70" Type="http://schemas.openxmlformats.org/officeDocument/2006/relationships/image" Target="../media/image95.png"/><Relationship Id="rId75" Type="http://schemas.openxmlformats.org/officeDocument/2006/relationships/image" Target="../media/image100.png"/><Relationship Id="rId83" Type="http://schemas.openxmlformats.org/officeDocument/2006/relationships/image" Target="../media/image108.png"/><Relationship Id="rId88" Type="http://schemas.openxmlformats.org/officeDocument/2006/relationships/image" Target="../media/image113.png"/><Relationship Id="rId91" Type="http://schemas.openxmlformats.org/officeDocument/2006/relationships/image" Target="../media/image116.png"/><Relationship Id="rId96" Type="http://schemas.openxmlformats.org/officeDocument/2006/relationships/image" Target="../media/image1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49" Type="http://schemas.openxmlformats.org/officeDocument/2006/relationships/image" Target="../media/image74.png"/><Relationship Id="rId57" Type="http://schemas.openxmlformats.org/officeDocument/2006/relationships/image" Target="../media/image82.png"/><Relationship Id="rId10" Type="http://schemas.openxmlformats.org/officeDocument/2006/relationships/image" Target="../media/image35.png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52" Type="http://schemas.openxmlformats.org/officeDocument/2006/relationships/image" Target="../media/image77.png"/><Relationship Id="rId60" Type="http://schemas.openxmlformats.org/officeDocument/2006/relationships/image" Target="../media/image85.png"/><Relationship Id="rId65" Type="http://schemas.openxmlformats.org/officeDocument/2006/relationships/image" Target="../media/image90.png"/><Relationship Id="rId73" Type="http://schemas.openxmlformats.org/officeDocument/2006/relationships/image" Target="../media/image98.png"/><Relationship Id="rId78" Type="http://schemas.openxmlformats.org/officeDocument/2006/relationships/image" Target="../media/image103.png"/><Relationship Id="rId81" Type="http://schemas.openxmlformats.org/officeDocument/2006/relationships/image" Target="../media/image106.png"/><Relationship Id="rId86" Type="http://schemas.openxmlformats.org/officeDocument/2006/relationships/image" Target="../media/image111.png"/><Relationship Id="rId94" Type="http://schemas.openxmlformats.org/officeDocument/2006/relationships/image" Target="../media/image119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9" Type="http://schemas.openxmlformats.org/officeDocument/2006/relationships/image" Target="../media/image64.png"/><Relationship Id="rId34" Type="http://schemas.openxmlformats.org/officeDocument/2006/relationships/image" Target="../media/image59.png"/><Relationship Id="rId50" Type="http://schemas.openxmlformats.org/officeDocument/2006/relationships/image" Target="../media/image75.png"/><Relationship Id="rId55" Type="http://schemas.openxmlformats.org/officeDocument/2006/relationships/image" Target="../media/image80.png"/><Relationship Id="rId76" Type="http://schemas.openxmlformats.org/officeDocument/2006/relationships/image" Target="../media/image101.png"/><Relationship Id="rId97" Type="http://schemas.openxmlformats.org/officeDocument/2006/relationships/image" Target="../media/image122.png"/><Relationship Id="rId7" Type="http://schemas.openxmlformats.org/officeDocument/2006/relationships/image" Target="../media/image32.png"/><Relationship Id="rId71" Type="http://schemas.openxmlformats.org/officeDocument/2006/relationships/image" Target="../media/image96.png"/><Relationship Id="rId92" Type="http://schemas.openxmlformats.org/officeDocument/2006/relationships/image" Target="../media/image117.png"/><Relationship Id="rId2" Type="http://schemas.openxmlformats.org/officeDocument/2006/relationships/image" Target="../media/image27.png"/><Relationship Id="rId29" Type="http://schemas.openxmlformats.org/officeDocument/2006/relationships/image" Target="../media/image54.png"/><Relationship Id="rId24" Type="http://schemas.openxmlformats.org/officeDocument/2006/relationships/image" Target="../media/image49.png"/><Relationship Id="rId40" Type="http://schemas.openxmlformats.org/officeDocument/2006/relationships/image" Target="../media/image65.png"/><Relationship Id="rId45" Type="http://schemas.openxmlformats.org/officeDocument/2006/relationships/image" Target="../media/image70.png"/><Relationship Id="rId66" Type="http://schemas.openxmlformats.org/officeDocument/2006/relationships/image" Target="../media/image91.png"/><Relationship Id="rId87" Type="http://schemas.openxmlformats.org/officeDocument/2006/relationships/image" Target="../media/image112.png"/><Relationship Id="rId61" Type="http://schemas.openxmlformats.org/officeDocument/2006/relationships/image" Target="../media/image86.png"/><Relationship Id="rId82" Type="http://schemas.openxmlformats.org/officeDocument/2006/relationships/image" Target="../media/image107.png"/><Relationship Id="rId19" Type="http://schemas.openxmlformats.org/officeDocument/2006/relationships/image" Target="../media/image44.png"/><Relationship Id="rId14" Type="http://schemas.openxmlformats.org/officeDocument/2006/relationships/image" Target="../media/image39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56" Type="http://schemas.openxmlformats.org/officeDocument/2006/relationships/image" Target="../media/image81.png"/><Relationship Id="rId77" Type="http://schemas.openxmlformats.org/officeDocument/2006/relationships/image" Target="../media/image102.png"/><Relationship Id="rId8" Type="http://schemas.openxmlformats.org/officeDocument/2006/relationships/image" Target="../media/image33.png"/><Relationship Id="rId51" Type="http://schemas.openxmlformats.org/officeDocument/2006/relationships/image" Target="../media/image76.png"/><Relationship Id="rId72" Type="http://schemas.openxmlformats.org/officeDocument/2006/relationships/image" Target="../media/image97.png"/><Relationship Id="rId93" Type="http://schemas.openxmlformats.org/officeDocument/2006/relationships/image" Target="../media/image118.png"/><Relationship Id="rId98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8.png"/><Relationship Id="rId21" Type="http://schemas.openxmlformats.org/officeDocument/2006/relationships/image" Target="../media/image143.png"/><Relationship Id="rId42" Type="http://schemas.openxmlformats.org/officeDocument/2006/relationships/image" Target="../media/image164.png"/><Relationship Id="rId47" Type="http://schemas.openxmlformats.org/officeDocument/2006/relationships/image" Target="../media/image169.png"/><Relationship Id="rId63" Type="http://schemas.openxmlformats.org/officeDocument/2006/relationships/image" Target="../media/image185.jpg"/><Relationship Id="rId68" Type="http://schemas.openxmlformats.org/officeDocument/2006/relationships/image" Target="../media/image190.png"/><Relationship Id="rId84" Type="http://schemas.openxmlformats.org/officeDocument/2006/relationships/image" Target="../media/image206.png"/><Relationship Id="rId16" Type="http://schemas.openxmlformats.org/officeDocument/2006/relationships/image" Target="../media/image138.png"/><Relationship Id="rId11" Type="http://schemas.openxmlformats.org/officeDocument/2006/relationships/image" Target="../media/image133.png"/><Relationship Id="rId32" Type="http://schemas.openxmlformats.org/officeDocument/2006/relationships/image" Target="../media/image154.jpg"/><Relationship Id="rId37" Type="http://schemas.openxmlformats.org/officeDocument/2006/relationships/image" Target="../media/image159.png"/><Relationship Id="rId53" Type="http://schemas.openxmlformats.org/officeDocument/2006/relationships/image" Target="../media/image175.png"/><Relationship Id="rId58" Type="http://schemas.openxmlformats.org/officeDocument/2006/relationships/image" Target="../media/image180.png"/><Relationship Id="rId74" Type="http://schemas.openxmlformats.org/officeDocument/2006/relationships/image" Target="../media/image196.png"/><Relationship Id="rId79" Type="http://schemas.openxmlformats.org/officeDocument/2006/relationships/image" Target="../media/image201.jpg"/><Relationship Id="rId5" Type="http://schemas.openxmlformats.org/officeDocument/2006/relationships/image" Target="../media/image127.png"/><Relationship Id="rId19" Type="http://schemas.openxmlformats.org/officeDocument/2006/relationships/image" Target="../media/image141.png"/><Relationship Id="rId14" Type="http://schemas.openxmlformats.org/officeDocument/2006/relationships/image" Target="../media/image136.png"/><Relationship Id="rId22" Type="http://schemas.openxmlformats.org/officeDocument/2006/relationships/image" Target="../media/image144.png"/><Relationship Id="rId27" Type="http://schemas.openxmlformats.org/officeDocument/2006/relationships/image" Target="../media/image149.png"/><Relationship Id="rId30" Type="http://schemas.openxmlformats.org/officeDocument/2006/relationships/image" Target="../media/image152.png"/><Relationship Id="rId35" Type="http://schemas.openxmlformats.org/officeDocument/2006/relationships/image" Target="../media/image157.png"/><Relationship Id="rId43" Type="http://schemas.openxmlformats.org/officeDocument/2006/relationships/image" Target="../media/image165.png"/><Relationship Id="rId48" Type="http://schemas.openxmlformats.org/officeDocument/2006/relationships/image" Target="../media/image170.png"/><Relationship Id="rId56" Type="http://schemas.openxmlformats.org/officeDocument/2006/relationships/image" Target="../media/image178.png"/><Relationship Id="rId64" Type="http://schemas.openxmlformats.org/officeDocument/2006/relationships/image" Target="../media/image186.png"/><Relationship Id="rId69" Type="http://schemas.openxmlformats.org/officeDocument/2006/relationships/image" Target="../media/image191.jpg"/><Relationship Id="rId77" Type="http://schemas.openxmlformats.org/officeDocument/2006/relationships/image" Target="../media/image199.png"/><Relationship Id="rId8" Type="http://schemas.openxmlformats.org/officeDocument/2006/relationships/image" Target="../media/image130.png"/><Relationship Id="rId51" Type="http://schemas.openxmlformats.org/officeDocument/2006/relationships/image" Target="../media/image173.png"/><Relationship Id="rId72" Type="http://schemas.openxmlformats.org/officeDocument/2006/relationships/image" Target="../media/image194.png"/><Relationship Id="rId80" Type="http://schemas.openxmlformats.org/officeDocument/2006/relationships/image" Target="../media/image202.jpg"/><Relationship Id="rId85" Type="http://schemas.openxmlformats.org/officeDocument/2006/relationships/image" Target="../media/image207.jpg"/><Relationship Id="rId3" Type="http://schemas.openxmlformats.org/officeDocument/2006/relationships/image" Target="../media/image125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5" Type="http://schemas.openxmlformats.org/officeDocument/2006/relationships/image" Target="../media/image147.png"/><Relationship Id="rId33" Type="http://schemas.openxmlformats.org/officeDocument/2006/relationships/image" Target="../media/image155.jpg"/><Relationship Id="rId38" Type="http://schemas.openxmlformats.org/officeDocument/2006/relationships/image" Target="../media/image160.png"/><Relationship Id="rId46" Type="http://schemas.openxmlformats.org/officeDocument/2006/relationships/image" Target="../media/image168.png"/><Relationship Id="rId59" Type="http://schemas.openxmlformats.org/officeDocument/2006/relationships/image" Target="../media/image181.png"/><Relationship Id="rId67" Type="http://schemas.openxmlformats.org/officeDocument/2006/relationships/image" Target="../media/image189.png"/><Relationship Id="rId20" Type="http://schemas.openxmlformats.org/officeDocument/2006/relationships/image" Target="../media/image142.png"/><Relationship Id="rId41" Type="http://schemas.openxmlformats.org/officeDocument/2006/relationships/image" Target="../media/image163.png"/><Relationship Id="rId54" Type="http://schemas.openxmlformats.org/officeDocument/2006/relationships/image" Target="../media/image176.jpg"/><Relationship Id="rId62" Type="http://schemas.openxmlformats.org/officeDocument/2006/relationships/image" Target="../media/image184.png"/><Relationship Id="rId70" Type="http://schemas.openxmlformats.org/officeDocument/2006/relationships/image" Target="../media/image192.png"/><Relationship Id="rId75" Type="http://schemas.openxmlformats.org/officeDocument/2006/relationships/image" Target="../media/image197.png"/><Relationship Id="rId83" Type="http://schemas.openxmlformats.org/officeDocument/2006/relationships/image" Target="../media/image20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15" Type="http://schemas.openxmlformats.org/officeDocument/2006/relationships/image" Target="../media/image137.png"/><Relationship Id="rId23" Type="http://schemas.openxmlformats.org/officeDocument/2006/relationships/image" Target="../media/image145.png"/><Relationship Id="rId28" Type="http://schemas.openxmlformats.org/officeDocument/2006/relationships/image" Target="../media/image150.png"/><Relationship Id="rId36" Type="http://schemas.openxmlformats.org/officeDocument/2006/relationships/image" Target="../media/image158.png"/><Relationship Id="rId49" Type="http://schemas.openxmlformats.org/officeDocument/2006/relationships/image" Target="../media/image171.png"/><Relationship Id="rId57" Type="http://schemas.openxmlformats.org/officeDocument/2006/relationships/image" Target="../media/image179.png"/><Relationship Id="rId10" Type="http://schemas.openxmlformats.org/officeDocument/2006/relationships/image" Target="../media/image132.png"/><Relationship Id="rId31" Type="http://schemas.openxmlformats.org/officeDocument/2006/relationships/image" Target="../media/image153.jpg"/><Relationship Id="rId44" Type="http://schemas.openxmlformats.org/officeDocument/2006/relationships/image" Target="../media/image166.png"/><Relationship Id="rId52" Type="http://schemas.openxmlformats.org/officeDocument/2006/relationships/image" Target="../media/image174.png"/><Relationship Id="rId60" Type="http://schemas.openxmlformats.org/officeDocument/2006/relationships/image" Target="../media/image182.png"/><Relationship Id="rId65" Type="http://schemas.openxmlformats.org/officeDocument/2006/relationships/image" Target="../media/image187.png"/><Relationship Id="rId73" Type="http://schemas.openxmlformats.org/officeDocument/2006/relationships/image" Target="../media/image195.png"/><Relationship Id="rId78" Type="http://schemas.openxmlformats.org/officeDocument/2006/relationships/image" Target="../media/image200.jpg"/><Relationship Id="rId81" Type="http://schemas.openxmlformats.org/officeDocument/2006/relationships/image" Target="../media/image203.jpg"/><Relationship Id="rId86" Type="http://schemas.openxmlformats.org/officeDocument/2006/relationships/image" Target="../media/image208.jp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39" Type="http://schemas.openxmlformats.org/officeDocument/2006/relationships/image" Target="../media/image161.png"/><Relationship Id="rId34" Type="http://schemas.openxmlformats.org/officeDocument/2006/relationships/image" Target="../media/image156.png"/><Relationship Id="rId50" Type="http://schemas.openxmlformats.org/officeDocument/2006/relationships/image" Target="../media/image172.png"/><Relationship Id="rId55" Type="http://schemas.openxmlformats.org/officeDocument/2006/relationships/image" Target="../media/image177.jpg"/><Relationship Id="rId76" Type="http://schemas.openxmlformats.org/officeDocument/2006/relationships/image" Target="../media/image198.png"/><Relationship Id="rId7" Type="http://schemas.openxmlformats.org/officeDocument/2006/relationships/image" Target="../media/image129.png"/><Relationship Id="rId71" Type="http://schemas.openxmlformats.org/officeDocument/2006/relationships/image" Target="../media/image193.png"/><Relationship Id="rId2" Type="http://schemas.openxmlformats.org/officeDocument/2006/relationships/image" Target="../media/image124.png"/><Relationship Id="rId29" Type="http://schemas.openxmlformats.org/officeDocument/2006/relationships/image" Target="../media/image151.png"/><Relationship Id="rId24" Type="http://schemas.openxmlformats.org/officeDocument/2006/relationships/image" Target="../media/image146.png"/><Relationship Id="rId40" Type="http://schemas.openxmlformats.org/officeDocument/2006/relationships/image" Target="../media/image162.png"/><Relationship Id="rId45" Type="http://schemas.openxmlformats.org/officeDocument/2006/relationships/image" Target="../media/image167.png"/><Relationship Id="rId66" Type="http://schemas.openxmlformats.org/officeDocument/2006/relationships/image" Target="../media/image188.png"/><Relationship Id="rId61" Type="http://schemas.openxmlformats.org/officeDocument/2006/relationships/image" Target="../media/image183.png"/><Relationship Id="rId82" Type="http://schemas.openxmlformats.org/officeDocument/2006/relationships/image" Target="../media/image204.jp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3.png"/><Relationship Id="rId117" Type="http://schemas.openxmlformats.org/officeDocument/2006/relationships/image" Target="../media/image324.png"/><Relationship Id="rId21" Type="http://schemas.openxmlformats.org/officeDocument/2006/relationships/image" Target="../media/image228.png"/><Relationship Id="rId42" Type="http://schemas.openxmlformats.org/officeDocument/2006/relationships/image" Target="../media/image249.png"/><Relationship Id="rId47" Type="http://schemas.openxmlformats.org/officeDocument/2006/relationships/image" Target="../media/image254.png"/><Relationship Id="rId63" Type="http://schemas.openxmlformats.org/officeDocument/2006/relationships/image" Target="../media/image270.png"/><Relationship Id="rId68" Type="http://schemas.openxmlformats.org/officeDocument/2006/relationships/image" Target="../media/image275.png"/><Relationship Id="rId84" Type="http://schemas.openxmlformats.org/officeDocument/2006/relationships/image" Target="../media/image291.png"/><Relationship Id="rId89" Type="http://schemas.openxmlformats.org/officeDocument/2006/relationships/image" Target="../media/image296.png"/><Relationship Id="rId112" Type="http://schemas.openxmlformats.org/officeDocument/2006/relationships/image" Target="../media/image319.png"/><Relationship Id="rId16" Type="http://schemas.openxmlformats.org/officeDocument/2006/relationships/image" Target="../media/image223.png"/><Relationship Id="rId107" Type="http://schemas.openxmlformats.org/officeDocument/2006/relationships/image" Target="../media/image314.png"/><Relationship Id="rId11" Type="http://schemas.openxmlformats.org/officeDocument/2006/relationships/image" Target="../media/image218.png"/><Relationship Id="rId32" Type="http://schemas.openxmlformats.org/officeDocument/2006/relationships/image" Target="../media/image239.png"/><Relationship Id="rId37" Type="http://schemas.openxmlformats.org/officeDocument/2006/relationships/image" Target="../media/image244.png"/><Relationship Id="rId53" Type="http://schemas.openxmlformats.org/officeDocument/2006/relationships/image" Target="../media/image260.png"/><Relationship Id="rId58" Type="http://schemas.openxmlformats.org/officeDocument/2006/relationships/image" Target="../media/image265.png"/><Relationship Id="rId74" Type="http://schemas.openxmlformats.org/officeDocument/2006/relationships/image" Target="../media/image281.png"/><Relationship Id="rId79" Type="http://schemas.openxmlformats.org/officeDocument/2006/relationships/image" Target="../media/image286.png"/><Relationship Id="rId102" Type="http://schemas.openxmlformats.org/officeDocument/2006/relationships/image" Target="../media/image309.png"/><Relationship Id="rId5" Type="http://schemas.openxmlformats.org/officeDocument/2006/relationships/image" Target="../media/image212.png"/><Relationship Id="rId90" Type="http://schemas.openxmlformats.org/officeDocument/2006/relationships/image" Target="../media/image297.png"/><Relationship Id="rId95" Type="http://schemas.openxmlformats.org/officeDocument/2006/relationships/image" Target="../media/image302.png"/><Relationship Id="rId22" Type="http://schemas.openxmlformats.org/officeDocument/2006/relationships/image" Target="../media/image229.png"/><Relationship Id="rId27" Type="http://schemas.openxmlformats.org/officeDocument/2006/relationships/image" Target="../media/image234.png"/><Relationship Id="rId43" Type="http://schemas.openxmlformats.org/officeDocument/2006/relationships/image" Target="../media/image250.png"/><Relationship Id="rId48" Type="http://schemas.openxmlformats.org/officeDocument/2006/relationships/image" Target="../media/image255.png"/><Relationship Id="rId64" Type="http://schemas.openxmlformats.org/officeDocument/2006/relationships/image" Target="../media/image271.png"/><Relationship Id="rId69" Type="http://schemas.openxmlformats.org/officeDocument/2006/relationships/image" Target="../media/image276.png"/><Relationship Id="rId113" Type="http://schemas.openxmlformats.org/officeDocument/2006/relationships/image" Target="../media/image320.png"/><Relationship Id="rId118" Type="http://schemas.openxmlformats.org/officeDocument/2006/relationships/image" Target="../media/image325.png"/><Relationship Id="rId80" Type="http://schemas.openxmlformats.org/officeDocument/2006/relationships/image" Target="../media/image287.png"/><Relationship Id="rId85" Type="http://schemas.openxmlformats.org/officeDocument/2006/relationships/image" Target="../media/image292.png"/><Relationship Id="rId12" Type="http://schemas.openxmlformats.org/officeDocument/2006/relationships/image" Target="../media/image219.png"/><Relationship Id="rId17" Type="http://schemas.openxmlformats.org/officeDocument/2006/relationships/image" Target="../media/image224.png"/><Relationship Id="rId33" Type="http://schemas.openxmlformats.org/officeDocument/2006/relationships/image" Target="../media/image240.png"/><Relationship Id="rId38" Type="http://schemas.openxmlformats.org/officeDocument/2006/relationships/image" Target="../media/image245.png"/><Relationship Id="rId59" Type="http://schemas.openxmlformats.org/officeDocument/2006/relationships/image" Target="../media/image266.png"/><Relationship Id="rId103" Type="http://schemas.openxmlformats.org/officeDocument/2006/relationships/image" Target="../media/image310.png"/><Relationship Id="rId108" Type="http://schemas.openxmlformats.org/officeDocument/2006/relationships/image" Target="../media/image315.png"/><Relationship Id="rId54" Type="http://schemas.openxmlformats.org/officeDocument/2006/relationships/image" Target="../media/image261.png"/><Relationship Id="rId70" Type="http://schemas.openxmlformats.org/officeDocument/2006/relationships/image" Target="../media/image277.png"/><Relationship Id="rId75" Type="http://schemas.openxmlformats.org/officeDocument/2006/relationships/image" Target="../media/image282.png"/><Relationship Id="rId91" Type="http://schemas.openxmlformats.org/officeDocument/2006/relationships/image" Target="../media/image298.png"/><Relationship Id="rId96" Type="http://schemas.openxmlformats.org/officeDocument/2006/relationships/image" Target="../media/image3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3.png"/><Relationship Id="rId23" Type="http://schemas.openxmlformats.org/officeDocument/2006/relationships/image" Target="../media/image230.png"/><Relationship Id="rId28" Type="http://schemas.openxmlformats.org/officeDocument/2006/relationships/image" Target="../media/image235.png"/><Relationship Id="rId49" Type="http://schemas.openxmlformats.org/officeDocument/2006/relationships/image" Target="../media/image256.png"/><Relationship Id="rId114" Type="http://schemas.openxmlformats.org/officeDocument/2006/relationships/image" Target="../media/image321.png"/><Relationship Id="rId119" Type="http://schemas.openxmlformats.org/officeDocument/2006/relationships/image" Target="../media/image326.png"/><Relationship Id="rId44" Type="http://schemas.openxmlformats.org/officeDocument/2006/relationships/image" Target="../media/image251.png"/><Relationship Id="rId60" Type="http://schemas.openxmlformats.org/officeDocument/2006/relationships/image" Target="../media/image267.png"/><Relationship Id="rId65" Type="http://schemas.openxmlformats.org/officeDocument/2006/relationships/image" Target="../media/image272.png"/><Relationship Id="rId81" Type="http://schemas.openxmlformats.org/officeDocument/2006/relationships/image" Target="../media/image288.png"/><Relationship Id="rId86" Type="http://schemas.openxmlformats.org/officeDocument/2006/relationships/image" Target="../media/image293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Relationship Id="rId13" Type="http://schemas.openxmlformats.org/officeDocument/2006/relationships/image" Target="../media/image220.png"/><Relationship Id="rId18" Type="http://schemas.openxmlformats.org/officeDocument/2006/relationships/image" Target="../media/image225.png"/><Relationship Id="rId39" Type="http://schemas.openxmlformats.org/officeDocument/2006/relationships/image" Target="../media/image246.png"/><Relationship Id="rId109" Type="http://schemas.openxmlformats.org/officeDocument/2006/relationships/image" Target="../media/image316.png"/><Relationship Id="rId34" Type="http://schemas.openxmlformats.org/officeDocument/2006/relationships/image" Target="../media/image241.png"/><Relationship Id="rId50" Type="http://schemas.openxmlformats.org/officeDocument/2006/relationships/image" Target="../media/image257.png"/><Relationship Id="rId55" Type="http://schemas.openxmlformats.org/officeDocument/2006/relationships/image" Target="../media/image262.png"/><Relationship Id="rId76" Type="http://schemas.openxmlformats.org/officeDocument/2006/relationships/image" Target="../media/image283.png"/><Relationship Id="rId97" Type="http://schemas.openxmlformats.org/officeDocument/2006/relationships/image" Target="../media/image304.png"/><Relationship Id="rId104" Type="http://schemas.openxmlformats.org/officeDocument/2006/relationships/image" Target="../media/image311.png"/><Relationship Id="rId120" Type="http://schemas.openxmlformats.org/officeDocument/2006/relationships/image" Target="../media/image327.jpg"/><Relationship Id="rId7" Type="http://schemas.openxmlformats.org/officeDocument/2006/relationships/image" Target="../media/image214.png"/><Relationship Id="rId71" Type="http://schemas.openxmlformats.org/officeDocument/2006/relationships/image" Target="../media/image278.png"/><Relationship Id="rId92" Type="http://schemas.openxmlformats.org/officeDocument/2006/relationships/image" Target="../media/image299.png"/><Relationship Id="rId2" Type="http://schemas.openxmlformats.org/officeDocument/2006/relationships/image" Target="../media/image209.png"/><Relationship Id="rId29" Type="http://schemas.openxmlformats.org/officeDocument/2006/relationships/image" Target="../media/image236.png"/><Relationship Id="rId24" Type="http://schemas.openxmlformats.org/officeDocument/2006/relationships/image" Target="../media/image231.png"/><Relationship Id="rId40" Type="http://schemas.openxmlformats.org/officeDocument/2006/relationships/image" Target="../media/image247.png"/><Relationship Id="rId45" Type="http://schemas.openxmlformats.org/officeDocument/2006/relationships/image" Target="../media/image252.png"/><Relationship Id="rId66" Type="http://schemas.openxmlformats.org/officeDocument/2006/relationships/image" Target="../media/image273.png"/><Relationship Id="rId87" Type="http://schemas.openxmlformats.org/officeDocument/2006/relationships/image" Target="../media/image294.png"/><Relationship Id="rId110" Type="http://schemas.openxmlformats.org/officeDocument/2006/relationships/image" Target="../media/image317.png"/><Relationship Id="rId115" Type="http://schemas.openxmlformats.org/officeDocument/2006/relationships/image" Target="../media/image322.png"/><Relationship Id="rId61" Type="http://schemas.openxmlformats.org/officeDocument/2006/relationships/image" Target="../media/image268.png"/><Relationship Id="rId82" Type="http://schemas.openxmlformats.org/officeDocument/2006/relationships/image" Target="../media/image289.png"/><Relationship Id="rId19" Type="http://schemas.openxmlformats.org/officeDocument/2006/relationships/image" Target="../media/image226.png"/><Relationship Id="rId14" Type="http://schemas.openxmlformats.org/officeDocument/2006/relationships/image" Target="../media/image221.png"/><Relationship Id="rId30" Type="http://schemas.openxmlformats.org/officeDocument/2006/relationships/image" Target="../media/image237.jpg"/><Relationship Id="rId35" Type="http://schemas.openxmlformats.org/officeDocument/2006/relationships/image" Target="../media/image242.jpg"/><Relationship Id="rId56" Type="http://schemas.openxmlformats.org/officeDocument/2006/relationships/image" Target="../media/image263.png"/><Relationship Id="rId77" Type="http://schemas.openxmlformats.org/officeDocument/2006/relationships/image" Target="../media/image284.png"/><Relationship Id="rId100" Type="http://schemas.openxmlformats.org/officeDocument/2006/relationships/image" Target="../media/image307.png"/><Relationship Id="rId105" Type="http://schemas.openxmlformats.org/officeDocument/2006/relationships/image" Target="../media/image312.png"/><Relationship Id="rId8" Type="http://schemas.openxmlformats.org/officeDocument/2006/relationships/image" Target="../media/image215.png"/><Relationship Id="rId51" Type="http://schemas.openxmlformats.org/officeDocument/2006/relationships/image" Target="../media/image258.png"/><Relationship Id="rId72" Type="http://schemas.openxmlformats.org/officeDocument/2006/relationships/image" Target="../media/image279.png"/><Relationship Id="rId93" Type="http://schemas.openxmlformats.org/officeDocument/2006/relationships/image" Target="../media/image300.png"/><Relationship Id="rId98" Type="http://schemas.openxmlformats.org/officeDocument/2006/relationships/image" Target="../media/image305.png"/><Relationship Id="rId121" Type="http://schemas.openxmlformats.org/officeDocument/2006/relationships/image" Target="../media/image328.png"/><Relationship Id="rId3" Type="http://schemas.openxmlformats.org/officeDocument/2006/relationships/image" Target="../media/image210.png"/><Relationship Id="rId25" Type="http://schemas.openxmlformats.org/officeDocument/2006/relationships/image" Target="../media/image232.png"/><Relationship Id="rId46" Type="http://schemas.openxmlformats.org/officeDocument/2006/relationships/image" Target="../media/image253.png"/><Relationship Id="rId67" Type="http://schemas.openxmlformats.org/officeDocument/2006/relationships/image" Target="../media/image274.png"/><Relationship Id="rId116" Type="http://schemas.openxmlformats.org/officeDocument/2006/relationships/image" Target="../media/image323.png"/><Relationship Id="rId20" Type="http://schemas.openxmlformats.org/officeDocument/2006/relationships/image" Target="../media/image227.png"/><Relationship Id="rId41" Type="http://schemas.openxmlformats.org/officeDocument/2006/relationships/image" Target="../media/image248.png"/><Relationship Id="rId62" Type="http://schemas.openxmlformats.org/officeDocument/2006/relationships/image" Target="../media/image269.png"/><Relationship Id="rId83" Type="http://schemas.openxmlformats.org/officeDocument/2006/relationships/image" Target="../media/image290.png"/><Relationship Id="rId88" Type="http://schemas.openxmlformats.org/officeDocument/2006/relationships/image" Target="../media/image295.png"/><Relationship Id="rId111" Type="http://schemas.openxmlformats.org/officeDocument/2006/relationships/image" Target="../media/image318.png"/><Relationship Id="rId15" Type="http://schemas.openxmlformats.org/officeDocument/2006/relationships/image" Target="../media/image222.png"/><Relationship Id="rId36" Type="http://schemas.openxmlformats.org/officeDocument/2006/relationships/image" Target="../media/image243.png"/><Relationship Id="rId57" Type="http://schemas.openxmlformats.org/officeDocument/2006/relationships/image" Target="../media/image264.png"/><Relationship Id="rId106" Type="http://schemas.openxmlformats.org/officeDocument/2006/relationships/image" Target="../media/image313.png"/><Relationship Id="rId10" Type="http://schemas.openxmlformats.org/officeDocument/2006/relationships/image" Target="../media/image217.png"/><Relationship Id="rId31" Type="http://schemas.openxmlformats.org/officeDocument/2006/relationships/image" Target="../media/image238.png"/><Relationship Id="rId52" Type="http://schemas.openxmlformats.org/officeDocument/2006/relationships/image" Target="../media/image259.png"/><Relationship Id="rId73" Type="http://schemas.openxmlformats.org/officeDocument/2006/relationships/image" Target="../media/image280.png"/><Relationship Id="rId78" Type="http://schemas.openxmlformats.org/officeDocument/2006/relationships/image" Target="../media/image285.png"/><Relationship Id="rId94" Type="http://schemas.openxmlformats.org/officeDocument/2006/relationships/image" Target="../media/image301.png"/><Relationship Id="rId99" Type="http://schemas.openxmlformats.org/officeDocument/2006/relationships/image" Target="../media/image306.png"/><Relationship Id="rId101" Type="http://schemas.openxmlformats.org/officeDocument/2006/relationships/image" Target="../media/image30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0.png"/><Relationship Id="rId18" Type="http://schemas.openxmlformats.org/officeDocument/2006/relationships/image" Target="../media/image345.png"/><Relationship Id="rId26" Type="http://schemas.openxmlformats.org/officeDocument/2006/relationships/image" Target="../media/image353.png"/><Relationship Id="rId39" Type="http://schemas.openxmlformats.org/officeDocument/2006/relationships/image" Target="../media/image366.png"/><Relationship Id="rId21" Type="http://schemas.openxmlformats.org/officeDocument/2006/relationships/image" Target="../media/image348.png"/><Relationship Id="rId34" Type="http://schemas.openxmlformats.org/officeDocument/2006/relationships/image" Target="../media/image361.png"/><Relationship Id="rId42" Type="http://schemas.openxmlformats.org/officeDocument/2006/relationships/image" Target="../media/image369.png"/><Relationship Id="rId47" Type="http://schemas.openxmlformats.org/officeDocument/2006/relationships/image" Target="../media/image374.png"/><Relationship Id="rId50" Type="http://schemas.openxmlformats.org/officeDocument/2006/relationships/image" Target="../media/image377.jpg"/><Relationship Id="rId55" Type="http://schemas.openxmlformats.org/officeDocument/2006/relationships/image" Target="../media/image382.png"/><Relationship Id="rId63" Type="http://schemas.openxmlformats.org/officeDocument/2006/relationships/image" Target="../media/image390.png"/><Relationship Id="rId7" Type="http://schemas.openxmlformats.org/officeDocument/2006/relationships/image" Target="../media/image334.png"/><Relationship Id="rId2" Type="http://schemas.openxmlformats.org/officeDocument/2006/relationships/image" Target="../media/image329.png"/><Relationship Id="rId16" Type="http://schemas.openxmlformats.org/officeDocument/2006/relationships/image" Target="../media/image343.png"/><Relationship Id="rId29" Type="http://schemas.openxmlformats.org/officeDocument/2006/relationships/image" Target="../media/image356.png"/><Relationship Id="rId11" Type="http://schemas.openxmlformats.org/officeDocument/2006/relationships/image" Target="../media/image338.png"/><Relationship Id="rId24" Type="http://schemas.openxmlformats.org/officeDocument/2006/relationships/image" Target="../media/image351.png"/><Relationship Id="rId32" Type="http://schemas.openxmlformats.org/officeDocument/2006/relationships/image" Target="../media/image359.png"/><Relationship Id="rId37" Type="http://schemas.openxmlformats.org/officeDocument/2006/relationships/image" Target="../media/image364.png"/><Relationship Id="rId40" Type="http://schemas.openxmlformats.org/officeDocument/2006/relationships/image" Target="../media/image367.jpg"/><Relationship Id="rId45" Type="http://schemas.openxmlformats.org/officeDocument/2006/relationships/image" Target="../media/image372.png"/><Relationship Id="rId53" Type="http://schemas.openxmlformats.org/officeDocument/2006/relationships/image" Target="../media/image380.png"/><Relationship Id="rId58" Type="http://schemas.openxmlformats.org/officeDocument/2006/relationships/image" Target="../media/image385.png"/><Relationship Id="rId5" Type="http://schemas.openxmlformats.org/officeDocument/2006/relationships/image" Target="../media/image332.png"/><Relationship Id="rId61" Type="http://schemas.openxmlformats.org/officeDocument/2006/relationships/image" Target="../media/image388.png"/><Relationship Id="rId19" Type="http://schemas.openxmlformats.org/officeDocument/2006/relationships/image" Target="../media/image346.png"/><Relationship Id="rId14" Type="http://schemas.openxmlformats.org/officeDocument/2006/relationships/image" Target="../media/image341.png"/><Relationship Id="rId22" Type="http://schemas.openxmlformats.org/officeDocument/2006/relationships/image" Target="../media/image349.png"/><Relationship Id="rId27" Type="http://schemas.openxmlformats.org/officeDocument/2006/relationships/image" Target="../media/image354.png"/><Relationship Id="rId30" Type="http://schemas.openxmlformats.org/officeDocument/2006/relationships/image" Target="../media/image357.png"/><Relationship Id="rId35" Type="http://schemas.openxmlformats.org/officeDocument/2006/relationships/image" Target="../media/image362.png"/><Relationship Id="rId43" Type="http://schemas.openxmlformats.org/officeDocument/2006/relationships/image" Target="../media/image370.png"/><Relationship Id="rId48" Type="http://schemas.openxmlformats.org/officeDocument/2006/relationships/image" Target="../media/image375.jpg"/><Relationship Id="rId56" Type="http://schemas.openxmlformats.org/officeDocument/2006/relationships/image" Target="../media/image383.png"/><Relationship Id="rId8" Type="http://schemas.openxmlformats.org/officeDocument/2006/relationships/image" Target="../media/image335.png"/><Relationship Id="rId51" Type="http://schemas.openxmlformats.org/officeDocument/2006/relationships/image" Target="../media/image378.png"/><Relationship Id="rId3" Type="http://schemas.openxmlformats.org/officeDocument/2006/relationships/image" Target="../media/image330.png"/><Relationship Id="rId12" Type="http://schemas.openxmlformats.org/officeDocument/2006/relationships/image" Target="../media/image339.png"/><Relationship Id="rId17" Type="http://schemas.openxmlformats.org/officeDocument/2006/relationships/image" Target="../media/image344.png"/><Relationship Id="rId25" Type="http://schemas.openxmlformats.org/officeDocument/2006/relationships/image" Target="../media/image352.png"/><Relationship Id="rId33" Type="http://schemas.openxmlformats.org/officeDocument/2006/relationships/image" Target="../media/image360.png"/><Relationship Id="rId38" Type="http://schemas.openxmlformats.org/officeDocument/2006/relationships/image" Target="../media/image365.jpg"/><Relationship Id="rId46" Type="http://schemas.openxmlformats.org/officeDocument/2006/relationships/image" Target="../media/image373.png"/><Relationship Id="rId59" Type="http://schemas.openxmlformats.org/officeDocument/2006/relationships/image" Target="../media/image386.png"/><Relationship Id="rId20" Type="http://schemas.openxmlformats.org/officeDocument/2006/relationships/image" Target="../media/image347.png"/><Relationship Id="rId41" Type="http://schemas.openxmlformats.org/officeDocument/2006/relationships/image" Target="../media/image368.png"/><Relationship Id="rId54" Type="http://schemas.openxmlformats.org/officeDocument/2006/relationships/image" Target="../media/image381.png"/><Relationship Id="rId62" Type="http://schemas.openxmlformats.org/officeDocument/2006/relationships/image" Target="../media/image3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3.png"/><Relationship Id="rId15" Type="http://schemas.openxmlformats.org/officeDocument/2006/relationships/image" Target="../media/image342.png"/><Relationship Id="rId23" Type="http://schemas.openxmlformats.org/officeDocument/2006/relationships/image" Target="../media/image350.png"/><Relationship Id="rId28" Type="http://schemas.openxmlformats.org/officeDocument/2006/relationships/image" Target="../media/image355.png"/><Relationship Id="rId36" Type="http://schemas.openxmlformats.org/officeDocument/2006/relationships/image" Target="../media/image363.png"/><Relationship Id="rId49" Type="http://schemas.openxmlformats.org/officeDocument/2006/relationships/image" Target="../media/image376.png"/><Relationship Id="rId57" Type="http://schemas.openxmlformats.org/officeDocument/2006/relationships/image" Target="../media/image384.jpg"/><Relationship Id="rId10" Type="http://schemas.openxmlformats.org/officeDocument/2006/relationships/image" Target="../media/image337.png"/><Relationship Id="rId31" Type="http://schemas.openxmlformats.org/officeDocument/2006/relationships/image" Target="../media/image358.png"/><Relationship Id="rId44" Type="http://schemas.openxmlformats.org/officeDocument/2006/relationships/image" Target="../media/image371.png"/><Relationship Id="rId52" Type="http://schemas.openxmlformats.org/officeDocument/2006/relationships/image" Target="../media/image379.jpg"/><Relationship Id="rId60" Type="http://schemas.openxmlformats.org/officeDocument/2006/relationships/image" Target="../media/image387.png"/><Relationship Id="rId4" Type="http://schemas.openxmlformats.org/officeDocument/2006/relationships/image" Target="../media/image331.png"/><Relationship Id="rId9" Type="http://schemas.openxmlformats.org/officeDocument/2006/relationships/image" Target="../media/image336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9.png"/><Relationship Id="rId21" Type="http://schemas.openxmlformats.org/officeDocument/2006/relationships/image" Target="../media/image410.png"/><Relationship Id="rId42" Type="http://schemas.openxmlformats.org/officeDocument/2006/relationships/image" Target="../media/image427.png"/><Relationship Id="rId47" Type="http://schemas.openxmlformats.org/officeDocument/2006/relationships/image" Target="../media/image432.png"/><Relationship Id="rId63" Type="http://schemas.openxmlformats.org/officeDocument/2006/relationships/image" Target="../media/image448.png"/><Relationship Id="rId68" Type="http://schemas.openxmlformats.org/officeDocument/2006/relationships/image" Target="../media/image452.png"/><Relationship Id="rId84" Type="http://schemas.openxmlformats.org/officeDocument/2006/relationships/image" Target="../media/image467.png"/><Relationship Id="rId89" Type="http://schemas.openxmlformats.org/officeDocument/2006/relationships/image" Target="../media/image472.png"/><Relationship Id="rId16" Type="http://schemas.openxmlformats.org/officeDocument/2006/relationships/image" Target="../media/image405.png"/><Relationship Id="rId11" Type="http://schemas.openxmlformats.org/officeDocument/2006/relationships/image" Target="../media/image400.png"/><Relationship Id="rId32" Type="http://schemas.openxmlformats.org/officeDocument/2006/relationships/image" Target="../media/image419.png"/><Relationship Id="rId37" Type="http://schemas.openxmlformats.org/officeDocument/2006/relationships/image" Target="../media/image422.png"/><Relationship Id="rId53" Type="http://schemas.openxmlformats.org/officeDocument/2006/relationships/image" Target="../media/image438.png"/><Relationship Id="rId58" Type="http://schemas.openxmlformats.org/officeDocument/2006/relationships/image" Target="../media/image443.png"/><Relationship Id="rId74" Type="http://schemas.openxmlformats.org/officeDocument/2006/relationships/image" Target="../media/image458.png"/><Relationship Id="rId79" Type="http://schemas.openxmlformats.org/officeDocument/2006/relationships/image" Target="../media/image462.png"/><Relationship Id="rId102" Type="http://schemas.openxmlformats.org/officeDocument/2006/relationships/image" Target="../media/image328.png"/><Relationship Id="rId5" Type="http://schemas.openxmlformats.org/officeDocument/2006/relationships/image" Target="../media/image394.png"/><Relationship Id="rId90" Type="http://schemas.openxmlformats.org/officeDocument/2006/relationships/image" Target="../media/image473.png"/><Relationship Id="rId95" Type="http://schemas.openxmlformats.org/officeDocument/2006/relationships/image" Target="../media/image478.png"/><Relationship Id="rId22" Type="http://schemas.openxmlformats.org/officeDocument/2006/relationships/image" Target="../media/image411.png"/><Relationship Id="rId27" Type="http://schemas.openxmlformats.org/officeDocument/2006/relationships/image" Target="../media/image415.png"/><Relationship Id="rId43" Type="http://schemas.openxmlformats.org/officeDocument/2006/relationships/image" Target="../media/image428.png"/><Relationship Id="rId48" Type="http://schemas.openxmlformats.org/officeDocument/2006/relationships/image" Target="../media/image433.png"/><Relationship Id="rId64" Type="http://schemas.openxmlformats.org/officeDocument/2006/relationships/image" Target="../media/image449.png"/><Relationship Id="rId69" Type="http://schemas.openxmlformats.org/officeDocument/2006/relationships/image" Target="../media/image453.png"/><Relationship Id="rId80" Type="http://schemas.openxmlformats.org/officeDocument/2006/relationships/image" Target="../media/image463.png"/><Relationship Id="rId85" Type="http://schemas.openxmlformats.org/officeDocument/2006/relationships/image" Target="../media/image468.png"/><Relationship Id="rId12" Type="http://schemas.openxmlformats.org/officeDocument/2006/relationships/image" Target="../media/image401.png"/><Relationship Id="rId17" Type="http://schemas.openxmlformats.org/officeDocument/2006/relationships/image" Target="../media/image406.png"/><Relationship Id="rId25" Type="http://schemas.openxmlformats.org/officeDocument/2006/relationships/image" Target="../media/image414.png"/><Relationship Id="rId33" Type="http://schemas.openxmlformats.org/officeDocument/2006/relationships/image" Target="../media/image420.jpg"/><Relationship Id="rId38" Type="http://schemas.openxmlformats.org/officeDocument/2006/relationships/image" Target="../media/image423.png"/><Relationship Id="rId46" Type="http://schemas.openxmlformats.org/officeDocument/2006/relationships/image" Target="../media/image431.png"/><Relationship Id="rId59" Type="http://schemas.openxmlformats.org/officeDocument/2006/relationships/image" Target="../media/image444.png"/><Relationship Id="rId67" Type="http://schemas.openxmlformats.org/officeDocument/2006/relationships/image" Target="../media/image451.png"/><Relationship Id="rId20" Type="http://schemas.openxmlformats.org/officeDocument/2006/relationships/image" Target="../media/image409.png"/><Relationship Id="rId41" Type="http://schemas.openxmlformats.org/officeDocument/2006/relationships/image" Target="../media/image426.png"/><Relationship Id="rId54" Type="http://schemas.openxmlformats.org/officeDocument/2006/relationships/image" Target="../media/image439.png"/><Relationship Id="rId62" Type="http://schemas.openxmlformats.org/officeDocument/2006/relationships/image" Target="../media/image447.png"/><Relationship Id="rId70" Type="http://schemas.openxmlformats.org/officeDocument/2006/relationships/image" Target="../media/image454.png"/><Relationship Id="rId75" Type="http://schemas.openxmlformats.org/officeDocument/2006/relationships/image" Target="../media/image459.png"/><Relationship Id="rId83" Type="http://schemas.openxmlformats.org/officeDocument/2006/relationships/image" Target="../media/image466.png"/><Relationship Id="rId88" Type="http://schemas.openxmlformats.org/officeDocument/2006/relationships/image" Target="../media/image471.png"/><Relationship Id="rId91" Type="http://schemas.openxmlformats.org/officeDocument/2006/relationships/image" Target="../media/image474.png"/><Relationship Id="rId96" Type="http://schemas.openxmlformats.org/officeDocument/2006/relationships/image" Target="../media/image4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5.png"/><Relationship Id="rId15" Type="http://schemas.openxmlformats.org/officeDocument/2006/relationships/image" Target="../media/image404.png"/><Relationship Id="rId23" Type="http://schemas.openxmlformats.org/officeDocument/2006/relationships/image" Target="../media/image412.png"/><Relationship Id="rId28" Type="http://schemas.openxmlformats.org/officeDocument/2006/relationships/image" Target="../media/image416.png"/><Relationship Id="rId36" Type="http://schemas.openxmlformats.org/officeDocument/2006/relationships/image" Target="../media/image421.png"/><Relationship Id="rId49" Type="http://schemas.openxmlformats.org/officeDocument/2006/relationships/image" Target="../media/image434.png"/><Relationship Id="rId57" Type="http://schemas.openxmlformats.org/officeDocument/2006/relationships/image" Target="../media/image442.png"/><Relationship Id="rId10" Type="http://schemas.openxmlformats.org/officeDocument/2006/relationships/image" Target="../media/image399.png"/><Relationship Id="rId31" Type="http://schemas.openxmlformats.org/officeDocument/2006/relationships/image" Target="../media/image244.png"/><Relationship Id="rId44" Type="http://schemas.openxmlformats.org/officeDocument/2006/relationships/image" Target="../media/image429.png"/><Relationship Id="rId52" Type="http://schemas.openxmlformats.org/officeDocument/2006/relationships/image" Target="../media/image437.png"/><Relationship Id="rId60" Type="http://schemas.openxmlformats.org/officeDocument/2006/relationships/image" Target="../media/image445.png"/><Relationship Id="rId65" Type="http://schemas.openxmlformats.org/officeDocument/2006/relationships/image" Target="../media/image30.png"/><Relationship Id="rId73" Type="http://schemas.openxmlformats.org/officeDocument/2006/relationships/image" Target="../media/image457.png"/><Relationship Id="rId78" Type="http://schemas.openxmlformats.org/officeDocument/2006/relationships/image" Target="../media/image55.png"/><Relationship Id="rId81" Type="http://schemas.openxmlformats.org/officeDocument/2006/relationships/image" Target="../media/image464.png"/><Relationship Id="rId86" Type="http://schemas.openxmlformats.org/officeDocument/2006/relationships/image" Target="../media/image469.png"/><Relationship Id="rId94" Type="http://schemas.openxmlformats.org/officeDocument/2006/relationships/image" Target="../media/image477.png"/><Relationship Id="rId99" Type="http://schemas.openxmlformats.org/officeDocument/2006/relationships/image" Target="../media/image482.png"/><Relationship Id="rId101" Type="http://schemas.openxmlformats.org/officeDocument/2006/relationships/image" Target="../media/image484.jpg"/><Relationship Id="rId4" Type="http://schemas.openxmlformats.org/officeDocument/2006/relationships/image" Target="../media/image393.png"/><Relationship Id="rId9" Type="http://schemas.openxmlformats.org/officeDocument/2006/relationships/image" Target="../media/image398.png"/><Relationship Id="rId13" Type="http://schemas.openxmlformats.org/officeDocument/2006/relationships/image" Target="../media/image402.png"/><Relationship Id="rId18" Type="http://schemas.openxmlformats.org/officeDocument/2006/relationships/image" Target="../media/image407.png"/><Relationship Id="rId39" Type="http://schemas.openxmlformats.org/officeDocument/2006/relationships/image" Target="../media/image424.png"/><Relationship Id="rId34" Type="http://schemas.openxmlformats.org/officeDocument/2006/relationships/image" Target="../media/image236.png"/><Relationship Id="rId50" Type="http://schemas.openxmlformats.org/officeDocument/2006/relationships/image" Target="../media/image435.png"/><Relationship Id="rId55" Type="http://schemas.openxmlformats.org/officeDocument/2006/relationships/image" Target="../media/image440.png"/><Relationship Id="rId76" Type="http://schemas.openxmlformats.org/officeDocument/2006/relationships/image" Target="../media/image460.png"/><Relationship Id="rId97" Type="http://schemas.openxmlformats.org/officeDocument/2006/relationships/image" Target="../media/image480.png"/><Relationship Id="rId7" Type="http://schemas.openxmlformats.org/officeDocument/2006/relationships/image" Target="../media/image396.png"/><Relationship Id="rId71" Type="http://schemas.openxmlformats.org/officeDocument/2006/relationships/image" Target="../media/image455.png"/><Relationship Id="rId92" Type="http://schemas.openxmlformats.org/officeDocument/2006/relationships/image" Target="../media/image475.png"/><Relationship Id="rId2" Type="http://schemas.openxmlformats.org/officeDocument/2006/relationships/image" Target="../media/image391.png"/><Relationship Id="rId29" Type="http://schemas.openxmlformats.org/officeDocument/2006/relationships/image" Target="../media/image417.jpg"/><Relationship Id="rId24" Type="http://schemas.openxmlformats.org/officeDocument/2006/relationships/image" Target="../media/image413.jpg"/><Relationship Id="rId40" Type="http://schemas.openxmlformats.org/officeDocument/2006/relationships/image" Target="../media/image425.png"/><Relationship Id="rId45" Type="http://schemas.openxmlformats.org/officeDocument/2006/relationships/image" Target="../media/image430.jpg"/><Relationship Id="rId66" Type="http://schemas.openxmlformats.org/officeDocument/2006/relationships/image" Target="../media/image450.png"/><Relationship Id="rId87" Type="http://schemas.openxmlformats.org/officeDocument/2006/relationships/image" Target="../media/image470.png"/><Relationship Id="rId61" Type="http://schemas.openxmlformats.org/officeDocument/2006/relationships/image" Target="../media/image446.png"/><Relationship Id="rId82" Type="http://schemas.openxmlformats.org/officeDocument/2006/relationships/image" Target="../media/image465.png"/><Relationship Id="rId19" Type="http://schemas.openxmlformats.org/officeDocument/2006/relationships/image" Target="../media/image408.png"/><Relationship Id="rId14" Type="http://schemas.openxmlformats.org/officeDocument/2006/relationships/image" Target="../media/image403.png"/><Relationship Id="rId30" Type="http://schemas.openxmlformats.org/officeDocument/2006/relationships/image" Target="../media/image418.png"/><Relationship Id="rId35" Type="http://schemas.openxmlformats.org/officeDocument/2006/relationships/image" Target="../media/image240.png"/><Relationship Id="rId56" Type="http://schemas.openxmlformats.org/officeDocument/2006/relationships/image" Target="../media/image441.png"/><Relationship Id="rId77" Type="http://schemas.openxmlformats.org/officeDocument/2006/relationships/image" Target="../media/image461.png"/><Relationship Id="rId100" Type="http://schemas.openxmlformats.org/officeDocument/2006/relationships/image" Target="../media/image483.png"/><Relationship Id="rId8" Type="http://schemas.openxmlformats.org/officeDocument/2006/relationships/image" Target="../media/image397.png"/><Relationship Id="rId51" Type="http://schemas.openxmlformats.org/officeDocument/2006/relationships/image" Target="../media/image436.png"/><Relationship Id="rId72" Type="http://schemas.openxmlformats.org/officeDocument/2006/relationships/image" Target="../media/image456.png"/><Relationship Id="rId93" Type="http://schemas.openxmlformats.org/officeDocument/2006/relationships/image" Target="../media/image476.png"/><Relationship Id="rId98" Type="http://schemas.openxmlformats.org/officeDocument/2006/relationships/image" Target="../media/image481.png"/><Relationship Id="rId3" Type="http://schemas.openxmlformats.org/officeDocument/2006/relationships/image" Target="../media/image392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08.png"/><Relationship Id="rId21" Type="http://schemas.openxmlformats.org/officeDocument/2006/relationships/image" Target="../media/image504.png"/><Relationship Id="rId42" Type="http://schemas.openxmlformats.org/officeDocument/2006/relationships/image" Target="../media/image522.png"/><Relationship Id="rId47" Type="http://schemas.openxmlformats.org/officeDocument/2006/relationships/image" Target="../media/image527.png"/><Relationship Id="rId63" Type="http://schemas.openxmlformats.org/officeDocument/2006/relationships/image" Target="../media/image543.png"/><Relationship Id="rId68" Type="http://schemas.openxmlformats.org/officeDocument/2006/relationships/image" Target="../media/image546.jpg"/><Relationship Id="rId84" Type="http://schemas.openxmlformats.org/officeDocument/2006/relationships/image" Target="../media/image562.png"/><Relationship Id="rId89" Type="http://schemas.openxmlformats.org/officeDocument/2006/relationships/image" Target="../media/image567.png"/><Relationship Id="rId16" Type="http://schemas.openxmlformats.org/officeDocument/2006/relationships/image" Target="../media/image499.png"/><Relationship Id="rId107" Type="http://schemas.openxmlformats.org/officeDocument/2006/relationships/image" Target="../media/image585.png"/><Relationship Id="rId11" Type="http://schemas.openxmlformats.org/officeDocument/2006/relationships/image" Target="../media/image494.png"/><Relationship Id="rId32" Type="http://schemas.openxmlformats.org/officeDocument/2006/relationships/image" Target="../media/image514.png"/><Relationship Id="rId37" Type="http://schemas.openxmlformats.org/officeDocument/2006/relationships/image" Target="../media/image517.png"/><Relationship Id="rId53" Type="http://schemas.openxmlformats.org/officeDocument/2006/relationships/image" Target="../media/image533.jpg"/><Relationship Id="rId58" Type="http://schemas.openxmlformats.org/officeDocument/2006/relationships/image" Target="../media/image538.png"/><Relationship Id="rId74" Type="http://schemas.openxmlformats.org/officeDocument/2006/relationships/image" Target="../media/image552.png"/><Relationship Id="rId79" Type="http://schemas.openxmlformats.org/officeDocument/2006/relationships/image" Target="../media/image557.png"/><Relationship Id="rId102" Type="http://schemas.openxmlformats.org/officeDocument/2006/relationships/image" Target="../media/image580.png"/><Relationship Id="rId5" Type="http://schemas.openxmlformats.org/officeDocument/2006/relationships/image" Target="../media/image488.png"/><Relationship Id="rId90" Type="http://schemas.openxmlformats.org/officeDocument/2006/relationships/image" Target="../media/image568.png"/><Relationship Id="rId95" Type="http://schemas.openxmlformats.org/officeDocument/2006/relationships/image" Target="../media/image573.jpg"/><Relationship Id="rId22" Type="http://schemas.openxmlformats.org/officeDocument/2006/relationships/image" Target="../media/image505.png"/><Relationship Id="rId27" Type="http://schemas.openxmlformats.org/officeDocument/2006/relationships/image" Target="../media/image509.png"/><Relationship Id="rId43" Type="http://schemas.openxmlformats.org/officeDocument/2006/relationships/image" Target="../media/image523.png"/><Relationship Id="rId48" Type="http://schemas.openxmlformats.org/officeDocument/2006/relationships/image" Target="../media/image528.png"/><Relationship Id="rId64" Type="http://schemas.openxmlformats.org/officeDocument/2006/relationships/image" Target="../media/image544.png"/><Relationship Id="rId69" Type="http://schemas.openxmlformats.org/officeDocument/2006/relationships/image" Target="../media/image547.png"/><Relationship Id="rId80" Type="http://schemas.openxmlformats.org/officeDocument/2006/relationships/image" Target="../media/image558.png"/><Relationship Id="rId85" Type="http://schemas.openxmlformats.org/officeDocument/2006/relationships/image" Target="../media/image563.png"/><Relationship Id="rId12" Type="http://schemas.openxmlformats.org/officeDocument/2006/relationships/image" Target="../media/image495.png"/><Relationship Id="rId17" Type="http://schemas.openxmlformats.org/officeDocument/2006/relationships/image" Target="../media/image500.png"/><Relationship Id="rId33" Type="http://schemas.openxmlformats.org/officeDocument/2006/relationships/image" Target="../media/image141.png"/><Relationship Id="rId38" Type="http://schemas.openxmlformats.org/officeDocument/2006/relationships/image" Target="../media/image518.png"/><Relationship Id="rId59" Type="http://schemas.openxmlformats.org/officeDocument/2006/relationships/image" Target="../media/image539.png"/><Relationship Id="rId103" Type="http://schemas.openxmlformats.org/officeDocument/2006/relationships/image" Target="../media/image581.png"/><Relationship Id="rId108" Type="http://schemas.openxmlformats.org/officeDocument/2006/relationships/image" Target="../media/image586.jpg"/><Relationship Id="rId54" Type="http://schemas.openxmlformats.org/officeDocument/2006/relationships/image" Target="../media/image534.png"/><Relationship Id="rId70" Type="http://schemas.openxmlformats.org/officeDocument/2006/relationships/image" Target="../media/image548.png"/><Relationship Id="rId75" Type="http://schemas.openxmlformats.org/officeDocument/2006/relationships/image" Target="../media/image553.png"/><Relationship Id="rId91" Type="http://schemas.openxmlformats.org/officeDocument/2006/relationships/image" Target="../media/image569.png"/><Relationship Id="rId96" Type="http://schemas.openxmlformats.org/officeDocument/2006/relationships/image" Target="../media/image5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9.png"/><Relationship Id="rId15" Type="http://schemas.openxmlformats.org/officeDocument/2006/relationships/image" Target="../media/image498.png"/><Relationship Id="rId23" Type="http://schemas.openxmlformats.org/officeDocument/2006/relationships/image" Target="../media/image506.jpg"/><Relationship Id="rId28" Type="http://schemas.openxmlformats.org/officeDocument/2006/relationships/image" Target="../media/image510.png"/><Relationship Id="rId36" Type="http://schemas.openxmlformats.org/officeDocument/2006/relationships/image" Target="../media/image128.png"/><Relationship Id="rId49" Type="http://schemas.openxmlformats.org/officeDocument/2006/relationships/image" Target="../media/image529.png"/><Relationship Id="rId57" Type="http://schemas.openxmlformats.org/officeDocument/2006/relationships/image" Target="../media/image537.png"/><Relationship Id="rId106" Type="http://schemas.openxmlformats.org/officeDocument/2006/relationships/image" Target="../media/image584.png"/><Relationship Id="rId10" Type="http://schemas.openxmlformats.org/officeDocument/2006/relationships/image" Target="../media/image493.png"/><Relationship Id="rId31" Type="http://schemas.openxmlformats.org/officeDocument/2006/relationships/image" Target="../media/image513.png"/><Relationship Id="rId44" Type="http://schemas.openxmlformats.org/officeDocument/2006/relationships/image" Target="../media/image524.jpg"/><Relationship Id="rId52" Type="http://schemas.openxmlformats.org/officeDocument/2006/relationships/image" Target="../media/image532.png"/><Relationship Id="rId60" Type="http://schemas.openxmlformats.org/officeDocument/2006/relationships/image" Target="../media/image540.png"/><Relationship Id="rId65" Type="http://schemas.openxmlformats.org/officeDocument/2006/relationships/image" Target="../media/image190.png"/><Relationship Id="rId73" Type="http://schemas.openxmlformats.org/officeDocument/2006/relationships/image" Target="../media/image551.png"/><Relationship Id="rId78" Type="http://schemas.openxmlformats.org/officeDocument/2006/relationships/image" Target="../media/image556.png"/><Relationship Id="rId81" Type="http://schemas.openxmlformats.org/officeDocument/2006/relationships/image" Target="../media/image559.jpg"/><Relationship Id="rId86" Type="http://schemas.openxmlformats.org/officeDocument/2006/relationships/image" Target="../media/image564.png"/><Relationship Id="rId94" Type="http://schemas.openxmlformats.org/officeDocument/2006/relationships/image" Target="../media/image572.png"/><Relationship Id="rId99" Type="http://schemas.openxmlformats.org/officeDocument/2006/relationships/image" Target="../media/image577.png"/><Relationship Id="rId101" Type="http://schemas.openxmlformats.org/officeDocument/2006/relationships/image" Target="../media/image579.png"/><Relationship Id="rId4" Type="http://schemas.openxmlformats.org/officeDocument/2006/relationships/image" Target="../media/image487.png"/><Relationship Id="rId9" Type="http://schemas.openxmlformats.org/officeDocument/2006/relationships/image" Target="../media/image492.png"/><Relationship Id="rId13" Type="http://schemas.openxmlformats.org/officeDocument/2006/relationships/image" Target="../media/image496.png"/><Relationship Id="rId18" Type="http://schemas.openxmlformats.org/officeDocument/2006/relationships/image" Target="../media/image501.png"/><Relationship Id="rId39" Type="http://schemas.openxmlformats.org/officeDocument/2006/relationships/image" Target="../media/image519.png"/><Relationship Id="rId109" Type="http://schemas.openxmlformats.org/officeDocument/2006/relationships/image" Target="../media/image587.png"/><Relationship Id="rId34" Type="http://schemas.openxmlformats.org/officeDocument/2006/relationships/image" Target="../media/image515.jpg"/><Relationship Id="rId50" Type="http://schemas.openxmlformats.org/officeDocument/2006/relationships/image" Target="../media/image530.png"/><Relationship Id="rId55" Type="http://schemas.openxmlformats.org/officeDocument/2006/relationships/image" Target="../media/image535.png"/><Relationship Id="rId76" Type="http://schemas.openxmlformats.org/officeDocument/2006/relationships/image" Target="../media/image554.png"/><Relationship Id="rId97" Type="http://schemas.openxmlformats.org/officeDocument/2006/relationships/image" Target="../media/image575.png"/><Relationship Id="rId104" Type="http://schemas.openxmlformats.org/officeDocument/2006/relationships/image" Target="../media/image582.png"/><Relationship Id="rId7" Type="http://schemas.openxmlformats.org/officeDocument/2006/relationships/image" Target="../media/image490.png"/><Relationship Id="rId71" Type="http://schemas.openxmlformats.org/officeDocument/2006/relationships/image" Target="../media/image549.png"/><Relationship Id="rId92" Type="http://schemas.openxmlformats.org/officeDocument/2006/relationships/image" Target="../media/image570.png"/><Relationship Id="rId2" Type="http://schemas.openxmlformats.org/officeDocument/2006/relationships/image" Target="../media/image485.png"/><Relationship Id="rId29" Type="http://schemas.openxmlformats.org/officeDocument/2006/relationships/image" Target="../media/image511.png"/><Relationship Id="rId24" Type="http://schemas.openxmlformats.org/officeDocument/2006/relationships/image" Target="../media/image507.png"/><Relationship Id="rId40" Type="http://schemas.openxmlformats.org/officeDocument/2006/relationships/image" Target="../media/image520.png"/><Relationship Id="rId45" Type="http://schemas.openxmlformats.org/officeDocument/2006/relationships/image" Target="../media/image525.png"/><Relationship Id="rId66" Type="http://schemas.openxmlformats.org/officeDocument/2006/relationships/image" Target="../media/image545.jpg"/><Relationship Id="rId87" Type="http://schemas.openxmlformats.org/officeDocument/2006/relationships/image" Target="../media/image565.png"/><Relationship Id="rId110" Type="http://schemas.openxmlformats.org/officeDocument/2006/relationships/image" Target="../media/image588.jpg"/><Relationship Id="rId61" Type="http://schemas.openxmlformats.org/officeDocument/2006/relationships/image" Target="../media/image541.png"/><Relationship Id="rId82" Type="http://schemas.openxmlformats.org/officeDocument/2006/relationships/image" Target="../media/image560.png"/><Relationship Id="rId19" Type="http://schemas.openxmlformats.org/officeDocument/2006/relationships/image" Target="../media/image502.png"/><Relationship Id="rId14" Type="http://schemas.openxmlformats.org/officeDocument/2006/relationships/image" Target="../media/image497.png"/><Relationship Id="rId30" Type="http://schemas.openxmlformats.org/officeDocument/2006/relationships/image" Target="../media/image512.png"/><Relationship Id="rId35" Type="http://schemas.openxmlformats.org/officeDocument/2006/relationships/image" Target="../media/image516.png"/><Relationship Id="rId56" Type="http://schemas.openxmlformats.org/officeDocument/2006/relationships/image" Target="../media/image536.png"/><Relationship Id="rId77" Type="http://schemas.openxmlformats.org/officeDocument/2006/relationships/image" Target="../media/image555.png"/><Relationship Id="rId100" Type="http://schemas.openxmlformats.org/officeDocument/2006/relationships/image" Target="../media/image578.png"/><Relationship Id="rId105" Type="http://schemas.openxmlformats.org/officeDocument/2006/relationships/image" Target="../media/image583.png"/><Relationship Id="rId8" Type="http://schemas.openxmlformats.org/officeDocument/2006/relationships/image" Target="../media/image491.png"/><Relationship Id="rId51" Type="http://schemas.openxmlformats.org/officeDocument/2006/relationships/image" Target="../media/image531.png"/><Relationship Id="rId72" Type="http://schemas.openxmlformats.org/officeDocument/2006/relationships/image" Target="../media/image550.png"/><Relationship Id="rId93" Type="http://schemas.openxmlformats.org/officeDocument/2006/relationships/image" Target="../media/image571.png"/><Relationship Id="rId98" Type="http://schemas.openxmlformats.org/officeDocument/2006/relationships/image" Target="../media/image576.png"/><Relationship Id="rId3" Type="http://schemas.openxmlformats.org/officeDocument/2006/relationships/image" Target="../media/image486.png"/><Relationship Id="rId25" Type="http://schemas.openxmlformats.org/officeDocument/2006/relationships/image" Target="../media/image155.jpg"/><Relationship Id="rId46" Type="http://schemas.openxmlformats.org/officeDocument/2006/relationships/image" Target="../media/image526.jpg"/><Relationship Id="rId67" Type="http://schemas.openxmlformats.org/officeDocument/2006/relationships/image" Target="../media/image206.png"/><Relationship Id="rId20" Type="http://schemas.openxmlformats.org/officeDocument/2006/relationships/image" Target="../media/image503.png"/><Relationship Id="rId41" Type="http://schemas.openxmlformats.org/officeDocument/2006/relationships/image" Target="../media/image521.png"/><Relationship Id="rId62" Type="http://schemas.openxmlformats.org/officeDocument/2006/relationships/image" Target="../media/image542.png"/><Relationship Id="rId83" Type="http://schemas.openxmlformats.org/officeDocument/2006/relationships/image" Target="../media/image561.png"/><Relationship Id="rId88" Type="http://schemas.openxmlformats.org/officeDocument/2006/relationships/image" Target="../media/image56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9.png"/><Relationship Id="rId21" Type="http://schemas.openxmlformats.org/officeDocument/2006/relationships/image" Target="../media/image608.png"/><Relationship Id="rId42" Type="http://schemas.openxmlformats.org/officeDocument/2006/relationships/image" Target="../media/image626.png"/><Relationship Id="rId63" Type="http://schemas.openxmlformats.org/officeDocument/2006/relationships/image" Target="../media/image645.png"/><Relationship Id="rId84" Type="http://schemas.openxmlformats.org/officeDocument/2006/relationships/image" Target="../media/image666.png"/><Relationship Id="rId138" Type="http://schemas.openxmlformats.org/officeDocument/2006/relationships/image" Target="../media/image720.png"/><Relationship Id="rId16" Type="http://schemas.openxmlformats.org/officeDocument/2006/relationships/image" Target="../media/image603.png"/><Relationship Id="rId107" Type="http://schemas.openxmlformats.org/officeDocument/2006/relationships/image" Target="../media/image689.png"/><Relationship Id="rId11" Type="http://schemas.openxmlformats.org/officeDocument/2006/relationships/image" Target="../media/image598.png"/><Relationship Id="rId32" Type="http://schemas.openxmlformats.org/officeDocument/2006/relationships/image" Target="../media/image618.png"/><Relationship Id="rId37" Type="http://schemas.openxmlformats.org/officeDocument/2006/relationships/image" Target="../media/image623.png"/><Relationship Id="rId53" Type="http://schemas.openxmlformats.org/officeDocument/2006/relationships/image" Target="../media/image635.png"/><Relationship Id="rId58" Type="http://schemas.openxmlformats.org/officeDocument/2006/relationships/image" Target="../media/image640.png"/><Relationship Id="rId74" Type="http://schemas.openxmlformats.org/officeDocument/2006/relationships/image" Target="../media/image656.png"/><Relationship Id="rId79" Type="http://schemas.openxmlformats.org/officeDocument/2006/relationships/image" Target="../media/image661.png"/><Relationship Id="rId102" Type="http://schemas.openxmlformats.org/officeDocument/2006/relationships/image" Target="../media/image684.png"/><Relationship Id="rId123" Type="http://schemas.openxmlformats.org/officeDocument/2006/relationships/image" Target="../media/image705.png"/><Relationship Id="rId128" Type="http://schemas.openxmlformats.org/officeDocument/2006/relationships/image" Target="../media/image710.png"/><Relationship Id="rId5" Type="http://schemas.openxmlformats.org/officeDocument/2006/relationships/image" Target="../media/image592.png"/><Relationship Id="rId90" Type="http://schemas.openxmlformats.org/officeDocument/2006/relationships/image" Target="../media/image672.png"/><Relationship Id="rId95" Type="http://schemas.openxmlformats.org/officeDocument/2006/relationships/image" Target="../media/image677.png"/><Relationship Id="rId22" Type="http://schemas.openxmlformats.org/officeDocument/2006/relationships/image" Target="../media/image609.png"/><Relationship Id="rId27" Type="http://schemas.openxmlformats.org/officeDocument/2006/relationships/image" Target="../media/image16.png"/><Relationship Id="rId43" Type="http://schemas.openxmlformats.org/officeDocument/2006/relationships/image" Target="../media/image627.png"/><Relationship Id="rId48" Type="http://schemas.openxmlformats.org/officeDocument/2006/relationships/image" Target="../media/image631.jpg"/><Relationship Id="rId64" Type="http://schemas.openxmlformats.org/officeDocument/2006/relationships/image" Target="../media/image646.png"/><Relationship Id="rId69" Type="http://schemas.openxmlformats.org/officeDocument/2006/relationships/image" Target="../media/image651.png"/><Relationship Id="rId113" Type="http://schemas.openxmlformats.org/officeDocument/2006/relationships/image" Target="../media/image695.png"/><Relationship Id="rId118" Type="http://schemas.openxmlformats.org/officeDocument/2006/relationships/image" Target="../media/image700.png"/><Relationship Id="rId134" Type="http://schemas.openxmlformats.org/officeDocument/2006/relationships/image" Target="../media/image716.png"/><Relationship Id="rId139" Type="http://schemas.openxmlformats.org/officeDocument/2006/relationships/image" Target="../media/image721.jpg"/><Relationship Id="rId80" Type="http://schemas.openxmlformats.org/officeDocument/2006/relationships/image" Target="../media/image662.png"/><Relationship Id="rId85" Type="http://schemas.openxmlformats.org/officeDocument/2006/relationships/image" Target="../media/image667.png"/><Relationship Id="rId12" Type="http://schemas.openxmlformats.org/officeDocument/2006/relationships/image" Target="../media/image599.png"/><Relationship Id="rId17" Type="http://schemas.openxmlformats.org/officeDocument/2006/relationships/image" Target="../media/image604.png"/><Relationship Id="rId33" Type="http://schemas.openxmlformats.org/officeDocument/2006/relationships/image" Target="../media/image619.png"/><Relationship Id="rId38" Type="http://schemas.openxmlformats.org/officeDocument/2006/relationships/image" Target="../media/image624.png"/><Relationship Id="rId59" Type="http://schemas.openxmlformats.org/officeDocument/2006/relationships/image" Target="../media/image641.png"/><Relationship Id="rId103" Type="http://schemas.openxmlformats.org/officeDocument/2006/relationships/image" Target="../media/image685.png"/><Relationship Id="rId108" Type="http://schemas.openxmlformats.org/officeDocument/2006/relationships/image" Target="../media/image690.png"/><Relationship Id="rId124" Type="http://schemas.openxmlformats.org/officeDocument/2006/relationships/image" Target="../media/image706.png"/><Relationship Id="rId129" Type="http://schemas.openxmlformats.org/officeDocument/2006/relationships/image" Target="../media/image711.png"/><Relationship Id="rId54" Type="http://schemas.openxmlformats.org/officeDocument/2006/relationships/image" Target="../media/image636.png"/><Relationship Id="rId70" Type="http://schemas.openxmlformats.org/officeDocument/2006/relationships/image" Target="../media/image652.png"/><Relationship Id="rId75" Type="http://schemas.openxmlformats.org/officeDocument/2006/relationships/image" Target="../media/image657.png"/><Relationship Id="rId91" Type="http://schemas.openxmlformats.org/officeDocument/2006/relationships/image" Target="../media/image673.png"/><Relationship Id="rId96" Type="http://schemas.openxmlformats.org/officeDocument/2006/relationships/image" Target="../media/image6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3.png"/><Relationship Id="rId23" Type="http://schemas.openxmlformats.org/officeDocument/2006/relationships/image" Target="../media/image610.png"/><Relationship Id="rId28" Type="http://schemas.openxmlformats.org/officeDocument/2006/relationships/image" Target="../media/image614.png"/><Relationship Id="rId49" Type="http://schemas.openxmlformats.org/officeDocument/2006/relationships/image" Target="../media/image632.png"/><Relationship Id="rId114" Type="http://schemas.openxmlformats.org/officeDocument/2006/relationships/image" Target="../media/image696.png"/><Relationship Id="rId119" Type="http://schemas.openxmlformats.org/officeDocument/2006/relationships/image" Target="../media/image701.png"/><Relationship Id="rId44" Type="http://schemas.openxmlformats.org/officeDocument/2006/relationships/image" Target="../media/image628.jpg"/><Relationship Id="rId60" Type="http://schemas.openxmlformats.org/officeDocument/2006/relationships/image" Target="../media/image642.png"/><Relationship Id="rId65" Type="http://schemas.openxmlformats.org/officeDocument/2006/relationships/image" Target="../media/image647.png"/><Relationship Id="rId81" Type="http://schemas.openxmlformats.org/officeDocument/2006/relationships/image" Target="../media/image663.png"/><Relationship Id="rId86" Type="http://schemas.openxmlformats.org/officeDocument/2006/relationships/image" Target="../media/image668.png"/><Relationship Id="rId130" Type="http://schemas.openxmlformats.org/officeDocument/2006/relationships/image" Target="../media/image712.png"/><Relationship Id="rId135" Type="http://schemas.openxmlformats.org/officeDocument/2006/relationships/image" Target="../media/image717.png"/><Relationship Id="rId13" Type="http://schemas.openxmlformats.org/officeDocument/2006/relationships/image" Target="../media/image600.png"/><Relationship Id="rId18" Type="http://schemas.openxmlformats.org/officeDocument/2006/relationships/image" Target="../media/image605.png"/><Relationship Id="rId39" Type="http://schemas.openxmlformats.org/officeDocument/2006/relationships/image" Target="../media/image625.jpg"/><Relationship Id="rId109" Type="http://schemas.openxmlformats.org/officeDocument/2006/relationships/image" Target="../media/image691.png"/><Relationship Id="rId34" Type="http://schemas.openxmlformats.org/officeDocument/2006/relationships/image" Target="../media/image620.png"/><Relationship Id="rId50" Type="http://schemas.openxmlformats.org/officeDocument/2006/relationships/image" Target="../media/image240.png"/><Relationship Id="rId55" Type="http://schemas.openxmlformats.org/officeDocument/2006/relationships/image" Target="../media/image637.png"/><Relationship Id="rId76" Type="http://schemas.openxmlformats.org/officeDocument/2006/relationships/image" Target="../media/image658.png"/><Relationship Id="rId97" Type="http://schemas.openxmlformats.org/officeDocument/2006/relationships/image" Target="../media/image679.png"/><Relationship Id="rId104" Type="http://schemas.openxmlformats.org/officeDocument/2006/relationships/image" Target="../media/image686.png"/><Relationship Id="rId120" Type="http://schemas.openxmlformats.org/officeDocument/2006/relationships/image" Target="../media/image702.png"/><Relationship Id="rId125" Type="http://schemas.openxmlformats.org/officeDocument/2006/relationships/image" Target="../media/image707.png"/><Relationship Id="rId7" Type="http://schemas.openxmlformats.org/officeDocument/2006/relationships/image" Target="../media/image594.png"/><Relationship Id="rId71" Type="http://schemas.openxmlformats.org/officeDocument/2006/relationships/image" Target="../media/image653.png"/><Relationship Id="rId92" Type="http://schemas.openxmlformats.org/officeDocument/2006/relationships/image" Target="../media/image674.png"/><Relationship Id="rId2" Type="http://schemas.openxmlformats.org/officeDocument/2006/relationships/image" Target="../media/image589.png"/><Relationship Id="rId29" Type="http://schemas.openxmlformats.org/officeDocument/2006/relationships/image" Target="../media/image615.png"/><Relationship Id="rId24" Type="http://schemas.openxmlformats.org/officeDocument/2006/relationships/image" Target="../media/image611.png"/><Relationship Id="rId40" Type="http://schemas.openxmlformats.org/officeDocument/2006/relationships/image" Target="../media/image414.png"/><Relationship Id="rId45" Type="http://schemas.openxmlformats.org/officeDocument/2006/relationships/image" Target="../media/image629.png"/><Relationship Id="rId66" Type="http://schemas.openxmlformats.org/officeDocument/2006/relationships/image" Target="../media/image648.png"/><Relationship Id="rId87" Type="http://schemas.openxmlformats.org/officeDocument/2006/relationships/image" Target="../media/image669.png"/><Relationship Id="rId110" Type="http://schemas.openxmlformats.org/officeDocument/2006/relationships/image" Target="../media/image692.png"/><Relationship Id="rId115" Type="http://schemas.openxmlformats.org/officeDocument/2006/relationships/image" Target="../media/image697.png"/><Relationship Id="rId131" Type="http://schemas.openxmlformats.org/officeDocument/2006/relationships/image" Target="../media/image713.png"/><Relationship Id="rId136" Type="http://schemas.openxmlformats.org/officeDocument/2006/relationships/image" Target="../media/image718.png"/><Relationship Id="rId61" Type="http://schemas.openxmlformats.org/officeDocument/2006/relationships/image" Target="../media/image643.png"/><Relationship Id="rId82" Type="http://schemas.openxmlformats.org/officeDocument/2006/relationships/image" Target="../media/image664.png"/><Relationship Id="rId19" Type="http://schemas.openxmlformats.org/officeDocument/2006/relationships/image" Target="../media/image606.png"/><Relationship Id="rId14" Type="http://schemas.openxmlformats.org/officeDocument/2006/relationships/image" Target="../media/image601.png"/><Relationship Id="rId30" Type="http://schemas.openxmlformats.org/officeDocument/2006/relationships/image" Target="../media/image616.png"/><Relationship Id="rId35" Type="http://schemas.openxmlformats.org/officeDocument/2006/relationships/image" Target="../media/image621.png"/><Relationship Id="rId56" Type="http://schemas.openxmlformats.org/officeDocument/2006/relationships/image" Target="../media/image638.png"/><Relationship Id="rId77" Type="http://schemas.openxmlformats.org/officeDocument/2006/relationships/image" Target="../media/image659.png"/><Relationship Id="rId100" Type="http://schemas.openxmlformats.org/officeDocument/2006/relationships/image" Target="../media/image682.png"/><Relationship Id="rId105" Type="http://schemas.openxmlformats.org/officeDocument/2006/relationships/image" Target="../media/image687.png"/><Relationship Id="rId126" Type="http://schemas.openxmlformats.org/officeDocument/2006/relationships/image" Target="../media/image708.png"/><Relationship Id="rId8" Type="http://schemas.openxmlformats.org/officeDocument/2006/relationships/image" Target="../media/image595.png"/><Relationship Id="rId51" Type="http://schemas.openxmlformats.org/officeDocument/2006/relationships/image" Target="../media/image633.png"/><Relationship Id="rId72" Type="http://schemas.openxmlformats.org/officeDocument/2006/relationships/image" Target="../media/image654.png"/><Relationship Id="rId93" Type="http://schemas.openxmlformats.org/officeDocument/2006/relationships/image" Target="../media/image675.png"/><Relationship Id="rId98" Type="http://schemas.openxmlformats.org/officeDocument/2006/relationships/image" Target="../media/image680.png"/><Relationship Id="rId121" Type="http://schemas.openxmlformats.org/officeDocument/2006/relationships/image" Target="../media/image703.png"/><Relationship Id="rId3" Type="http://schemas.openxmlformats.org/officeDocument/2006/relationships/image" Target="../media/image590.png"/><Relationship Id="rId25" Type="http://schemas.openxmlformats.org/officeDocument/2006/relationships/image" Target="../media/image612.png"/><Relationship Id="rId46" Type="http://schemas.openxmlformats.org/officeDocument/2006/relationships/image" Target="../media/image244.png"/><Relationship Id="rId67" Type="http://schemas.openxmlformats.org/officeDocument/2006/relationships/image" Target="../media/image649.png"/><Relationship Id="rId116" Type="http://schemas.openxmlformats.org/officeDocument/2006/relationships/image" Target="../media/image698.png"/><Relationship Id="rId137" Type="http://schemas.openxmlformats.org/officeDocument/2006/relationships/image" Target="../media/image719.png"/><Relationship Id="rId20" Type="http://schemas.openxmlformats.org/officeDocument/2006/relationships/image" Target="../media/image607.png"/><Relationship Id="rId41" Type="http://schemas.openxmlformats.org/officeDocument/2006/relationships/image" Target="../media/image239.png"/><Relationship Id="rId62" Type="http://schemas.openxmlformats.org/officeDocument/2006/relationships/image" Target="../media/image644.png"/><Relationship Id="rId83" Type="http://schemas.openxmlformats.org/officeDocument/2006/relationships/image" Target="../media/image665.png"/><Relationship Id="rId88" Type="http://schemas.openxmlformats.org/officeDocument/2006/relationships/image" Target="../media/image670.png"/><Relationship Id="rId111" Type="http://schemas.openxmlformats.org/officeDocument/2006/relationships/image" Target="../media/image693.png"/><Relationship Id="rId132" Type="http://schemas.openxmlformats.org/officeDocument/2006/relationships/image" Target="../media/image714.png"/><Relationship Id="rId15" Type="http://schemas.openxmlformats.org/officeDocument/2006/relationships/image" Target="../media/image602.png"/><Relationship Id="rId36" Type="http://schemas.openxmlformats.org/officeDocument/2006/relationships/image" Target="../media/image622.png"/><Relationship Id="rId57" Type="http://schemas.openxmlformats.org/officeDocument/2006/relationships/image" Target="../media/image639.png"/><Relationship Id="rId106" Type="http://schemas.openxmlformats.org/officeDocument/2006/relationships/image" Target="../media/image688.png"/><Relationship Id="rId127" Type="http://schemas.openxmlformats.org/officeDocument/2006/relationships/image" Target="../media/image709.png"/><Relationship Id="rId10" Type="http://schemas.openxmlformats.org/officeDocument/2006/relationships/image" Target="../media/image597.png"/><Relationship Id="rId31" Type="http://schemas.openxmlformats.org/officeDocument/2006/relationships/image" Target="../media/image617.png"/><Relationship Id="rId52" Type="http://schemas.openxmlformats.org/officeDocument/2006/relationships/image" Target="../media/image634.png"/><Relationship Id="rId73" Type="http://schemas.openxmlformats.org/officeDocument/2006/relationships/image" Target="../media/image655.png"/><Relationship Id="rId78" Type="http://schemas.openxmlformats.org/officeDocument/2006/relationships/image" Target="../media/image660.png"/><Relationship Id="rId94" Type="http://schemas.openxmlformats.org/officeDocument/2006/relationships/image" Target="../media/image676.png"/><Relationship Id="rId99" Type="http://schemas.openxmlformats.org/officeDocument/2006/relationships/image" Target="../media/image681.png"/><Relationship Id="rId101" Type="http://schemas.openxmlformats.org/officeDocument/2006/relationships/image" Target="../media/image683.png"/><Relationship Id="rId122" Type="http://schemas.openxmlformats.org/officeDocument/2006/relationships/image" Target="../media/image704.png"/><Relationship Id="rId4" Type="http://schemas.openxmlformats.org/officeDocument/2006/relationships/image" Target="../media/image591.png"/><Relationship Id="rId9" Type="http://schemas.openxmlformats.org/officeDocument/2006/relationships/image" Target="../media/image596.png"/><Relationship Id="rId26" Type="http://schemas.openxmlformats.org/officeDocument/2006/relationships/image" Target="../media/image613.png"/><Relationship Id="rId47" Type="http://schemas.openxmlformats.org/officeDocument/2006/relationships/image" Target="../media/image630.png"/><Relationship Id="rId68" Type="http://schemas.openxmlformats.org/officeDocument/2006/relationships/image" Target="../media/image650.png"/><Relationship Id="rId89" Type="http://schemas.openxmlformats.org/officeDocument/2006/relationships/image" Target="../media/image671.png"/><Relationship Id="rId112" Type="http://schemas.openxmlformats.org/officeDocument/2006/relationships/image" Target="../media/image694.png"/><Relationship Id="rId133" Type="http://schemas.openxmlformats.org/officeDocument/2006/relationships/image" Target="../media/image715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4.png"/><Relationship Id="rId21" Type="http://schemas.openxmlformats.org/officeDocument/2006/relationships/image" Target="../media/image739.png"/><Relationship Id="rId34" Type="http://schemas.openxmlformats.org/officeDocument/2006/relationships/image" Target="../media/image752.png"/><Relationship Id="rId42" Type="http://schemas.openxmlformats.org/officeDocument/2006/relationships/image" Target="../media/image760.jpg"/><Relationship Id="rId47" Type="http://schemas.openxmlformats.org/officeDocument/2006/relationships/image" Target="../media/image765.png"/><Relationship Id="rId50" Type="http://schemas.openxmlformats.org/officeDocument/2006/relationships/image" Target="../media/image768.png"/><Relationship Id="rId55" Type="http://schemas.openxmlformats.org/officeDocument/2006/relationships/image" Target="../media/image773.png"/><Relationship Id="rId63" Type="http://schemas.openxmlformats.org/officeDocument/2006/relationships/image" Target="../media/image781.png"/><Relationship Id="rId7" Type="http://schemas.openxmlformats.org/officeDocument/2006/relationships/image" Target="../media/image727.png"/><Relationship Id="rId2" Type="http://schemas.openxmlformats.org/officeDocument/2006/relationships/image" Target="../media/image722.png"/><Relationship Id="rId16" Type="http://schemas.openxmlformats.org/officeDocument/2006/relationships/image" Target="../media/image734.png"/><Relationship Id="rId29" Type="http://schemas.openxmlformats.org/officeDocument/2006/relationships/image" Target="../media/image747.png"/><Relationship Id="rId11" Type="http://schemas.openxmlformats.org/officeDocument/2006/relationships/image" Target="../media/image730.jpg"/><Relationship Id="rId24" Type="http://schemas.openxmlformats.org/officeDocument/2006/relationships/image" Target="../media/image742.png"/><Relationship Id="rId32" Type="http://schemas.openxmlformats.org/officeDocument/2006/relationships/image" Target="../media/image750.png"/><Relationship Id="rId37" Type="http://schemas.openxmlformats.org/officeDocument/2006/relationships/image" Target="../media/image755.png"/><Relationship Id="rId40" Type="http://schemas.openxmlformats.org/officeDocument/2006/relationships/image" Target="../media/image758.png"/><Relationship Id="rId45" Type="http://schemas.openxmlformats.org/officeDocument/2006/relationships/image" Target="../media/image763.png"/><Relationship Id="rId53" Type="http://schemas.openxmlformats.org/officeDocument/2006/relationships/image" Target="../media/image771.png"/><Relationship Id="rId58" Type="http://schemas.openxmlformats.org/officeDocument/2006/relationships/image" Target="../media/image776.png"/><Relationship Id="rId66" Type="http://schemas.openxmlformats.org/officeDocument/2006/relationships/image" Target="../media/image784.png"/><Relationship Id="rId5" Type="http://schemas.openxmlformats.org/officeDocument/2006/relationships/image" Target="../media/image725.png"/><Relationship Id="rId61" Type="http://schemas.openxmlformats.org/officeDocument/2006/relationships/image" Target="../media/image779.png"/><Relationship Id="rId19" Type="http://schemas.openxmlformats.org/officeDocument/2006/relationships/image" Target="../media/image737.png"/><Relationship Id="rId14" Type="http://schemas.openxmlformats.org/officeDocument/2006/relationships/image" Target="../media/image733.jpg"/><Relationship Id="rId22" Type="http://schemas.openxmlformats.org/officeDocument/2006/relationships/image" Target="../media/image740.png"/><Relationship Id="rId27" Type="http://schemas.openxmlformats.org/officeDocument/2006/relationships/image" Target="../media/image745.png"/><Relationship Id="rId30" Type="http://schemas.openxmlformats.org/officeDocument/2006/relationships/image" Target="../media/image748.png"/><Relationship Id="rId35" Type="http://schemas.openxmlformats.org/officeDocument/2006/relationships/image" Target="../media/image753.png"/><Relationship Id="rId43" Type="http://schemas.openxmlformats.org/officeDocument/2006/relationships/image" Target="../media/image761.jpg"/><Relationship Id="rId48" Type="http://schemas.openxmlformats.org/officeDocument/2006/relationships/image" Target="../media/image766.png"/><Relationship Id="rId56" Type="http://schemas.openxmlformats.org/officeDocument/2006/relationships/image" Target="../media/image774.png"/><Relationship Id="rId64" Type="http://schemas.openxmlformats.org/officeDocument/2006/relationships/image" Target="../media/image782.jpg"/><Relationship Id="rId8" Type="http://schemas.openxmlformats.org/officeDocument/2006/relationships/image" Target="../media/image728.png"/><Relationship Id="rId51" Type="http://schemas.openxmlformats.org/officeDocument/2006/relationships/image" Target="../media/image769.png"/><Relationship Id="rId3" Type="http://schemas.openxmlformats.org/officeDocument/2006/relationships/image" Target="../media/image723.png"/><Relationship Id="rId12" Type="http://schemas.openxmlformats.org/officeDocument/2006/relationships/image" Target="../media/image731.png"/><Relationship Id="rId17" Type="http://schemas.openxmlformats.org/officeDocument/2006/relationships/image" Target="../media/image735.png"/><Relationship Id="rId25" Type="http://schemas.openxmlformats.org/officeDocument/2006/relationships/image" Target="../media/image743.png"/><Relationship Id="rId33" Type="http://schemas.openxmlformats.org/officeDocument/2006/relationships/image" Target="../media/image751.png"/><Relationship Id="rId38" Type="http://schemas.openxmlformats.org/officeDocument/2006/relationships/image" Target="../media/image756.png"/><Relationship Id="rId46" Type="http://schemas.openxmlformats.org/officeDocument/2006/relationships/image" Target="../media/image764.png"/><Relationship Id="rId59" Type="http://schemas.openxmlformats.org/officeDocument/2006/relationships/image" Target="../media/image777.png"/><Relationship Id="rId67" Type="http://schemas.openxmlformats.org/officeDocument/2006/relationships/image" Target="../media/image785.jpg"/><Relationship Id="rId20" Type="http://schemas.openxmlformats.org/officeDocument/2006/relationships/image" Target="../media/image738.png"/><Relationship Id="rId41" Type="http://schemas.openxmlformats.org/officeDocument/2006/relationships/image" Target="../media/image759.png"/><Relationship Id="rId54" Type="http://schemas.openxmlformats.org/officeDocument/2006/relationships/image" Target="../media/image772.png"/><Relationship Id="rId62" Type="http://schemas.openxmlformats.org/officeDocument/2006/relationships/image" Target="../media/image7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6.png"/><Relationship Id="rId15" Type="http://schemas.openxmlformats.org/officeDocument/2006/relationships/image" Target="../media/image523.png"/><Relationship Id="rId23" Type="http://schemas.openxmlformats.org/officeDocument/2006/relationships/image" Target="../media/image741.png"/><Relationship Id="rId28" Type="http://schemas.openxmlformats.org/officeDocument/2006/relationships/image" Target="../media/image746.png"/><Relationship Id="rId36" Type="http://schemas.openxmlformats.org/officeDocument/2006/relationships/image" Target="../media/image754.png"/><Relationship Id="rId49" Type="http://schemas.openxmlformats.org/officeDocument/2006/relationships/image" Target="../media/image767.png"/><Relationship Id="rId57" Type="http://schemas.openxmlformats.org/officeDocument/2006/relationships/image" Target="../media/image775.png"/><Relationship Id="rId10" Type="http://schemas.openxmlformats.org/officeDocument/2006/relationships/image" Target="../media/image525.png"/><Relationship Id="rId31" Type="http://schemas.openxmlformats.org/officeDocument/2006/relationships/image" Target="../media/image749.png"/><Relationship Id="rId44" Type="http://schemas.openxmlformats.org/officeDocument/2006/relationships/image" Target="../media/image762.png"/><Relationship Id="rId52" Type="http://schemas.openxmlformats.org/officeDocument/2006/relationships/image" Target="../media/image770.png"/><Relationship Id="rId60" Type="http://schemas.openxmlformats.org/officeDocument/2006/relationships/image" Target="../media/image778.png"/><Relationship Id="rId65" Type="http://schemas.openxmlformats.org/officeDocument/2006/relationships/image" Target="../media/image783.jpg"/><Relationship Id="rId4" Type="http://schemas.openxmlformats.org/officeDocument/2006/relationships/image" Target="../media/image724.png"/><Relationship Id="rId9" Type="http://schemas.openxmlformats.org/officeDocument/2006/relationships/image" Target="../media/image729.png"/><Relationship Id="rId13" Type="http://schemas.openxmlformats.org/officeDocument/2006/relationships/image" Target="../media/image732.png"/><Relationship Id="rId18" Type="http://schemas.openxmlformats.org/officeDocument/2006/relationships/image" Target="../media/image736.png"/><Relationship Id="rId39" Type="http://schemas.openxmlformats.org/officeDocument/2006/relationships/image" Target="../media/image7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83"/>
            <a:ext cx="10678795" cy="7557770"/>
          </a:xfrm>
          <a:custGeom>
            <a:avLst/>
            <a:gdLst/>
            <a:ahLst/>
            <a:cxnLst/>
            <a:rect l="l" t="t" r="r" b="b"/>
            <a:pathLst>
              <a:path w="10678795" h="7557770">
                <a:moveTo>
                  <a:pt x="10678577" y="0"/>
                </a:moveTo>
                <a:lnTo>
                  <a:pt x="0" y="0"/>
                </a:lnTo>
                <a:lnTo>
                  <a:pt x="0" y="7557389"/>
                </a:lnTo>
                <a:lnTo>
                  <a:pt x="10678577" y="7557389"/>
                </a:lnTo>
                <a:lnTo>
                  <a:pt x="10678577" y="0"/>
                </a:lnTo>
                <a:close/>
              </a:path>
            </a:pathLst>
          </a:custGeom>
          <a:solidFill>
            <a:srgbClr val="002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00804" y="-1059"/>
            <a:ext cx="6795134" cy="6795134"/>
            <a:chOff x="3900804" y="-1059"/>
            <a:chExt cx="6795134" cy="6795134"/>
          </a:xfrm>
        </p:grpSpPr>
        <p:sp>
          <p:nvSpPr>
            <p:cNvPr id="4" name="object 4"/>
            <p:cNvSpPr/>
            <p:nvPr/>
          </p:nvSpPr>
          <p:spPr>
            <a:xfrm>
              <a:off x="5848603" y="2539"/>
              <a:ext cx="4843145" cy="4549775"/>
            </a:xfrm>
            <a:custGeom>
              <a:avLst/>
              <a:gdLst/>
              <a:ahLst/>
              <a:cxnLst/>
              <a:rect l="l" t="t" r="r" b="b"/>
              <a:pathLst>
                <a:path w="4843145" h="4549775">
                  <a:moveTo>
                    <a:pt x="3311525" y="0"/>
                  </a:moveTo>
                  <a:lnTo>
                    <a:pt x="3311525" y="562482"/>
                  </a:lnTo>
                  <a:lnTo>
                    <a:pt x="3310254" y="610743"/>
                  </a:lnTo>
                  <a:lnTo>
                    <a:pt x="3306953" y="658368"/>
                  </a:lnTo>
                  <a:lnTo>
                    <a:pt x="3301238" y="705357"/>
                  </a:lnTo>
                  <a:lnTo>
                    <a:pt x="3293491" y="751586"/>
                  </a:lnTo>
                  <a:lnTo>
                    <a:pt x="3283585" y="797178"/>
                  </a:lnTo>
                  <a:lnTo>
                    <a:pt x="3271774" y="842010"/>
                  </a:lnTo>
                  <a:lnTo>
                    <a:pt x="3257804" y="885951"/>
                  </a:lnTo>
                  <a:lnTo>
                    <a:pt x="3241929" y="928877"/>
                  </a:lnTo>
                  <a:lnTo>
                    <a:pt x="3224149" y="971042"/>
                  </a:lnTo>
                  <a:lnTo>
                    <a:pt x="3204591" y="1012063"/>
                  </a:lnTo>
                  <a:lnTo>
                    <a:pt x="3183128" y="1052068"/>
                  </a:lnTo>
                  <a:lnTo>
                    <a:pt x="3160014" y="1090930"/>
                  </a:lnTo>
                  <a:lnTo>
                    <a:pt x="3135249" y="1128649"/>
                  </a:lnTo>
                  <a:lnTo>
                    <a:pt x="3108705" y="1165225"/>
                  </a:lnTo>
                  <a:lnTo>
                    <a:pt x="3080766" y="1200404"/>
                  </a:lnTo>
                  <a:lnTo>
                    <a:pt x="3051175" y="1234439"/>
                  </a:lnTo>
                  <a:lnTo>
                    <a:pt x="3020187" y="1266952"/>
                  </a:lnTo>
                  <a:lnTo>
                    <a:pt x="2987675" y="1298067"/>
                  </a:lnTo>
                  <a:lnTo>
                    <a:pt x="2953893" y="1327658"/>
                  </a:lnTo>
                  <a:lnTo>
                    <a:pt x="2918714" y="1355852"/>
                  </a:lnTo>
                  <a:lnTo>
                    <a:pt x="2882392" y="1382395"/>
                  </a:lnTo>
                  <a:lnTo>
                    <a:pt x="2844673" y="1407287"/>
                  </a:lnTo>
                  <a:lnTo>
                    <a:pt x="2805938" y="1430527"/>
                  </a:lnTo>
                  <a:lnTo>
                    <a:pt x="2766060" y="1451991"/>
                  </a:lnTo>
                  <a:lnTo>
                    <a:pt x="2725166" y="1471676"/>
                  </a:lnTo>
                  <a:lnTo>
                    <a:pt x="2683255" y="1489456"/>
                  </a:lnTo>
                  <a:lnTo>
                    <a:pt x="2640329" y="1505331"/>
                  </a:lnTo>
                  <a:lnTo>
                    <a:pt x="2596515" y="1519301"/>
                  </a:lnTo>
                  <a:lnTo>
                    <a:pt x="2551938" y="1531366"/>
                  </a:lnTo>
                  <a:lnTo>
                    <a:pt x="2506472" y="1541272"/>
                  </a:lnTo>
                  <a:lnTo>
                    <a:pt x="2460371" y="1549019"/>
                  </a:lnTo>
                  <a:lnTo>
                    <a:pt x="2413507" y="1554607"/>
                  </a:lnTo>
                  <a:lnTo>
                    <a:pt x="2366010" y="1558036"/>
                  </a:lnTo>
                  <a:lnTo>
                    <a:pt x="2318004" y="1559179"/>
                  </a:lnTo>
                  <a:lnTo>
                    <a:pt x="662304" y="1559179"/>
                  </a:lnTo>
                  <a:lnTo>
                    <a:pt x="615061" y="1560830"/>
                  </a:lnTo>
                  <a:lnTo>
                    <a:pt x="568706" y="1565783"/>
                  </a:lnTo>
                  <a:lnTo>
                    <a:pt x="523367" y="1573911"/>
                  </a:lnTo>
                  <a:lnTo>
                    <a:pt x="479044" y="1585087"/>
                  </a:lnTo>
                  <a:lnTo>
                    <a:pt x="436118" y="1599057"/>
                  </a:lnTo>
                  <a:lnTo>
                    <a:pt x="394335" y="1615948"/>
                  </a:lnTo>
                  <a:lnTo>
                    <a:pt x="354203" y="1635506"/>
                  </a:lnTo>
                  <a:lnTo>
                    <a:pt x="315468" y="1657731"/>
                  </a:lnTo>
                  <a:lnTo>
                    <a:pt x="278511" y="1682369"/>
                  </a:lnTo>
                  <a:lnTo>
                    <a:pt x="243332" y="1709420"/>
                  </a:lnTo>
                  <a:lnTo>
                    <a:pt x="210058" y="1738630"/>
                  </a:lnTo>
                  <a:lnTo>
                    <a:pt x="178816" y="1769999"/>
                  </a:lnTo>
                  <a:lnTo>
                    <a:pt x="149606" y="1803400"/>
                  </a:lnTo>
                  <a:lnTo>
                    <a:pt x="122682" y="1838706"/>
                  </a:lnTo>
                  <a:lnTo>
                    <a:pt x="98171" y="1875789"/>
                  </a:lnTo>
                  <a:lnTo>
                    <a:pt x="76073" y="1914525"/>
                  </a:lnTo>
                  <a:lnTo>
                    <a:pt x="56515" y="1954911"/>
                  </a:lnTo>
                  <a:lnTo>
                    <a:pt x="39750" y="1996694"/>
                  </a:lnTo>
                  <a:lnTo>
                    <a:pt x="25654" y="2039874"/>
                  </a:lnTo>
                  <a:lnTo>
                    <a:pt x="14605" y="2084324"/>
                  </a:lnTo>
                  <a:lnTo>
                    <a:pt x="6604" y="2129790"/>
                  </a:lnTo>
                  <a:lnTo>
                    <a:pt x="1650" y="2176272"/>
                  </a:lnTo>
                  <a:lnTo>
                    <a:pt x="0" y="2223643"/>
                  </a:lnTo>
                  <a:lnTo>
                    <a:pt x="0" y="3884930"/>
                  </a:lnTo>
                  <a:lnTo>
                    <a:pt x="1650" y="3932301"/>
                  </a:lnTo>
                  <a:lnTo>
                    <a:pt x="6604" y="3978783"/>
                  </a:lnTo>
                  <a:lnTo>
                    <a:pt x="14605" y="4024249"/>
                  </a:lnTo>
                  <a:lnTo>
                    <a:pt x="25654" y="4068699"/>
                  </a:lnTo>
                  <a:lnTo>
                    <a:pt x="39750" y="4111752"/>
                  </a:lnTo>
                  <a:lnTo>
                    <a:pt x="56515" y="4153662"/>
                  </a:lnTo>
                  <a:lnTo>
                    <a:pt x="76073" y="4193921"/>
                  </a:lnTo>
                  <a:lnTo>
                    <a:pt x="98171" y="4232783"/>
                  </a:lnTo>
                  <a:lnTo>
                    <a:pt x="122682" y="4269867"/>
                  </a:lnTo>
                  <a:lnTo>
                    <a:pt x="149606" y="4305173"/>
                  </a:lnTo>
                  <a:lnTo>
                    <a:pt x="178816" y="4338574"/>
                  </a:lnTo>
                  <a:lnTo>
                    <a:pt x="210058" y="4369943"/>
                  </a:lnTo>
                  <a:lnTo>
                    <a:pt x="243332" y="4399153"/>
                  </a:lnTo>
                  <a:lnTo>
                    <a:pt x="278511" y="4426204"/>
                  </a:lnTo>
                  <a:lnTo>
                    <a:pt x="315468" y="4450842"/>
                  </a:lnTo>
                  <a:lnTo>
                    <a:pt x="354203" y="4472940"/>
                  </a:lnTo>
                  <a:lnTo>
                    <a:pt x="394335" y="4492625"/>
                  </a:lnTo>
                  <a:lnTo>
                    <a:pt x="436118" y="4509389"/>
                  </a:lnTo>
                  <a:lnTo>
                    <a:pt x="479044" y="4523486"/>
                  </a:lnTo>
                  <a:lnTo>
                    <a:pt x="523367" y="4534662"/>
                  </a:lnTo>
                  <a:lnTo>
                    <a:pt x="568706" y="4542790"/>
                  </a:lnTo>
                  <a:lnTo>
                    <a:pt x="615061" y="4547616"/>
                  </a:lnTo>
                  <a:lnTo>
                    <a:pt x="662304" y="4549394"/>
                  </a:lnTo>
                  <a:lnTo>
                    <a:pt x="2318004" y="4549394"/>
                  </a:lnTo>
                  <a:lnTo>
                    <a:pt x="2365248" y="4547616"/>
                  </a:lnTo>
                  <a:lnTo>
                    <a:pt x="2411603" y="4542790"/>
                  </a:lnTo>
                  <a:lnTo>
                    <a:pt x="2456942" y="4534662"/>
                  </a:lnTo>
                  <a:lnTo>
                    <a:pt x="2501138" y="4523486"/>
                  </a:lnTo>
                  <a:lnTo>
                    <a:pt x="2544191" y="4509389"/>
                  </a:lnTo>
                  <a:lnTo>
                    <a:pt x="2585847" y="4492625"/>
                  </a:lnTo>
                  <a:lnTo>
                    <a:pt x="2626105" y="4472940"/>
                  </a:lnTo>
                  <a:lnTo>
                    <a:pt x="2664714" y="4450842"/>
                  </a:lnTo>
                  <a:lnTo>
                    <a:pt x="2701798" y="4426204"/>
                  </a:lnTo>
                  <a:lnTo>
                    <a:pt x="2736977" y="4399153"/>
                  </a:lnTo>
                  <a:lnTo>
                    <a:pt x="2770251" y="4369943"/>
                  </a:lnTo>
                  <a:lnTo>
                    <a:pt x="2801493" y="4338574"/>
                  </a:lnTo>
                  <a:lnTo>
                    <a:pt x="2830703" y="4305173"/>
                  </a:lnTo>
                  <a:lnTo>
                    <a:pt x="2857627" y="4269867"/>
                  </a:lnTo>
                  <a:lnTo>
                    <a:pt x="2882138" y="4232783"/>
                  </a:lnTo>
                  <a:lnTo>
                    <a:pt x="2904236" y="4193921"/>
                  </a:lnTo>
                  <a:lnTo>
                    <a:pt x="2923794" y="4153662"/>
                  </a:lnTo>
                  <a:lnTo>
                    <a:pt x="2940557" y="4111752"/>
                  </a:lnTo>
                  <a:lnTo>
                    <a:pt x="2954528" y="4068699"/>
                  </a:lnTo>
                  <a:lnTo>
                    <a:pt x="2965704" y="4024249"/>
                  </a:lnTo>
                  <a:lnTo>
                    <a:pt x="2973704" y="3978783"/>
                  </a:lnTo>
                  <a:lnTo>
                    <a:pt x="2978657" y="3932301"/>
                  </a:lnTo>
                  <a:lnTo>
                    <a:pt x="2980309" y="3884930"/>
                  </a:lnTo>
                  <a:lnTo>
                    <a:pt x="2980309" y="2223643"/>
                  </a:lnTo>
                  <a:lnTo>
                    <a:pt x="2981452" y="2175510"/>
                  </a:lnTo>
                  <a:lnTo>
                    <a:pt x="2984880" y="2127885"/>
                  </a:lnTo>
                  <a:lnTo>
                    <a:pt x="2990469" y="2080895"/>
                  </a:lnTo>
                  <a:lnTo>
                    <a:pt x="2998216" y="2034539"/>
                  </a:lnTo>
                  <a:lnTo>
                    <a:pt x="3008122" y="1988947"/>
                  </a:lnTo>
                  <a:lnTo>
                    <a:pt x="3020060" y="1944243"/>
                  </a:lnTo>
                  <a:lnTo>
                    <a:pt x="3034029" y="1900301"/>
                  </a:lnTo>
                  <a:lnTo>
                    <a:pt x="3049904" y="1857248"/>
                  </a:lnTo>
                  <a:lnTo>
                    <a:pt x="3067685" y="1815211"/>
                  </a:lnTo>
                  <a:lnTo>
                    <a:pt x="3087243" y="1774189"/>
                  </a:lnTo>
                  <a:lnTo>
                    <a:pt x="3108705" y="1734185"/>
                  </a:lnTo>
                  <a:lnTo>
                    <a:pt x="3131820" y="1695196"/>
                  </a:lnTo>
                  <a:lnTo>
                    <a:pt x="3156585" y="1657477"/>
                  </a:lnTo>
                  <a:lnTo>
                    <a:pt x="3183001" y="1621027"/>
                  </a:lnTo>
                  <a:lnTo>
                    <a:pt x="3211068" y="1585722"/>
                  </a:lnTo>
                  <a:lnTo>
                    <a:pt x="3240659" y="1551813"/>
                  </a:lnTo>
                  <a:lnTo>
                    <a:pt x="3271647" y="1519301"/>
                  </a:lnTo>
                  <a:lnTo>
                    <a:pt x="3304031" y="1488186"/>
                  </a:lnTo>
                  <a:lnTo>
                    <a:pt x="3337941" y="1458468"/>
                  </a:lnTo>
                  <a:lnTo>
                    <a:pt x="3372993" y="1430401"/>
                  </a:lnTo>
                  <a:lnTo>
                    <a:pt x="3409442" y="1403858"/>
                  </a:lnTo>
                  <a:lnTo>
                    <a:pt x="3447034" y="1378966"/>
                  </a:lnTo>
                  <a:lnTo>
                    <a:pt x="3485769" y="1355725"/>
                  </a:lnTo>
                  <a:lnTo>
                    <a:pt x="3525647" y="1334262"/>
                  </a:lnTo>
                  <a:lnTo>
                    <a:pt x="3566668" y="1314577"/>
                  </a:lnTo>
                  <a:lnTo>
                    <a:pt x="3608578" y="1296797"/>
                  </a:lnTo>
                  <a:lnTo>
                    <a:pt x="3651377" y="1280795"/>
                  </a:lnTo>
                  <a:lnTo>
                    <a:pt x="3695192" y="1266825"/>
                  </a:lnTo>
                  <a:lnTo>
                    <a:pt x="3739769" y="1254887"/>
                  </a:lnTo>
                  <a:lnTo>
                    <a:pt x="3785235" y="1244981"/>
                  </a:lnTo>
                  <a:lnTo>
                    <a:pt x="3831336" y="1237234"/>
                  </a:lnTo>
                  <a:lnTo>
                    <a:pt x="3878199" y="1231519"/>
                  </a:lnTo>
                  <a:lnTo>
                    <a:pt x="3925697" y="1228089"/>
                  </a:lnTo>
                  <a:lnTo>
                    <a:pt x="3973703" y="1226947"/>
                  </a:lnTo>
                  <a:lnTo>
                    <a:pt x="4843145" y="1226947"/>
                  </a:lnTo>
                </a:path>
              </a:pathLst>
            </a:custGeom>
            <a:ln w="7198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0804" y="746886"/>
              <a:ext cx="2864230" cy="28642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0804" y="746874"/>
              <a:ext cx="6046724" cy="604672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136" y="1165859"/>
            <a:ext cx="401269" cy="49504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556512" y="1146555"/>
            <a:ext cx="592455" cy="508634"/>
          </a:xfrm>
          <a:custGeom>
            <a:avLst/>
            <a:gdLst/>
            <a:ahLst/>
            <a:cxnLst/>
            <a:rect l="l" t="t" r="r" b="b"/>
            <a:pathLst>
              <a:path w="592455" h="508635">
                <a:moveTo>
                  <a:pt x="483235" y="254254"/>
                </a:moveTo>
                <a:lnTo>
                  <a:pt x="469392" y="208915"/>
                </a:lnTo>
                <a:lnTo>
                  <a:pt x="419735" y="163830"/>
                </a:lnTo>
                <a:lnTo>
                  <a:pt x="341376" y="141478"/>
                </a:lnTo>
                <a:lnTo>
                  <a:pt x="290576" y="140081"/>
                </a:lnTo>
                <a:lnTo>
                  <a:pt x="264160" y="143129"/>
                </a:lnTo>
                <a:lnTo>
                  <a:pt x="264160" y="254254"/>
                </a:lnTo>
                <a:lnTo>
                  <a:pt x="252857" y="278257"/>
                </a:lnTo>
                <a:lnTo>
                  <a:pt x="219075" y="295529"/>
                </a:lnTo>
                <a:lnTo>
                  <a:pt x="163068" y="299466"/>
                </a:lnTo>
                <a:lnTo>
                  <a:pt x="84836" y="283210"/>
                </a:lnTo>
                <a:lnTo>
                  <a:pt x="42418" y="267462"/>
                </a:lnTo>
                <a:lnTo>
                  <a:pt x="32766" y="259461"/>
                </a:lnTo>
                <a:lnTo>
                  <a:pt x="32766" y="248920"/>
                </a:lnTo>
                <a:lnTo>
                  <a:pt x="74409" y="228727"/>
                </a:lnTo>
                <a:lnTo>
                  <a:pt x="163068" y="208915"/>
                </a:lnTo>
                <a:lnTo>
                  <a:pt x="219075" y="212852"/>
                </a:lnTo>
                <a:lnTo>
                  <a:pt x="252857" y="230124"/>
                </a:lnTo>
                <a:lnTo>
                  <a:pt x="264160" y="254254"/>
                </a:lnTo>
                <a:lnTo>
                  <a:pt x="264160" y="143129"/>
                </a:lnTo>
                <a:lnTo>
                  <a:pt x="165735" y="162560"/>
                </a:lnTo>
                <a:lnTo>
                  <a:pt x="91808" y="188722"/>
                </a:lnTo>
                <a:lnTo>
                  <a:pt x="56642" y="203835"/>
                </a:lnTo>
                <a:lnTo>
                  <a:pt x="20066" y="221361"/>
                </a:lnTo>
                <a:lnTo>
                  <a:pt x="0" y="254254"/>
                </a:lnTo>
                <a:lnTo>
                  <a:pt x="1270" y="263906"/>
                </a:lnTo>
                <a:lnTo>
                  <a:pt x="38608" y="296037"/>
                </a:lnTo>
                <a:lnTo>
                  <a:pt x="74409" y="312293"/>
                </a:lnTo>
                <a:lnTo>
                  <a:pt x="165735" y="345821"/>
                </a:lnTo>
                <a:lnTo>
                  <a:pt x="232029" y="361569"/>
                </a:lnTo>
                <a:lnTo>
                  <a:pt x="290576" y="368300"/>
                </a:lnTo>
                <a:lnTo>
                  <a:pt x="341376" y="366903"/>
                </a:lnTo>
                <a:lnTo>
                  <a:pt x="384429" y="358648"/>
                </a:lnTo>
                <a:lnTo>
                  <a:pt x="447294" y="326009"/>
                </a:lnTo>
                <a:lnTo>
                  <a:pt x="465518" y="299466"/>
                </a:lnTo>
                <a:lnTo>
                  <a:pt x="479044" y="279781"/>
                </a:lnTo>
                <a:lnTo>
                  <a:pt x="483235" y="254254"/>
                </a:lnTo>
                <a:close/>
              </a:path>
              <a:path w="592455" h="508635">
                <a:moveTo>
                  <a:pt x="591947" y="254254"/>
                </a:moveTo>
                <a:lnTo>
                  <a:pt x="587883" y="208534"/>
                </a:lnTo>
                <a:lnTo>
                  <a:pt x="576072" y="165481"/>
                </a:lnTo>
                <a:lnTo>
                  <a:pt x="557149" y="125857"/>
                </a:lnTo>
                <a:lnTo>
                  <a:pt x="532130" y="90424"/>
                </a:lnTo>
                <a:lnTo>
                  <a:pt x="501396" y="59817"/>
                </a:lnTo>
                <a:lnTo>
                  <a:pt x="465963" y="34671"/>
                </a:lnTo>
                <a:lnTo>
                  <a:pt x="426339" y="15875"/>
                </a:lnTo>
                <a:lnTo>
                  <a:pt x="383286" y="4064"/>
                </a:lnTo>
                <a:lnTo>
                  <a:pt x="337566" y="0"/>
                </a:lnTo>
                <a:lnTo>
                  <a:pt x="285242" y="5461"/>
                </a:lnTo>
                <a:lnTo>
                  <a:pt x="236474" y="20828"/>
                </a:lnTo>
                <a:lnTo>
                  <a:pt x="192659" y="45339"/>
                </a:lnTo>
                <a:lnTo>
                  <a:pt x="154686" y="77724"/>
                </a:lnTo>
                <a:lnTo>
                  <a:pt x="123571" y="116840"/>
                </a:lnTo>
                <a:lnTo>
                  <a:pt x="100330" y="162433"/>
                </a:lnTo>
                <a:lnTo>
                  <a:pt x="100190" y="167640"/>
                </a:lnTo>
                <a:lnTo>
                  <a:pt x="103124" y="170434"/>
                </a:lnTo>
                <a:lnTo>
                  <a:pt x="108204" y="170307"/>
                </a:lnTo>
                <a:lnTo>
                  <a:pt x="180340" y="144018"/>
                </a:lnTo>
                <a:lnTo>
                  <a:pt x="244602" y="127635"/>
                </a:lnTo>
                <a:lnTo>
                  <a:pt x="302260" y="120015"/>
                </a:lnTo>
                <a:lnTo>
                  <a:pt x="353060" y="120015"/>
                </a:lnTo>
                <a:lnTo>
                  <a:pt x="397256" y="126746"/>
                </a:lnTo>
                <a:lnTo>
                  <a:pt x="434721" y="139192"/>
                </a:lnTo>
                <a:lnTo>
                  <a:pt x="489458" y="177546"/>
                </a:lnTo>
                <a:lnTo>
                  <a:pt x="517017" y="227330"/>
                </a:lnTo>
                <a:lnTo>
                  <a:pt x="520573" y="254254"/>
                </a:lnTo>
                <a:lnTo>
                  <a:pt x="517017" y="281051"/>
                </a:lnTo>
                <a:lnTo>
                  <a:pt x="489458" y="330835"/>
                </a:lnTo>
                <a:lnTo>
                  <a:pt x="434721" y="369189"/>
                </a:lnTo>
                <a:lnTo>
                  <a:pt x="397256" y="381635"/>
                </a:lnTo>
                <a:lnTo>
                  <a:pt x="353060" y="388366"/>
                </a:lnTo>
                <a:lnTo>
                  <a:pt x="302260" y="388366"/>
                </a:lnTo>
                <a:lnTo>
                  <a:pt x="244602" y="380746"/>
                </a:lnTo>
                <a:lnTo>
                  <a:pt x="180340" y="364363"/>
                </a:lnTo>
                <a:lnTo>
                  <a:pt x="107442" y="337947"/>
                </a:lnTo>
                <a:lnTo>
                  <a:pt x="103124" y="337947"/>
                </a:lnTo>
                <a:lnTo>
                  <a:pt x="100190" y="340741"/>
                </a:lnTo>
                <a:lnTo>
                  <a:pt x="100330" y="345948"/>
                </a:lnTo>
                <a:lnTo>
                  <a:pt x="123571" y="391541"/>
                </a:lnTo>
                <a:lnTo>
                  <a:pt x="154686" y="430784"/>
                </a:lnTo>
                <a:lnTo>
                  <a:pt x="192659" y="463042"/>
                </a:lnTo>
                <a:lnTo>
                  <a:pt x="236474" y="487553"/>
                </a:lnTo>
                <a:lnTo>
                  <a:pt x="285242" y="502920"/>
                </a:lnTo>
                <a:lnTo>
                  <a:pt x="337566" y="508381"/>
                </a:lnTo>
                <a:lnTo>
                  <a:pt x="383286" y="504317"/>
                </a:lnTo>
                <a:lnTo>
                  <a:pt x="426339" y="492506"/>
                </a:lnTo>
                <a:lnTo>
                  <a:pt x="465963" y="473710"/>
                </a:lnTo>
                <a:lnTo>
                  <a:pt x="501396" y="448564"/>
                </a:lnTo>
                <a:lnTo>
                  <a:pt x="532130" y="417957"/>
                </a:lnTo>
                <a:lnTo>
                  <a:pt x="557149" y="382524"/>
                </a:lnTo>
                <a:lnTo>
                  <a:pt x="576072" y="342900"/>
                </a:lnTo>
                <a:lnTo>
                  <a:pt x="587883" y="299847"/>
                </a:lnTo>
                <a:lnTo>
                  <a:pt x="591947" y="2542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245232" y="1283461"/>
            <a:ext cx="1027430" cy="215265"/>
            <a:chOff x="2245232" y="1283461"/>
            <a:chExt cx="1027430" cy="21526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5232" y="1283500"/>
              <a:ext cx="465886" cy="2098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45104" y="1283461"/>
              <a:ext cx="276860" cy="210185"/>
            </a:xfrm>
            <a:custGeom>
              <a:avLst/>
              <a:gdLst/>
              <a:ahLst/>
              <a:cxnLst/>
              <a:rect l="l" t="t" r="r" b="b"/>
              <a:pathLst>
                <a:path w="276860" h="210184">
                  <a:moveTo>
                    <a:pt x="252983" y="0"/>
                  </a:moveTo>
                  <a:lnTo>
                    <a:pt x="221614" y="0"/>
                  </a:lnTo>
                  <a:lnTo>
                    <a:pt x="213740" y="4952"/>
                  </a:lnTo>
                  <a:lnTo>
                    <a:pt x="208914" y="13842"/>
                  </a:lnTo>
                  <a:lnTo>
                    <a:pt x="139319" y="152273"/>
                  </a:lnTo>
                  <a:lnTo>
                    <a:pt x="137413" y="152273"/>
                  </a:lnTo>
                  <a:lnTo>
                    <a:pt x="66928" y="12319"/>
                  </a:lnTo>
                  <a:lnTo>
                    <a:pt x="62864" y="4952"/>
                  </a:lnTo>
                  <a:lnTo>
                    <a:pt x="54990" y="0"/>
                  </a:lnTo>
                  <a:lnTo>
                    <a:pt x="23621" y="0"/>
                  </a:lnTo>
                  <a:lnTo>
                    <a:pt x="14477" y="1904"/>
                  </a:lnTo>
                  <a:lnTo>
                    <a:pt x="6857" y="6985"/>
                  </a:lnTo>
                  <a:lnTo>
                    <a:pt x="1777" y="14477"/>
                  </a:lnTo>
                  <a:lnTo>
                    <a:pt x="0" y="23749"/>
                  </a:lnTo>
                  <a:lnTo>
                    <a:pt x="0" y="186562"/>
                  </a:lnTo>
                  <a:lnTo>
                    <a:pt x="1777" y="195707"/>
                  </a:lnTo>
                  <a:lnTo>
                    <a:pt x="6731" y="203073"/>
                  </a:lnTo>
                  <a:lnTo>
                    <a:pt x="14224" y="208025"/>
                  </a:lnTo>
                  <a:lnTo>
                    <a:pt x="23240" y="209930"/>
                  </a:lnTo>
                  <a:lnTo>
                    <a:pt x="32384" y="208025"/>
                  </a:lnTo>
                  <a:lnTo>
                    <a:pt x="39750" y="203073"/>
                  </a:lnTo>
                  <a:lnTo>
                    <a:pt x="44831" y="195707"/>
                  </a:lnTo>
                  <a:lnTo>
                    <a:pt x="46608" y="186562"/>
                  </a:lnTo>
                  <a:lnTo>
                    <a:pt x="46608" y="62991"/>
                  </a:lnTo>
                  <a:lnTo>
                    <a:pt x="48894" y="62991"/>
                  </a:lnTo>
                  <a:lnTo>
                    <a:pt x="112521" y="194690"/>
                  </a:lnTo>
                  <a:lnTo>
                    <a:pt x="138302" y="209930"/>
                  </a:lnTo>
                  <a:lnTo>
                    <a:pt x="146176" y="208534"/>
                  </a:lnTo>
                  <a:lnTo>
                    <a:pt x="153288" y="205359"/>
                  </a:lnTo>
                  <a:lnTo>
                    <a:pt x="159257" y="200660"/>
                  </a:lnTo>
                  <a:lnTo>
                    <a:pt x="164083" y="194690"/>
                  </a:lnTo>
                  <a:lnTo>
                    <a:pt x="227711" y="62991"/>
                  </a:lnTo>
                  <a:lnTo>
                    <a:pt x="229996" y="62991"/>
                  </a:lnTo>
                  <a:lnTo>
                    <a:pt x="229996" y="186562"/>
                  </a:lnTo>
                  <a:lnTo>
                    <a:pt x="231775" y="195707"/>
                  </a:lnTo>
                  <a:lnTo>
                    <a:pt x="236855" y="203073"/>
                  </a:lnTo>
                  <a:lnTo>
                    <a:pt x="244220" y="208025"/>
                  </a:lnTo>
                  <a:lnTo>
                    <a:pt x="253364" y="209930"/>
                  </a:lnTo>
                  <a:lnTo>
                    <a:pt x="262381" y="208025"/>
                  </a:lnTo>
                  <a:lnTo>
                    <a:pt x="269875" y="203073"/>
                  </a:lnTo>
                  <a:lnTo>
                    <a:pt x="274827" y="195707"/>
                  </a:lnTo>
                  <a:lnTo>
                    <a:pt x="276606" y="186562"/>
                  </a:lnTo>
                  <a:lnTo>
                    <a:pt x="276606" y="23749"/>
                  </a:lnTo>
                  <a:lnTo>
                    <a:pt x="274827" y="14477"/>
                  </a:lnTo>
                  <a:lnTo>
                    <a:pt x="269747" y="6985"/>
                  </a:lnTo>
                  <a:lnTo>
                    <a:pt x="262127" y="1904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7778" y="1283512"/>
              <a:ext cx="214833" cy="21521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083297" y="3929367"/>
            <a:ext cx="3608704" cy="2864485"/>
            <a:chOff x="7083297" y="3929367"/>
            <a:chExt cx="3608704" cy="286448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3297" y="3929367"/>
              <a:ext cx="2864230" cy="286423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297163" y="6153353"/>
              <a:ext cx="2395220" cy="243840"/>
            </a:xfrm>
            <a:custGeom>
              <a:avLst/>
              <a:gdLst/>
              <a:ahLst/>
              <a:cxnLst/>
              <a:rect l="l" t="t" r="r" b="b"/>
              <a:pathLst>
                <a:path w="2395220" h="243839">
                  <a:moveTo>
                    <a:pt x="2394712" y="0"/>
                  </a:moveTo>
                  <a:lnTo>
                    <a:pt x="0" y="0"/>
                  </a:lnTo>
                  <a:lnTo>
                    <a:pt x="0" y="243700"/>
                  </a:lnTo>
                  <a:lnTo>
                    <a:pt x="2394712" y="243700"/>
                  </a:lnTo>
                  <a:lnTo>
                    <a:pt x="2394712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26119" y="6243954"/>
              <a:ext cx="514350" cy="102870"/>
            </a:xfrm>
            <a:custGeom>
              <a:avLst/>
              <a:gdLst/>
              <a:ahLst/>
              <a:cxnLst/>
              <a:rect l="l" t="t" r="r" b="b"/>
              <a:pathLst>
                <a:path w="514350" h="102870">
                  <a:moveTo>
                    <a:pt x="152527" y="381"/>
                  </a:moveTo>
                  <a:lnTo>
                    <a:pt x="136779" y="381"/>
                  </a:lnTo>
                  <a:lnTo>
                    <a:pt x="110109" y="81800"/>
                  </a:lnTo>
                  <a:lnTo>
                    <a:pt x="82677" y="0"/>
                  </a:lnTo>
                  <a:lnTo>
                    <a:pt x="70104" y="0"/>
                  </a:lnTo>
                  <a:lnTo>
                    <a:pt x="42799" y="81800"/>
                  </a:lnTo>
                  <a:lnTo>
                    <a:pt x="16002" y="381"/>
                  </a:lnTo>
                  <a:lnTo>
                    <a:pt x="0" y="381"/>
                  </a:lnTo>
                  <a:lnTo>
                    <a:pt x="35560" y="102616"/>
                  </a:lnTo>
                  <a:lnTo>
                    <a:pt x="48895" y="102616"/>
                  </a:lnTo>
                  <a:lnTo>
                    <a:pt x="76327" y="22479"/>
                  </a:lnTo>
                  <a:lnTo>
                    <a:pt x="103632" y="102616"/>
                  </a:lnTo>
                  <a:lnTo>
                    <a:pt x="116840" y="102616"/>
                  </a:lnTo>
                  <a:lnTo>
                    <a:pt x="152527" y="381"/>
                  </a:lnTo>
                  <a:close/>
                </a:path>
                <a:path w="514350" h="102870">
                  <a:moveTo>
                    <a:pt x="319532" y="381"/>
                  </a:moveTo>
                  <a:lnTo>
                    <a:pt x="303911" y="381"/>
                  </a:lnTo>
                  <a:lnTo>
                    <a:pt x="277114" y="81800"/>
                  </a:lnTo>
                  <a:lnTo>
                    <a:pt x="249682" y="0"/>
                  </a:lnTo>
                  <a:lnTo>
                    <a:pt x="237109" y="0"/>
                  </a:lnTo>
                  <a:lnTo>
                    <a:pt x="209804" y="81800"/>
                  </a:lnTo>
                  <a:lnTo>
                    <a:pt x="183134" y="381"/>
                  </a:lnTo>
                  <a:lnTo>
                    <a:pt x="167005" y="381"/>
                  </a:lnTo>
                  <a:lnTo>
                    <a:pt x="202565" y="102616"/>
                  </a:lnTo>
                  <a:lnTo>
                    <a:pt x="215900" y="102616"/>
                  </a:lnTo>
                  <a:lnTo>
                    <a:pt x="243459" y="22479"/>
                  </a:lnTo>
                  <a:lnTo>
                    <a:pt x="270637" y="102616"/>
                  </a:lnTo>
                  <a:lnTo>
                    <a:pt x="283845" y="102616"/>
                  </a:lnTo>
                  <a:lnTo>
                    <a:pt x="319532" y="381"/>
                  </a:lnTo>
                  <a:close/>
                </a:path>
                <a:path w="514350" h="102870">
                  <a:moveTo>
                    <a:pt x="486664" y="381"/>
                  </a:moveTo>
                  <a:lnTo>
                    <a:pt x="470916" y="381"/>
                  </a:lnTo>
                  <a:lnTo>
                    <a:pt x="444246" y="81800"/>
                  </a:lnTo>
                  <a:lnTo>
                    <a:pt x="416814" y="0"/>
                  </a:lnTo>
                  <a:lnTo>
                    <a:pt x="404241" y="0"/>
                  </a:lnTo>
                  <a:lnTo>
                    <a:pt x="376936" y="81800"/>
                  </a:lnTo>
                  <a:lnTo>
                    <a:pt x="350139" y="381"/>
                  </a:lnTo>
                  <a:lnTo>
                    <a:pt x="334137" y="381"/>
                  </a:lnTo>
                  <a:lnTo>
                    <a:pt x="369697" y="102616"/>
                  </a:lnTo>
                  <a:lnTo>
                    <a:pt x="383032" y="102616"/>
                  </a:lnTo>
                  <a:lnTo>
                    <a:pt x="410464" y="22479"/>
                  </a:lnTo>
                  <a:lnTo>
                    <a:pt x="437769" y="102616"/>
                  </a:lnTo>
                  <a:lnTo>
                    <a:pt x="450977" y="102616"/>
                  </a:lnTo>
                  <a:lnTo>
                    <a:pt x="486664" y="381"/>
                  </a:lnTo>
                  <a:close/>
                </a:path>
                <a:path w="514350" h="102870">
                  <a:moveTo>
                    <a:pt x="514121" y="81216"/>
                  </a:moveTo>
                  <a:lnTo>
                    <a:pt x="496062" y="81216"/>
                  </a:lnTo>
                  <a:lnTo>
                    <a:pt x="496062" y="101828"/>
                  </a:lnTo>
                  <a:lnTo>
                    <a:pt x="514121" y="101828"/>
                  </a:lnTo>
                  <a:lnTo>
                    <a:pt x="514121" y="8121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64217" y="6202463"/>
              <a:ext cx="102480" cy="14547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92741" y="6242908"/>
              <a:ext cx="89131" cy="1050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14153" y="6242125"/>
              <a:ext cx="153911" cy="10365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98684" y="6244286"/>
              <a:ext cx="88536" cy="10365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919207" y="6325170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5" h="20954">
                  <a:moveTo>
                    <a:pt x="18060" y="0"/>
                  </a:moveTo>
                  <a:lnTo>
                    <a:pt x="0" y="0"/>
                  </a:lnTo>
                  <a:lnTo>
                    <a:pt x="0" y="20613"/>
                  </a:lnTo>
                  <a:lnTo>
                    <a:pt x="18060" y="20613"/>
                  </a:lnTo>
                  <a:lnTo>
                    <a:pt x="1806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69118" y="6202463"/>
              <a:ext cx="193763" cy="143319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2157" y="3575087"/>
            <a:ext cx="268173" cy="130136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195095" y="3574859"/>
            <a:ext cx="598170" cy="153035"/>
            <a:chOff x="1195095" y="3574859"/>
            <a:chExt cx="598170" cy="15303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5095" y="3617617"/>
              <a:ext cx="79625" cy="778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95526" y="3574859"/>
              <a:ext cx="144144" cy="1304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9610" y="3608166"/>
              <a:ext cx="96879" cy="9705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81530" y="3610138"/>
              <a:ext cx="83040" cy="929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84908" y="3609437"/>
              <a:ext cx="108205" cy="118266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867154" y="3608109"/>
            <a:ext cx="836930" cy="123825"/>
            <a:chOff x="1867154" y="3608109"/>
            <a:chExt cx="836930" cy="123825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67154" y="3608109"/>
              <a:ext cx="193941" cy="12365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82292" y="3608166"/>
              <a:ext cx="82499" cy="9705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90369" y="3610138"/>
              <a:ext cx="81959" cy="929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97557" y="3610139"/>
              <a:ext cx="83576" cy="9292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02078" y="3610138"/>
              <a:ext cx="88430" cy="929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10917" y="3610139"/>
              <a:ext cx="83576" cy="9292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19121" y="3610138"/>
              <a:ext cx="84655" cy="92927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60602" y="3845345"/>
            <a:ext cx="2049779" cy="123658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2986913" y="3854957"/>
            <a:ext cx="80010" cy="78105"/>
          </a:xfrm>
          <a:custGeom>
            <a:avLst/>
            <a:gdLst/>
            <a:ahLst/>
            <a:cxnLst/>
            <a:rect l="l" t="t" r="r" b="b"/>
            <a:pathLst>
              <a:path w="80010" h="78104">
                <a:moveTo>
                  <a:pt x="39751" y="5715"/>
                </a:moveTo>
                <a:lnTo>
                  <a:pt x="29718" y="0"/>
                </a:lnTo>
                <a:lnTo>
                  <a:pt x="0" y="38100"/>
                </a:lnTo>
                <a:lnTo>
                  <a:pt x="0" y="39497"/>
                </a:lnTo>
                <a:lnTo>
                  <a:pt x="29718" y="77724"/>
                </a:lnTo>
                <a:lnTo>
                  <a:pt x="39751" y="72009"/>
                </a:lnTo>
                <a:lnTo>
                  <a:pt x="15875" y="38608"/>
                </a:lnTo>
                <a:lnTo>
                  <a:pt x="39751" y="5715"/>
                </a:lnTo>
                <a:close/>
              </a:path>
              <a:path w="80010" h="78104">
                <a:moveTo>
                  <a:pt x="79629" y="5715"/>
                </a:moveTo>
                <a:lnTo>
                  <a:pt x="69723" y="0"/>
                </a:lnTo>
                <a:lnTo>
                  <a:pt x="40132" y="38100"/>
                </a:lnTo>
                <a:lnTo>
                  <a:pt x="40132" y="39497"/>
                </a:lnTo>
                <a:lnTo>
                  <a:pt x="69723" y="77724"/>
                </a:lnTo>
                <a:lnTo>
                  <a:pt x="79629" y="72009"/>
                </a:lnTo>
                <a:lnTo>
                  <a:pt x="55880" y="38608"/>
                </a:lnTo>
                <a:lnTo>
                  <a:pt x="79629" y="57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3083814" y="3813555"/>
            <a:ext cx="574040" cy="156210"/>
            <a:chOff x="3083814" y="3813555"/>
            <a:chExt cx="574040" cy="156210"/>
          </a:xfrm>
        </p:grpSpPr>
        <p:sp>
          <p:nvSpPr>
            <p:cNvPr id="41" name="object 41"/>
            <p:cNvSpPr/>
            <p:nvPr/>
          </p:nvSpPr>
          <p:spPr>
            <a:xfrm>
              <a:off x="3237865" y="3846067"/>
              <a:ext cx="81915" cy="96520"/>
            </a:xfrm>
            <a:custGeom>
              <a:avLst/>
              <a:gdLst/>
              <a:ahLst/>
              <a:cxnLst/>
              <a:rect l="l" t="t" r="r" b="b"/>
              <a:pathLst>
                <a:path w="81914" h="96520">
                  <a:moveTo>
                    <a:pt x="81534" y="36830"/>
                  </a:moveTo>
                  <a:lnTo>
                    <a:pt x="68440" y="7518"/>
                  </a:lnTo>
                  <a:lnTo>
                    <a:pt x="68440" y="51054"/>
                  </a:lnTo>
                  <a:lnTo>
                    <a:pt x="68440" y="60071"/>
                  </a:lnTo>
                  <a:lnTo>
                    <a:pt x="66027" y="70231"/>
                  </a:lnTo>
                  <a:lnTo>
                    <a:pt x="59436" y="78232"/>
                  </a:lnTo>
                  <a:lnTo>
                    <a:pt x="49530" y="83312"/>
                  </a:lnTo>
                  <a:lnTo>
                    <a:pt x="37338" y="85217"/>
                  </a:lnTo>
                  <a:lnTo>
                    <a:pt x="28448" y="83947"/>
                  </a:lnTo>
                  <a:lnTo>
                    <a:pt x="21082" y="80391"/>
                  </a:lnTo>
                  <a:lnTo>
                    <a:pt x="15875" y="74549"/>
                  </a:lnTo>
                  <a:lnTo>
                    <a:pt x="14097" y="67310"/>
                  </a:lnTo>
                  <a:lnTo>
                    <a:pt x="14097" y="66929"/>
                  </a:lnTo>
                  <a:lnTo>
                    <a:pt x="41148" y="47117"/>
                  </a:lnTo>
                  <a:lnTo>
                    <a:pt x="49263" y="47498"/>
                  </a:lnTo>
                  <a:lnTo>
                    <a:pt x="57531" y="48514"/>
                  </a:lnTo>
                  <a:lnTo>
                    <a:pt x="57150" y="48514"/>
                  </a:lnTo>
                  <a:lnTo>
                    <a:pt x="62852" y="49657"/>
                  </a:lnTo>
                  <a:lnTo>
                    <a:pt x="68440" y="51054"/>
                  </a:lnTo>
                  <a:lnTo>
                    <a:pt x="68440" y="7518"/>
                  </a:lnTo>
                  <a:lnTo>
                    <a:pt x="66294" y="5842"/>
                  </a:lnTo>
                  <a:lnTo>
                    <a:pt x="59436" y="2540"/>
                  </a:lnTo>
                  <a:lnTo>
                    <a:pt x="51308" y="635"/>
                  </a:lnTo>
                  <a:lnTo>
                    <a:pt x="42037" y="0"/>
                  </a:lnTo>
                  <a:lnTo>
                    <a:pt x="30340" y="635"/>
                  </a:lnTo>
                  <a:lnTo>
                    <a:pt x="31750" y="635"/>
                  </a:lnTo>
                  <a:lnTo>
                    <a:pt x="23863" y="2032"/>
                  </a:lnTo>
                  <a:lnTo>
                    <a:pt x="15875" y="4445"/>
                  </a:lnTo>
                  <a:lnTo>
                    <a:pt x="8255" y="7747"/>
                  </a:lnTo>
                  <a:lnTo>
                    <a:pt x="12319" y="19050"/>
                  </a:lnTo>
                  <a:lnTo>
                    <a:pt x="18923" y="16256"/>
                  </a:lnTo>
                  <a:lnTo>
                    <a:pt x="25654" y="14097"/>
                  </a:lnTo>
                  <a:lnTo>
                    <a:pt x="32753" y="12700"/>
                  </a:lnTo>
                  <a:lnTo>
                    <a:pt x="40627" y="12192"/>
                  </a:lnTo>
                  <a:lnTo>
                    <a:pt x="52324" y="13843"/>
                  </a:lnTo>
                  <a:lnTo>
                    <a:pt x="60960" y="18669"/>
                  </a:lnTo>
                  <a:lnTo>
                    <a:pt x="66421" y="26543"/>
                  </a:lnTo>
                  <a:lnTo>
                    <a:pt x="68199" y="36830"/>
                  </a:lnTo>
                  <a:lnTo>
                    <a:pt x="68313" y="40767"/>
                  </a:lnTo>
                  <a:lnTo>
                    <a:pt x="61963" y="39243"/>
                  </a:lnTo>
                  <a:lnTo>
                    <a:pt x="55372" y="37973"/>
                  </a:lnTo>
                  <a:lnTo>
                    <a:pt x="48006" y="37211"/>
                  </a:lnTo>
                  <a:lnTo>
                    <a:pt x="39738" y="36830"/>
                  </a:lnTo>
                  <a:lnTo>
                    <a:pt x="2921" y="53975"/>
                  </a:lnTo>
                  <a:lnTo>
                    <a:pt x="0" y="67310"/>
                  </a:lnTo>
                  <a:lnTo>
                    <a:pt x="2921" y="79883"/>
                  </a:lnTo>
                  <a:lnTo>
                    <a:pt x="10795" y="88900"/>
                  </a:lnTo>
                  <a:lnTo>
                    <a:pt x="21971" y="94361"/>
                  </a:lnTo>
                  <a:lnTo>
                    <a:pt x="34671" y="96139"/>
                  </a:lnTo>
                  <a:lnTo>
                    <a:pt x="45974" y="94869"/>
                  </a:lnTo>
                  <a:lnTo>
                    <a:pt x="55245" y="91313"/>
                  </a:lnTo>
                  <a:lnTo>
                    <a:pt x="62611" y="86233"/>
                  </a:lnTo>
                  <a:lnTo>
                    <a:pt x="63614" y="85217"/>
                  </a:lnTo>
                  <a:lnTo>
                    <a:pt x="68313" y="80137"/>
                  </a:lnTo>
                  <a:lnTo>
                    <a:pt x="81534" y="80137"/>
                  </a:lnTo>
                  <a:lnTo>
                    <a:pt x="81534" y="47117"/>
                  </a:lnTo>
                  <a:lnTo>
                    <a:pt x="81534" y="40767"/>
                  </a:lnTo>
                  <a:lnTo>
                    <a:pt x="81534" y="36830"/>
                  </a:lnTo>
                  <a:close/>
                </a:path>
                <a:path w="81914" h="96520">
                  <a:moveTo>
                    <a:pt x="81622" y="80225"/>
                  </a:moveTo>
                  <a:lnTo>
                    <a:pt x="68313" y="80225"/>
                  </a:lnTo>
                  <a:lnTo>
                    <a:pt x="68313" y="94234"/>
                  </a:lnTo>
                  <a:lnTo>
                    <a:pt x="81622" y="94234"/>
                  </a:lnTo>
                  <a:lnTo>
                    <a:pt x="81622" y="8022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48863" y="3847376"/>
              <a:ext cx="99214" cy="9292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69894" y="3847416"/>
              <a:ext cx="187655" cy="12222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083814" y="3813555"/>
              <a:ext cx="139065" cy="153035"/>
            </a:xfrm>
            <a:custGeom>
              <a:avLst/>
              <a:gdLst/>
              <a:ahLst/>
              <a:cxnLst/>
              <a:rect l="l" t="t" r="r" b="b"/>
              <a:pathLst>
                <a:path w="139064" h="153035">
                  <a:moveTo>
                    <a:pt x="138938" y="113665"/>
                  </a:moveTo>
                  <a:lnTo>
                    <a:pt x="126873" y="113665"/>
                  </a:lnTo>
                  <a:lnTo>
                    <a:pt x="111379" y="78359"/>
                  </a:lnTo>
                  <a:lnTo>
                    <a:pt x="111379" y="113919"/>
                  </a:lnTo>
                  <a:lnTo>
                    <a:pt x="26924" y="113919"/>
                  </a:lnTo>
                  <a:lnTo>
                    <a:pt x="69342" y="16129"/>
                  </a:lnTo>
                  <a:lnTo>
                    <a:pt x="111379" y="113919"/>
                  </a:lnTo>
                  <a:lnTo>
                    <a:pt x="111379" y="78359"/>
                  </a:lnTo>
                  <a:lnTo>
                    <a:pt x="84074" y="16129"/>
                  </a:lnTo>
                  <a:lnTo>
                    <a:pt x="76962" y="0"/>
                  </a:lnTo>
                  <a:lnTo>
                    <a:pt x="61976" y="0"/>
                  </a:lnTo>
                  <a:lnTo>
                    <a:pt x="12065" y="113665"/>
                  </a:lnTo>
                  <a:lnTo>
                    <a:pt x="0" y="113665"/>
                  </a:lnTo>
                  <a:lnTo>
                    <a:pt x="0" y="152908"/>
                  </a:lnTo>
                  <a:lnTo>
                    <a:pt x="13589" y="152908"/>
                  </a:lnTo>
                  <a:lnTo>
                    <a:pt x="13589" y="126746"/>
                  </a:lnTo>
                  <a:lnTo>
                    <a:pt x="125222" y="126746"/>
                  </a:lnTo>
                  <a:lnTo>
                    <a:pt x="125222" y="152908"/>
                  </a:lnTo>
                  <a:lnTo>
                    <a:pt x="138874" y="152908"/>
                  </a:lnTo>
                  <a:lnTo>
                    <a:pt x="138874" y="126746"/>
                  </a:lnTo>
                  <a:lnTo>
                    <a:pt x="138938" y="113919"/>
                  </a:lnTo>
                  <a:lnTo>
                    <a:pt x="138938" y="11366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" y="2539"/>
            <a:ext cx="10692765" cy="7557770"/>
            <a:chOff x="-190" y="2539"/>
            <a:chExt cx="10692765" cy="7557770"/>
          </a:xfrm>
        </p:grpSpPr>
        <p:sp>
          <p:nvSpPr>
            <p:cNvPr id="3" name="object 3"/>
            <p:cNvSpPr/>
            <p:nvPr/>
          </p:nvSpPr>
          <p:spPr>
            <a:xfrm>
              <a:off x="3563873" y="2539"/>
              <a:ext cx="3564254" cy="3778885"/>
            </a:xfrm>
            <a:custGeom>
              <a:avLst/>
              <a:gdLst/>
              <a:ahLst/>
              <a:cxnLst/>
              <a:rect l="l" t="t" r="r" b="b"/>
              <a:pathLst>
                <a:path w="3564254" h="3778885">
                  <a:moveTo>
                    <a:pt x="3564001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3564001" y="3778758"/>
                  </a:lnTo>
                  <a:lnTo>
                    <a:pt x="3564001" y="0"/>
                  </a:lnTo>
                  <a:close/>
                </a:path>
              </a:pathLst>
            </a:custGeom>
            <a:solidFill>
              <a:srgbClr val="093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90" y="2539"/>
              <a:ext cx="3564254" cy="3778885"/>
            </a:xfrm>
            <a:custGeom>
              <a:avLst/>
              <a:gdLst/>
              <a:ahLst/>
              <a:cxnLst/>
              <a:rect l="l" t="t" r="r" b="b"/>
              <a:pathLst>
                <a:path w="3564254" h="3778885">
                  <a:moveTo>
                    <a:pt x="3564001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3564001" y="3778758"/>
                  </a:lnTo>
                  <a:lnTo>
                    <a:pt x="3564001" y="0"/>
                  </a:lnTo>
                  <a:close/>
                </a:path>
              </a:pathLst>
            </a:custGeom>
            <a:solidFill>
              <a:srgbClr val="032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3873" y="3781241"/>
              <a:ext cx="3564254" cy="3778885"/>
            </a:xfrm>
            <a:custGeom>
              <a:avLst/>
              <a:gdLst/>
              <a:ahLst/>
              <a:cxnLst/>
              <a:rect l="l" t="t" r="r" b="b"/>
              <a:pathLst>
                <a:path w="3564254" h="3778884">
                  <a:moveTo>
                    <a:pt x="3564001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3564001" y="3778758"/>
                  </a:lnTo>
                  <a:lnTo>
                    <a:pt x="3564001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77" y="2539"/>
              <a:ext cx="10692765" cy="7557770"/>
            </a:xfrm>
            <a:custGeom>
              <a:avLst/>
              <a:gdLst/>
              <a:ahLst/>
              <a:cxnLst/>
              <a:rect l="l" t="t" r="r" b="b"/>
              <a:pathLst>
                <a:path w="10692765" h="7557770">
                  <a:moveTo>
                    <a:pt x="3563988" y="3778707"/>
                  </a:moveTo>
                  <a:lnTo>
                    <a:pt x="0" y="3778707"/>
                  </a:lnTo>
                  <a:lnTo>
                    <a:pt x="0" y="7557465"/>
                  </a:lnTo>
                  <a:lnTo>
                    <a:pt x="3563988" y="7557465"/>
                  </a:lnTo>
                  <a:lnTo>
                    <a:pt x="3563988" y="3778707"/>
                  </a:lnTo>
                  <a:close/>
                </a:path>
                <a:path w="10692765" h="7557770">
                  <a:moveTo>
                    <a:pt x="10692181" y="0"/>
                  </a:moveTo>
                  <a:lnTo>
                    <a:pt x="7128053" y="0"/>
                  </a:lnTo>
                  <a:lnTo>
                    <a:pt x="7128053" y="3778758"/>
                  </a:lnTo>
                  <a:lnTo>
                    <a:pt x="10692181" y="3778758"/>
                  </a:lnTo>
                  <a:lnTo>
                    <a:pt x="10692181" y="0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27874" y="3781241"/>
              <a:ext cx="3564254" cy="3778885"/>
            </a:xfrm>
            <a:custGeom>
              <a:avLst/>
              <a:gdLst/>
              <a:ahLst/>
              <a:cxnLst/>
              <a:rect l="l" t="t" r="r" b="b"/>
              <a:pathLst>
                <a:path w="3564254" h="3778884">
                  <a:moveTo>
                    <a:pt x="3564128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3564128" y="3778758"/>
                  </a:lnTo>
                  <a:lnTo>
                    <a:pt x="3564128" y="0"/>
                  </a:lnTo>
                  <a:close/>
                </a:path>
              </a:pathLst>
            </a:custGeom>
            <a:solidFill>
              <a:srgbClr val="F8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550" y="2257451"/>
              <a:ext cx="1340612" cy="1103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41220" y="2286761"/>
              <a:ext cx="114935" cy="78740"/>
            </a:xfrm>
            <a:custGeom>
              <a:avLst/>
              <a:gdLst/>
              <a:ahLst/>
              <a:cxnLst/>
              <a:rect l="l" t="t" r="r" b="b"/>
              <a:pathLst>
                <a:path w="114935" h="78739">
                  <a:moveTo>
                    <a:pt x="114554" y="0"/>
                  </a:moveTo>
                  <a:lnTo>
                    <a:pt x="102870" y="0"/>
                  </a:lnTo>
                  <a:lnTo>
                    <a:pt x="102870" y="68580"/>
                  </a:lnTo>
                  <a:lnTo>
                    <a:pt x="63119" y="68580"/>
                  </a:lnTo>
                  <a:lnTo>
                    <a:pt x="63119" y="0"/>
                  </a:lnTo>
                  <a:lnTo>
                    <a:pt x="51435" y="0"/>
                  </a:lnTo>
                  <a:lnTo>
                    <a:pt x="51435" y="68580"/>
                  </a:lnTo>
                  <a:lnTo>
                    <a:pt x="11684" y="68580"/>
                  </a:lnTo>
                  <a:lnTo>
                    <a:pt x="11684" y="0"/>
                  </a:lnTo>
                  <a:lnTo>
                    <a:pt x="0" y="0"/>
                  </a:lnTo>
                  <a:lnTo>
                    <a:pt x="0" y="68580"/>
                  </a:lnTo>
                  <a:lnTo>
                    <a:pt x="0" y="78740"/>
                  </a:lnTo>
                  <a:lnTo>
                    <a:pt x="114554" y="78740"/>
                  </a:lnTo>
                  <a:lnTo>
                    <a:pt x="114554" y="68580"/>
                  </a:lnTo>
                  <a:lnTo>
                    <a:pt x="11455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7109" y="2285491"/>
              <a:ext cx="74430" cy="822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2233" y="2287220"/>
              <a:ext cx="70403" cy="787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9006" y="2287220"/>
              <a:ext cx="70862" cy="787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6288" y="2287220"/>
              <a:ext cx="70862" cy="787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4337" y="2285491"/>
              <a:ext cx="82141" cy="822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44191" y="2439923"/>
              <a:ext cx="47625" cy="130810"/>
            </a:xfrm>
            <a:custGeom>
              <a:avLst/>
              <a:gdLst/>
              <a:ahLst/>
              <a:cxnLst/>
              <a:rect l="l" t="t" r="r" b="b"/>
              <a:pathLst>
                <a:path w="47625" h="130810">
                  <a:moveTo>
                    <a:pt x="42163" y="0"/>
                  </a:moveTo>
                  <a:lnTo>
                    <a:pt x="24130" y="12573"/>
                  </a:lnTo>
                  <a:lnTo>
                    <a:pt x="10921" y="27686"/>
                  </a:lnTo>
                  <a:lnTo>
                    <a:pt x="2793" y="45212"/>
                  </a:lnTo>
                  <a:lnTo>
                    <a:pt x="0" y="65150"/>
                  </a:lnTo>
                  <a:lnTo>
                    <a:pt x="2793" y="85089"/>
                  </a:lnTo>
                  <a:lnTo>
                    <a:pt x="10921" y="102615"/>
                  </a:lnTo>
                  <a:lnTo>
                    <a:pt x="24130" y="117728"/>
                  </a:lnTo>
                  <a:lnTo>
                    <a:pt x="42163" y="130428"/>
                  </a:lnTo>
                  <a:lnTo>
                    <a:pt x="47243" y="122682"/>
                  </a:lnTo>
                  <a:lnTo>
                    <a:pt x="31876" y="110871"/>
                  </a:lnTo>
                  <a:lnTo>
                    <a:pt x="20827" y="97536"/>
                  </a:lnTo>
                  <a:lnTo>
                    <a:pt x="14096" y="82423"/>
                  </a:lnTo>
                  <a:lnTo>
                    <a:pt x="11937" y="65150"/>
                  </a:lnTo>
                  <a:lnTo>
                    <a:pt x="14096" y="47878"/>
                  </a:lnTo>
                  <a:lnTo>
                    <a:pt x="20827" y="32765"/>
                  </a:lnTo>
                  <a:lnTo>
                    <a:pt x="31876" y="19430"/>
                  </a:lnTo>
                  <a:lnTo>
                    <a:pt x="47243" y="7747"/>
                  </a:lnTo>
                  <a:lnTo>
                    <a:pt x="4216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3025" y="2470100"/>
              <a:ext cx="70252" cy="787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4719" y="2468372"/>
              <a:ext cx="74430" cy="822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9715" y="2468425"/>
              <a:ext cx="253898" cy="1048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75052" y="2468372"/>
              <a:ext cx="74430" cy="822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0047" y="2470100"/>
              <a:ext cx="70403" cy="787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66821" y="2470100"/>
              <a:ext cx="66747" cy="787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7171" y="2468397"/>
              <a:ext cx="1964308" cy="4677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22168" y="2651315"/>
              <a:ext cx="209753" cy="10179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2546" y="2652980"/>
              <a:ext cx="70406" cy="787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42072" y="2835860"/>
              <a:ext cx="70403" cy="787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2903" y="2834769"/>
              <a:ext cx="69188" cy="8153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4185" y="325881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60" y="0"/>
                  </a:moveTo>
                  <a:lnTo>
                    <a:pt x="192722" y="4952"/>
                  </a:lnTo>
                  <a:lnTo>
                    <a:pt x="147523" y="19050"/>
                  </a:lnTo>
                  <a:lnTo>
                    <a:pt x="106565" y="41275"/>
                  </a:lnTo>
                  <a:lnTo>
                    <a:pt x="70840" y="70865"/>
                  </a:lnTo>
                  <a:lnTo>
                    <a:pt x="41325" y="106552"/>
                  </a:lnTo>
                  <a:lnTo>
                    <a:pt x="19024" y="147447"/>
                  </a:lnTo>
                  <a:lnTo>
                    <a:pt x="4914" y="192658"/>
                  </a:lnTo>
                  <a:lnTo>
                    <a:pt x="0" y="241173"/>
                  </a:lnTo>
                  <a:lnTo>
                    <a:pt x="4914" y="289559"/>
                  </a:lnTo>
                  <a:lnTo>
                    <a:pt x="19024" y="334772"/>
                  </a:lnTo>
                  <a:lnTo>
                    <a:pt x="41325" y="375793"/>
                  </a:lnTo>
                  <a:lnTo>
                    <a:pt x="70840" y="411479"/>
                  </a:lnTo>
                  <a:lnTo>
                    <a:pt x="106565" y="440944"/>
                  </a:lnTo>
                  <a:lnTo>
                    <a:pt x="147523" y="463296"/>
                  </a:lnTo>
                  <a:lnTo>
                    <a:pt x="192722" y="477393"/>
                  </a:lnTo>
                  <a:lnTo>
                    <a:pt x="241160" y="482346"/>
                  </a:lnTo>
                  <a:lnTo>
                    <a:pt x="289610" y="477393"/>
                  </a:lnTo>
                  <a:lnTo>
                    <a:pt x="334810" y="463296"/>
                  </a:lnTo>
                  <a:lnTo>
                    <a:pt x="375767" y="440944"/>
                  </a:lnTo>
                  <a:lnTo>
                    <a:pt x="411492" y="411479"/>
                  </a:lnTo>
                  <a:lnTo>
                    <a:pt x="440994" y="375793"/>
                  </a:lnTo>
                  <a:lnTo>
                    <a:pt x="463308" y="334772"/>
                  </a:lnTo>
                  <a:lnTo>
                    <a:pt x="477405" y="289559"/>
                  </a:lnTo>
                  <a:lnTo>
                    <a:pt x="482333" y="241173"/>
                  </a:lnTo>
                  <a:lnTo>
                    <a:pt x="477405" y="192658"/>
                  </a:lnTo>
                  <a:lnTo>
                    <a:pt x="463308" y="147447"/>
                  </a:lnTo>
                  <a:lnTo>
                    <a:pt x="440994" y="106552"/>
                  </a:lnTo>
                  <a:lnTo>
                    <a:pt x="411492" y="70865"/>
                  </a:lnTo>
                  <a:lnTo>
                    <a:pt x="375767" y="41275"/>
                  </a:lnTo>
                  <a:lnTo>
                    <a:pt x="334810" y="19050"/>
                  </a:lnTo>
                  <a:lnTo>
                    <a:pt x="289610" y="4952"/>
                  </a:lnTo>
                  <a:lnTo>
                    <a:pt x="241160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0400" y="477151"/>
              <a:ext cx="77749" cy="17854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964304" y="325881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73" y="0"/>
                  </a:moveTo>
                  <a:lnTo>
                    <a:pt x="192659" y="4952"/>
                  </a:lnTo>
                  <a:lnTo>
                    <a:pt x="147447" y="19050"/>
                  </a:lnTo>
                  <a:lnTo>
                    <a:pt x="106553" y="41275"/>
                  </a:lnTo>
                  <a:lnTo>
                    <a:pt x="70866" y="70865"/>
                  </a:lnTo>
                  <a:lnTo>
                    <a:pt x="41275" y="106552"/>
                  </a:lnTo>
                  <a:lnTo>
                    <a:pt x="19050" y="147447"/>
                  </a:lnTo>
                  <a:lnTo>
                    <a:pt x="4953" y="192658"/>
                  </a:lnTo>
                  <a:lnTo>
                    <a:pt x="0" y="241173"/>
                  </a:lnTo>
                  <a:lnTo>
                    <a:pt x="4953" y="289559"/>
                  </a:lnTo>
                  <a:lnTo>
                    <a:pt x="19050" y="334772"/>
                  </a:lnTo>
                  <a:lnTo>
                    <a:pt x="41275" y="375793"/>
                  </a:lnTo>
                  <a:lnTo>
                    <a:pt x="70866" y="411479"/>
                  </a:lnTo>
                  <a:lnTo>
                    <a:pt x="106553" y="440944"/>
                  </a:lnTo>
                  <a:lnTo>
                    <a:pt x="147447" y="463296"/>
                  </a:lnTo>
                  <a:lnTo>
                    <a:pt x="192659" y="477393"/>
                  </a:lnTo>
                  <a:lnTo>
                    <a:pt x="241173" y="482346"/>
                  </a:lnTo>
                  <a:lnTo>
                    <a:pt x="289560" y="477393"/>
                  </a:lnTo>
                  <a:lnTo>
                    <a:pt x="334772" y="463296"/>
                  </a:lnTo>
                  <a:lnTo>
                    <a:pt x="375793" y="440944"/>
                  </a:lnTo>
                  <a:lnTo>
                    <a:pt x="411480" y="411479"/>
                  </a:lnTo>
                  <a:lnTo>
                    <a:pt x="440944" y="375793"/>
                  </a:lnTo>
                  <a:lnTo>
                    <a:pt x="463296" y="334772"/>
                  </a:lnTo>
                  <a:lnTo>
                    <a:pt x="477393" y="289559"/>
                  </a:lnTo>
                  <a:lnTo>
                    <a:pt x="482346" y="241173"/>
                  </a:lnTo>
                  <a:lnTo>
                    <a:pt x="477393" y="192658"/>
                  </a:lnTo>
                  <a:lnTo>
                    <a:pt x="463296" y="147447"/>
                  </a:lnTo>
                  <a:lnTo>
                    <a:pt x="440944" y="106552"/>
                  </a:lnTo>
                  <a:lnTo>
                    <a:pt x="411480" y="70865"/>
                  </a:lnTo>
                  <a:lnTo>
                    <a:pt x="375793" y="41275"/>
                  </a:lnTo>
                  <a:lnTo>
                    <a:pt x="334772" y="19050"/>
                  </a:lnTo>
                  <a:lnTo>
                    <a:pt x="289560" y="4952"/>
                  </a:lnTo>
                  <a:lnTo>
                    <a:pt x="241173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42993" y="475373"/>
              <a:ext cx="123593" cy="18032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14185" y="4164456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60" y="0"/>
                  </a:moveTo>
                  <a:lnTo>
                    <a:pt x="192722" y="4952"/>
                  </a:lnTo>
                  <a:lnTo>
                    <a:pt x="147523" y="19050"/>
                  </a:lnTo>
                  <a:lnTo>
                    <a:pt x="106565" y="41401"/>
                  </a:lnTo>
                  <a:lnTo>
                    <a:pt x="70840" y="70865"/>
                  </a:lnTo>
                  <a:lnTo>
                    <a:pt x="41325" y="106552"/>
                  </a:lnTo>
                  <a:lnTo>
                    <a:pt x="19024" y="147574"/>
                  </a:lnTo>
                  <a:lnTo>
                    <a:pt x="4914" y="192785"/>
                  </a:lnTo>
                  <a:lnTo>
                    <a:pt x="0" y="241172"/>
                  </a:lnTo>
                  <a:lnTo>
                    <a:pt x="4914" y="289686"/>
                  </a:lnTo>
                  <a:lnTo>
                    <a:pt x="19024" y="334771"/>
                  </a:lnTo>
                  <a:lnTo>
                    <a:pt x="41325" y="375792"/>
                  </a:lnTo>
                  <a:lnTo>
                    <a:pt x="70840" y="411479"/>
                  </a:lnTo>
                  <a:lnTo>
                    <a:pt x="106565" y="441070"/>
                  </a:lnTo>
                  <a:lnTo>
                    <a:pt x="147523" y="463295"/>
                  </a:lnTo>
                  <a:lnTo>
                    <a:pt x="192722" y="477392"/>
                  </a:lnTo>
                  <a:lnTo>
                    <a:pt x="241160" y="482345"/>
                  </a:lnTo>
                  <a:lnTo>
                    <a:pt x="289610" y="477392"/>
                  </a:lnTo>
                  <a:lnTo>
                    <a:pt x="334810" y="463295"/>
                  </a:lnTo>
                  <a:lnTo>
                    <a:pt x="375767" y="441070"/>
                  </a:lnTo>
                  <a:lnTo>
                    <a:pt x="411492" y="411479"/>
                  </a:lnTo>
                  <a:lnTo>
                    <a:pt x="440994" y="375792"/>
                  </a:lnTo>
                  <a:lnTo>
                    <a:pt x="463308" y="334771"/>
                  </a:lnTo>
                  <a:lnTo>
                    <a:pt x="477405" y="289686"/>
                  </a:lnTo>
                  <a:lnTo>
                    <a:pt x="482333" y="241172"/>
                  </a:lnTo>
                  <a:lnTo>
                    <a:pt x="477405" y="192785"/>
                  </a:lnTo>
                  <a:lnTo>
                    <a:pt x="463308" y="147574"/>
                  </a:lnTo>
                  <a:lnTo>
                    <a:pt x="440994" y="106552"/>
                  </a:lnTo>
                  <a:lnTo>
                    <a:pt x="411492" y="70865"/>
                  </a:lnTo>
                  <a:lnTo>
                    <a:pt x="375767" y="41401"/>
                  </a:lnTo>
                  <a:lnTo>
                    <a:pt x="334810" y="19050"/>
                  </a:lnTo>
                  <a:lnTo>
                    <a:pt x="289610" y="4952"/>
                  </a:lnTo>
                  <a:lnTo>
                    <a:pt x="241160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3933" y="4314329"/>
              <a:ext cx="144868" cy="17829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910456" y="4164456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72" y="0"/>
                  </a:moveTo>
                  <a:lnTo>
                    <a:pt x="192785" y="4952"/>
                  </a:lnTo>
                  <a:lnTo>
                    <a:pt x="147573" y="19050"/>
                  </a:lnTo>
                  <a:lnTo>
                    <a:pt x="106552" y="41401"/>
                  </a:lnTo>
                  <a:lnTo>
                    <a:pt x="70865" y="70865"/>
                  </a:lnTo>
                  <a:lnTo>
                    <a:pt x="41401" y="106552"/>
                  </a:lnTo>
                  <a:lnTo>
                    <a:pt x="19050" y="147574"/>
                  </a:lnTo>
                  <a:lnTo>
                    <a:pt x="4952" y="192785"/>
                  </a:lnTo>
                  <a:lnTo>
                    <a:pt x="0" y="241172"/>
                  </a:lnTo>
                  <a:lnTo>
                    <a:pt x="4952" y="289686"/>
                  </a:lnTo>
                  <a:lnTo>
                    <a:pt x="19050" y="334771"/>
                  </a:lnTo>
                  <a:lnTo>
                    <a:pt x="41401" y="375792"/>
                  </a:lnTo>
                  <a:lnTo>
                    <a:pt x="70865" y="411479"/>
                  </a:lnTo>
                  <a:lnTo>
                    <a:pt x="106552" y="441070"/>
                  </a:lnTo>
                  <a:lnTo>
                    <a:pt x="147573" y="463295"/>
                  </a:lnTo>
                  <a:lnTo>
                    <a:pt x="192785" y="477392"/>
                  </a:lnTo>
                  <a:lnTo>
                    <a:pt x="241172" y="482345"/>
                  </a:lnTo>
                  <a:lnTo>
                    <a:pt x="289687" y="477392"/>
                  </a:lnTo>
                  <a:lnTo>
                    <a:pt x="334771" y="463295"/>
                  </a:lnTo>
                  <a:lnTo>
                    <a:pt x="375792" y="441070"/>
                  </a:lnTo>
                  <a:lnTo>
                    <a:pt x="411479" y="411479"/>
                  </a:lnTo>
                  <a:lnTo>
                    <a:pt x="441070" y="375792"/>
                  </a:lnTo>
                  <a:lnTo>
                    <a:pt x="463295" y="334771"/>
                  </a:lnTo>
                  <a:lnTo>
                    <a:pt x="477392" y="289686"/>
                  </a:lnTo>
                  <a:lnTo>
                    <a:pt x="482345" y="241172"/>
                  </a:lnTo>
                  <a:lnTo>
                    <a:pt x="477392" y="192785"/>
                  </a:lnTo>
                  <a:lnTo>
                    <a:pt x="463295" y="147574"/>
                  </a:lnTo>
                  <a:lnTo>
                    <a:pt x="441070" y="106552"/>
                  </a:lnTo>
                  <a:lnTo>
                    <a:pt x="411479" y="70865"/>
                  </a:lnTo>
                  <a:lnTo>
                    <a:pt x="375792" y="41401"/>
                  </a:lnTo>
                  <a:lnTo>
                    <a:pt x="334771" y="19050"/>
                  </a:lnTo>
                  <a:lnTo>
                    <a:pt x="289687" y="4952"/>
                  </a:lnTo>
                  <a:lnTo>
                    <a:pt x="241172" y="0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86733" y="4318520"/>
              <a:ext cx="127647" cy="18058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68435" y="4533658"/>
              <a:ext cx="686104" cy="6719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65387" y="5238940"/>
              <a:ext cx="621474" cy="34499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23975" y="806399"/>
              <a:ext cx="915847" cy="91584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85646" y="1589328"/>
              <a:ext cx="592429" cy="32887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478521" y="309752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73" y="0"/>
                  </a:moveTo>
                  <a:lnTo>
                    <a:pt x="192785" y="4952"/>
                  </a:lnTo>
                  <a:lnTo>
                    <a:pt x="147574" y="19050"/>
                  </a:lnTo>
                  <a:lnTo>
                    <a:pt x="106552" y="41275"/>
                  </a:lnTo>
                  <a:lnTo>
                    <a:pt x="70866" y="70865"/>
                  </a:lnTo>
                  <a:lnTo>
                    <a:pt x="41401" y="106552"/>
                  </a:lnTo>
                  <a:lnTo>
                    <a:pt x="19050" y="147447"/>
                  </a:lnTo>
                  <a:lnTo>
                    <a:pt x="4952" y="192658"/>
                  </a:lnTo>
                  <a:lnTo>
                    <a:pt x="0" y="241173"/>
                  </a:lnTo>
                  <a:lnTo>
                    <a:pt x="4952" y="289559"/>
                  </a:lnTo>
                  <a:lnTo>
                    <a:pt x="19050" y="334772"/>
                  </a:lnTo>
                  <a:lnTo>
                    <a:pt x="41401" y="375792"/>
                  </a:lnTo>
                  <a:lnTo>
                    <a:pt x="70866" y="411479"/>
                  </a:lnTo>
                  <a:lnTo>
                    <a:pt x="106552" y="440943"/>
                  </a:lnTo>
                  <a:lnTo>
                    <a:pt x="147574" y="463295"/>
                  </a:lnTo>
                  <a:lnTo>
                    <a:pt x="192785" y="477392"/>
                  </a:lnTo>
                  <a:lnTo>
                    <a:pt x="241173" y="482345"/>
                  </a:lnTo>
                  <a:lnTo>
                    <a:pt x="289686" y="477392"/>
                  </a:lnTo>
                  <a:lnTo>
                    <a:pt x="334899" y="463295"/>
                  </a:lnTo>
                  <a:lnTo>
                    <a:pt x="375793" y="440943"/>
                  </a:lnTo>
                  <a:lnTo>
                    <a:pt x="411479" y="411479"/>
                  </a:lnTo>
                  <a:lnTo>
                    <a:pt x="441071" y="375792"/>
                  </a:lnTo>
                  <a:lnTo>
                    <a:pt x="463296" y="334772"/>
                  </a:lnTo>
                  <a:lnTo>
                    <a:pt x="477393" y="289559"/>
                  </a:lnTo>
                  <a:lnTo>
                    <a:pt x="482346" y="241173"/>
                  </a:lnTo>
                  <a:lnTo>
                    <a:pt x="477393" y="192658"/>
                  </a:lnTo>
                  <a:lnTo>
                    <a:pt x="463296" y="147447"/>
                  </a:lnTo>
                  <a:lnTo>
                    <a:pt x="441071" y="106552"/>
                  </a:lnTo>
                  <a:lnTo>
                    <a:pt x="411479" y="70865"/>
                  </a:lnTo>
                  <a:lnTo>
                    <a:pt x="375793" y="41275"/>
                  </a:lnTo>
                  <a:lnTo>
                    <a:pt x="334899" y="19050"/>
                  </a:lnTo>
                  <a:lnTo>
                    <a:pt x="289686" y="4952"/>
                  </a:lnTo>
                  <a:lnTo>
                    <a:pt x="241173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60258" y="462927"/>
              <a:ext cx="126884" cy="18058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478521" y="4164456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73" y="0"/>
                  </a:moveTo>
                  <a:lnTo>
                    <a:pt x="192785" y="4952"/>
                  </a:lnTo>
                  <a:lnTo>
                    <a:pt x="147574" y="19050"/>
                  </a:lnTo>
                  <a:lnTo>
                    <a:pt x="106552" y="41401"/>
                  </a:lnTo>
                  <a:lnTo>
                    <a:pt x="70866" y="70865"/>
                  </a:lnTo>
                  <a:lnTo>
                    <a:pt x="41401" y="106552"/>
                  </a:lnTo>
                  <a:lnTo>
                    <a:pt x="19050" y="147574"/>
                  </a:lnTo>
                  <a:lnTo>
                    <a:pt x="4952" y="192785"/>
                  </a:lnTo>
                  <a:lnTo>
                    <a:pt x="0" y="241172"/>
                  </a:lnTo>
                  <a:lnTo>
                    <a:pt x="4952" y="289686"/>
                  </a:lnTo>
                  <a:lnTo>
                    <a:pt x="19050" y="334771"/>
                  </a:lnTo>
                  <a:lnTo>
                    <a:pt x="41401" y="375792"/>
                  </a:lnTo>
                  <a:lnTo>
                    <a:pt x="70866" y="411479"/>
                  </a:lnTo>
                  <a:lnTo>
                    <a:pt x="106552" y="441070"/>
                  </a:lnTo>
                  <a:lnTo>
                    <a:pt x="147574" y="463295"/>
                  </a:lnTo>
                  <a:lnTo>
                    <a:pt x="192785" y="477392"/>
                  </a:lnTo>
                  <a:lnTo>
                    <a:pt x="241173" y="482345"/>
                  </a:lnTo>
                  <a:lnTo>
                    <a:pt x="289686" y="477392"/>
                  </a:lnTo>
                  <a:lnTo>
                    <a:pt x="334899" y="463295"/>
                  </a:lnTo>
                  <a:lnTo>
                    <a:pt x="375793" y="441070"/>
                  </a:lnTo>
                  <a:lnTo>
                    <a:pt x="411479" y="411479"/>
                  </a:lnTo>
                  <a:lnTo>
                    <a:pt x="441071" y="375792"/>
                  </a:lnTo>
                  <a:lnTo>
                    <a:pt x="463296" y="334771"/>
                  </a:lnTo>
                  <a:lnTo>
                    <a:pt x="477393" y="289686"/>
                  </a:lnTo>
                  <a:lnTo>
                    <a:pt x="482346" y="241172"/>
                  </a:lnTo>
                  <a:lnTo>
                    <a:pt x="477393" y="192785"/>
                  </a:lnTo>
                  <a:lnTo>
                    <a:pt x="463296" y="147574"/>
                  </a:lnTo>
                  <a:lnTo>
                    <a:pt x="441071" y="106552"/>
                  </a:lnTo>
                  <a:lnTo>
                    <a:pt x="411479" y="70865"/>
                  </a:lnTo>
                  <a:lnTo>
                    <a:pt x="375793" y="41401"/>
                  </a:lnTo>
                  <a:lnTo>
                    <a:pt x="334899" y="19050"/>
                  </a:lnTo>
                  <a:lnTo>
                    <a:pt x="289686" y="4952"/>
                  </a:lnTo>
                  <a:lnTo>
                    <a:pt x="241173" y="0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56068" y="4312056"/>
              <a:ext cx="131076" cy="18412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6412" y="1950313"/>
              <a:ext cx="486016" cy="13769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299083" y="1951608"/>
              <a:ext cx="661035" cy="140970"/>
            </a:xfrm>
            <a:custGeom>
              <a:avLst/>
              <a:gdLst/>
              <a:ahLst/>
              <a:cxnLst/>
              <a:rect l="l" t="t" r="r" b="b"/>
              <a:pathLst>
                <a:path w="661035" h="140969">
                  <a:moveTo>
                    <a:pt x="48641" y="42418"/>
                  </a:moveTo>
                  <a:lnTo>
                    <a:pt x="28448" y="32512"/>
                  </a:lnTo>
                  <a:lnTo>
                    <a:pt x="0" y="66929"/>
                  </a:lnTo>
                  <a:lnTo>
                    <a:pt x="0" y="74676"/>
                  </a:lnTo>
                  <a:lnTo>
                    <a:pt x="28448" y="108839"/>
                  </a:lnTo>
                  <a:lnTo>
                    <a:pt x="48641" y="98806"/>
                  </a:lnTo>
                  <a:lnTo>
                    <a:pt x="29337" y="70612"/>
                  </a:lnTo>
                  <a:lnTo>
                    <a:pt x="48641" y="42418"/>
                  </a:lnTo>
                  <a:close/>
                </a:path>
                <a:path w="661035" h="140969">
                  <a:moveTo>
                    <a:pt x="93472" y="42418"/>
                  </a:moveTo>
                  <a:lnTo>
                    <a:pt x="73406" y="32512"/>
                  </a:lnTo>
                  <a:lnTo>
                    <a:pt x="42291" y="69977"/>
                  </a:lnTo>
                  <a:lnTo>
                    <a:pt x="42291" y="71628"/>
                  </a:lnTo>
                  <a:lnTo>
                    <a:pt x="73406" y="108839"/>
                  </a:lnTo>
                  <a:lnTo>
                    <a:pt x="93472" y="98806"/>
                  </a:lnTo>
                  <a:lnTo>
                    <a:pt x="74295" y="70612"/>
                  </a:lnTo>
                  <a:lnTo>
                    <a:pt x="93472" y="42418"/>
                  </a:lnTo>
                  <a:close/>
                </a:path>
                <a:path w="661035" h="140969">
                  <a:moveTo>
                    <a:pt x="240411" y="86360"/>
                  </a:moveTo>
                  <a:lnTo>
                    <a:pt x="226187" y="86360"/>
                  </a:lnTo>
                  <a:lnTo>
                    <a:pt x="193040" y="9906"/>
                  </a:lnTo>
                  <a:lnTo>
                    <a:pt x="193040" y="87503"/>
                  </a:lnTo>
                  <a:lnTo>
                    <a:pt x="148844" y="87503"/>
                  </a:lnTo>
                  <a:lnTo>
                    <a:pt x="170942" y="32131"/>
                  </a:lnTo>
                  <a:lnTo>
                    <a:pt x="193040" y="87503"/>
                  </a:lnTo>
                  <a:lnTo>
                    <a:pt x="193040" y="9906"/>
                  </a:lnTo>
                  <a:lnTo>
                    <a:pt x="188849" y="0"/>
                  </a:lnTo>
                  <a:lnTo>
                    <a:pt x="153924" y="0"/>
                  </a:lnTo>
                  <a:lnTo>
                    <a:pt x="116459" y="86360"/>
                  </a:lnTo>
                  <a:lnTo>
                    <a:pt x="102362" y="86360"/>
                  </a:lnTo>
                  <a:lnTo>
                    <a:pt x="102362" y="138684"/>
                  </a:lnTo>
                  <a:lnTo>
                    <a:pt x="131699" y="138684"/>
                  </a:lnTo>
                  <a:lnTo>
                    <a:pt x="131699" y="114173"/>
                  </a:lnTo>
                  <a:lnTo>
                    <a:pt x="210947" y="114173"/>
                  </a:lnTo>
                  <a:lnTo>
                    <a:pt x="210947" y="138684"/>
                  </a:lnTo>
                  <a:lnTo>
                    <a:pt x="240411" y="138684"/>
                  </a:lnTo>
                  <a:lnTo>
                    <a:pt x="240411" y="114173"/>
                  </a:lnTo>
                  <a:lnTo>
                    <a:pt x="240411" y="87503"/>
                  </a:lnTo>
                  <a:lnTo>
                    <a:pt x="240411" y="86360"/>
                  </a:lnTo>
                  <a:close/>
                </a:path>
                <a:path w="661035" h="140969">
                  <a:moveTo>
                    <a:pt x="334518" y="64643"/>
                  </a:moveTo>
                  <a:lnTo>
                    <a:pt x="311531" y="28067"/>
                  </a:lnTo>
                  <a:lnTo>
                    <a:pt x="304419" y="26416"/>
                  </a:lnTo>
                  <a:lnTo>
                    <a:pt x="304419" y="78359"/>
                  </a:lnTo>
                  <a:lnTo>
                    <a:pt x="304419" y="91440"/>
                  </a:lnTo>
                  <a:lnTo>
                    <a:pt x="298069" y="96901"/>
                  </a:lnTo>
                  <a:lnTo>
                    <a:pt x="282448" y="96901"/>
                  </a:lnTo>
                  <a:lnTo>
                    <a:pt x="277876" y="93345"/>
                  </a:lnTo>
                  <a:lnTo>
                    <a:pt x="277876" y="80391"/>
                  </a:lnTo>
                  <a:lnTo>
                    <a:pt x="282956" y="76200"/>
                  </a:lnTo>
                  <a:lnTo>
                    <a:pt x="296672" y="76200"/>
                  </a:lnTo>
                  <a:lnTo>
                    <a:pt x="301117" y="77089"/>
                  </a:lnTo>
                  <a:lnTo>
                    <a:pt x="304419" y="78359"/>
                  </a:lnTo>
                  <a:lnTo>
                    <a:pt x="304419" y="26416"/>
                  </a:lnTo>
                  <a:lnTo>
                    <a:pt x="302260" y="26035"/>
                  </a:lnTo>
                  <a:lnTo>
                    <a:pt x="291338" y="25273"/>
                  </a:lnTo>
                  <a:lnTo>
                    <a:pt x="280670" y="25781"/>
                  </a:lnTo>
                  <a:lnTo>
                    <a:pt x="271399" y="27178"/>
                  </a:lnTo>
                  <a:lnTo>
                    <a:pt x="263144" y="29337"/>
                  </a:lnTo>
                  <a:lnTo>
                    <a:pt x="255397" y="32131"/>
                  </a:lnTo>
                  <a:lnTo>
                    <a:pt x="261874" y="53594"/>
                  </a:lnTo>
                  <a:lnTo>
                    <a:pt x="269875" y="50546"/>
                  </a:lnTo>
                  <a:lnTo>
                    <a:pt x="277114" y="48768"/>
                  </a:lnTo>
                  <a:lnTo>
                    <a:pt x="298323" y="48768"/>
                  </a:lnTo>
                  <a:lnTo>
                    <a:pt x="304038" y="53975"/>
                  </a:lnTo>
                  <a:lnTo>
                    <a:pt x="304038" y="64643"/>
                  </a:lnTo>
                  <a:lnTo>
                    <a:pt x="298958" y="62738"/>
                  </a:lnTo>
                  <a:lnTo>
                    <a:pt x="291211" y="61214"/>
                  </a:lnTo>
                  <a:lnTo>
                    <a:pt x="282829" y="61214"/>
                  </a:lnTo>
                  <a:lnTo>
                    <a:pt x="268605" y="62992"/>
                  </a:lnTo>
                  <a:lnTo>
                    <a:pt x="257683" y="68199"/>
                  </a:lnTo>
                  <a:lnTo>
                    <a:pt x="250571" y="76708"/>
                  </a:lnTo>
                  <a:lnTo>
                    <a:pt x="248031" y="88773"/>
                  </a:lnTo>
                  <a:lnTo>
                    <a:pt x="248031" y="89154"/>
                  </a:lnTo>
                  <a:lnTo>
                    <a:pt x="250317" y="100711"/>
                  </a:lnTo>
                  <a:lnTo>
                    <a:pt x="256540" y="109093"/>
                  </a:lnTo>
                  <a:lnTo>
                    <a:pt x="265938" y="114427"/>
                  </a:lnTo>
                  <a:lnTo>
                    <a:pt x="277749" y="116205"/>
                  </a:lnTo>
                  <a:lnTo>
                    <a:pt x="285877" y="115316"/>
                  </a:lnTo>
                  <a:lnTo>
                    <a:pt x="292862" y="113030"/>
                  </a:lnTo>
                  <a:lnTo>
                    <a:pt x="298831" y="109474"/>
                  </a:lnTo>
                  <a:lnTo>
                    <a:pt x="303911" y="105029"/>
                  </a:lnTo>
                  <a:lnTo>
                    <a:pt x="303911" y="114173"/>
                  </a:lnTo>
                  <a:lnTo>
                    <a:pt x="334518" y="114173"/>
                  </a:lnTo>
                  <a:lnTo>
                    <a:pt x="334518" y="105029"/>
                  </a:lnTo>
                  <a:lnTo>
                    <a:pt x="334518" y="96901"/>
                  </a:lnTo>
                  <a:lnTo>
                    <a:pt x="334518" y="64643"/>
                  </a:lnTo>
                  <a:close/>
                </a:path>
                <a:path w="661035" h="140969">
                  <a:moveTo>
                    <a:pt x="453644" y="26543"/>
                  </a:moveTo>
                  <a:lnTo>
                    <a:pt x="423164" y="26543"/>
                  </a:lnTo>
                  <a:lnTo>
                    <a:pt x="401955" y="58674"/>
                  </a:lnTo>
                  <a:lnTo>
                    <a:pt x="381000" y="26543"/>
                  </a:lnTo>
                  <a:lnTo>
                    <a:pt x="350393" y="26543"/>
                  </a:lnTo>
                  <a:lnTo>
                    <a:pt x="350393" y="114173"/>
                  </a:lnTo>
                  <a:lnTo>
                    <a:pt x="379857" y="114173"/>
                  </a:lnTo>
                  <a:lnTo>
                    <a:pt x="379857" y="68834"/>
                  </a:lnTo>
                  <a:lnTo>
                    <a:pt x="401701" y="101219"/>
                  </a:lnTo>
                  <a:lnTo>
                    <a:pt x="402209" y="101219"/>
                  </a:lnTo>
                  <a:lnTo>
                    <a:pt x="424180" y="68326"/>
                  </a:lnTo>
                  <a:lnTo>
                    <a:pt x="424180" y="114173"/>
                  </a:lnTo>
                  <a:lnTo>
                    <a:pt x="453644" y="114173"/>
                  </a:lnTo>
                  <a:lnTo>
                    <a:pt x="453644" y="26543"/>
                  </a:lnTo>
                  <a:close/>
                </a:path>
                <a:path w="661035" h="140969">
                  <a:moveTo>
                    <a:pt x="562610" y="26543"/>
                  </a:moveTo>
                  <a:lnTo>
                    <a:pt x="530733" y="26543"/>
                  </a:lnTo>
                  <a:lnTo>
                    <a:pt x="513969" y="79375"/>
                  </a:lnTo>
                  <a:lnTo>
                    <a:pt x="496316" y="26543"/>
                  </a:lnTo>
                  <a:lnTo>
                    <a:pt x="463931" y="26543"/>
                  </a:lnTo>
                  <a:lnTo>
                    <a:pt x="498602" y="112649"/>
                  </a:lnTo>
                  <a:lnTo>
                    <a:pt x="496443" y="115316"/>
                  </a:lnTo>
                  <a:lnTo>
                    <a:pt x="494411" y="116205"/>
                  </a:lnTo>
                  <a:lnTo>
                    <a:pt x="487807" y="116205"/>
                  </a:lnTo>
                  <a:lnTo>
                    <a:pt x="482727" y="114554"/>
                  </a:lnTo>
                  <a:lnTo>
                    <a:pt x="477647" y="111506"/>
                  </a:lnTo>
                  <a:lnTo>
                    <a:pt x="468122" y="132969"/>
                  </a:lnTo>
                  <a:lnTo>
                    <a:pt x="474599" y="136144"/>
                  </a:lnTo>
                  <a:lnTo>
                    <a:pt x="481330" y="138557"/>
                  </a:lnTo>
                  <a:lnTo>
                    <a:pt x="488569" y="140081"/>
                  </a:lnTo>
                  <a:lnTo>
                    <a:pt x="496443" y="140589"/>
                  </a:lnTo>
                  <a:lnTo>
                    <a:pt x="508254" y="139065"/>
                  </a:lnTo>
                  <a:lnTo>
                    <a:pt x="517144" y="134112"/>
                  </a:lnTo>
                  <a:lnTo>
                    <a:pt x="524129" y="125349"/>
                  </a:lnTo>
                  <a:lnTo>
                    <a:pt x="530225" y="112141"/>
                  </a:lnTo>
                  <a:lnTo>
                    <a:pt x="562610" y="26543"/>
                  </a:lnTo>
                  <a:close/>
                </a:path>
                <a:path w="661035" h="140969">
                  <a:moveTo>
                    <a:pt x="618363" y="69977"/>
                  </a:moveTo>
                  <a:lnTo>
                    <a:pt x="587248" y="32512"/>
                  </a:lnTo>
                  <a:lnTo>
                    <a:pt x="567055" y="42672"/>
                  </a:lnTo>
                  <a:lnTo>
                    <a:pt x="586232" y="70866"/>
                  </a:lnTo>
                  <a:lnTo>
                    <a:pt x="567055" y="98933"/>
                  </a:lnTo>
                  <a:lnTo>
                    <a:pt x="587248" y="108839"/>
                  </a:lnTo>
                  <a:lnTo>
                    <a:pt x="618363" y="71628"/>
                  </a:lnTo>
                  <a:lnTo>
                    <a:pt x="618363" y="69977"/>
                  </a:lnTo>
                  <a:close/>
                </a:path>
                <a:path w="661035" h="140969">
                  <a:moveTo>
                    <a:pt x="660527" y="66929"/>
                  </a:moveTo>
                  <a:lnTo>
                    <a:pt x="632079" y="32512"/>
                  </a:lnTo>
                  <a:lnTo>
                    <a:pt x="611886" y="42672"/>
                  </a:lnTo>
                  <a:lnTo>
                    <a:pt x="631317" y="70866"/>
                  </a:lnTo>
                  <a:lnTo>
                    <a:pt x="611886" y="98933"/>
                  </a:lnTo>
                  <a:lnTo>
                    <a:pt x="632079" y="108839"/>
                  </a:lnTo>
                  <a:lnTo>
                    <a:pt x="660527" y="74676"/>
                  </a:lnTo>
                  <a:lnTo>
                    <a:pt x="660527" y="6692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22093" y="1978140"/>
              <a:ext cx="89409" cy="8764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74366" y="1945954"/>
              <a:ext cx="409384" cy="12198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06646" y="2259279"/>
              <a:ext cx="1857628" cy="29138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6142" y="2287220"/>
              <a:ext cx="70862" cy="7878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32427" y="2468422"/>
              <a:ext cx="1678939" cy="28773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28260" y="2835860"/>
              <a:ext cx="70252" cy="7878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24780" y="2834185"/>
              <a:ext cx="359054" cy="10484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109972" y="2834185"/>
              <a:ext cx="79547" cy="10484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11191" y="2835860"/>
              <a:ext cx="70862" cy="7878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08473" y="2835860"/>
              <a:ext cx="70403" cy="7878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05247" y="2835860"/>
              <a:ext cx="70862" cy="7878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02402" y="2835860"/>
              <a:ext cx="84120" cy="7878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606923" y="2834132"/>
              <a:ext cx="461619" cy="8229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145023" y="1952471"/>
              <a:ext cx="411022" cy="11534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98269" y="5230697"/>
              <a:ext cx="571119" cy="31704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18081" y="4605121"/>
              <a:ext cx="560146" cy="62575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915909" y="2257348"/>
              <a:ext cx="1988311" cy="31592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926196" y="2651227"/>
              <a:ext cx="320497" cy="10530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1636" y="2652980"/>
              <a:ext cx="70403" cy="7878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3584" y="2651253"/>
              <a:ext cx="82141" cy="8229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466835" y="2651253"/>
              <a:ext cx="248767" cy="8229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6330" y="2652980"/>
              <a:ext cx="70403" cy="7878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833104" y="2652980"/>
              <a:ext cx="70403" cy="7878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24924" y="2651253"/>
              <a:ext cx="82139" cy="8229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028303" y="2652905"/>
              <a:ext cx="181965" cy="10362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9274556" y="2651251"/>
              <a:ext cx="619125" cy="105410"/>
            </a:xfrm>
            <a:custGeom>
              <a:avLst/>
              <a:gdLst/>
              <a:ahLst/>
              <a:cxnLst/>
              <a:rect l="l" t="t" r="r" b="b"/>
              <a:pathLst>
                <a:path w="619125" h="105410">
                  <a:moveTo>
                    <a:pt x="79502" y="40894"/>
                  </a:moveTo>
                  <a:lnTo>
                    <a:pt x="76327" y="23495"/>
                  </a:lnTo>
                  <a:lnTo>
                    <a:pt x="67945" y="10922"/>
                  </a:lnTo>
                  <a:lnTo>
                    <a:pt x="67818" y="10668"/>
                  </a:lnTo>
                  <a:lnTo>
                    <a:pt x="67564" y="10541"/>
                  </a:lnTo>
                  <a:lnTo>
                    <a:pt x="67500" y="41643"/>
                  </a:lnTo>
                  <a:lnTo>
                    <a:pt x="65405" y="53594"/>
                  </a:lnTo>
                  <a:lnTo>
                    <a:pt x="65278" y="54102"/>
                  </a:lnTo>
                  <a:lnTo>
                    <a:pt x="59309" y="63627"/>
                  </a:lnTo>
                  <a:lnTo>
                    <a:pt x="50546" y="69596"/>
                  </a:lnTo>
                  <a:lnTo>
                    <a:pt x="39751" y="71628"/>
                  </a:lnTo>
                  <a:lnTo>
                    <a:pt x="29819" y="69596"/>
                  </a:lnTo>
                  <a:lnTo>
                    <a:pt x="29387" y="69596"/>
                  </a:lnTo>
                  <a:lnTo>
                    <a:pt x="11303" y="40894"/>
                  </a:lnTo>
                  <a:lnTo>
                    <a:pt x="13716" y="28575"/>
                  </a:lnTo>
                  <a:lnTo>
                    <a:pt x="20066" y="19050"/>
                  </a:lnTo>
                  <a:lnTo>
                    <a:pt x="22225" y="17526"/>
                  </a:lnTo>
                  <a:lnTo>
                    <a:pt x="29210" y="12700"/>
                  </a:lnTo>
                  <a:lnTo>
                    <a:pt x="39751" y="10541"/>
                  </a:lnTo>
                  <a:lnTo>
                    <a:pt x="51041" y="12700"/>
                  </a:lnTo>
                  <a:lnTo>
                    <a:pt x="50673" y="12700"/>
                  </a:lnTo>
                  <a:lnTo>
                    <a:pt x="59309" y="18796"/>
                  </a:lnTo>
                  <a:lnTo>
                    <a:pt x="65278" y="28321"/>
                  </a:lnTo>
                  <a:lnTo>
                    <a:pt x="67437" y="40894"/>
                  </a:lnTo>
                  <a:lnTo>
                    <a:pt x="67564" y="10541"/>
                  </a:lnTo>
                  <a:lnTo>
                    <a:pt x="55753" y="2794"/>
                  </a:lnTo>
                  <a:lnTo>
                    <a:pt x="41910" y="0"/>
                  </a:lnTo>
                  <a:lnTo>
                    <a:pt x="32004" y="1397"/>
                  </a:lnTo>
                  <a:lnTo>
                    <a:pt x="23749" y="5334"/>
                  </a:lnTo>
                  <a:lnTo>
                    <a:pt x="17145" y="10922"/>
                  </a:lnTo>
                  <a:lnTo>
                    <a:pt x="11684" y="17526"/>
                  </a:lnTo>
                  <a:lnTo>
                    <a:pt x="11684" y="1651"/>
                  </a:lnTo>
                  <a:lnTo>
                    <a:pt x="0" y="1651"/>
                  </a:lnTo>
                  <a:lnTo>
                    <a:pt x="0" y="104902"/>
                  </a:lnTo>
                  <a:lnTo>
                    <a:pt x="11684" y="104902"/>
                  </a:lnTo>
                  <a:lnTo>
                    <a:pt x="11684" y="65405"/>
                  </a:lnTo>
                  <a:lnTo>
                    <a:pt x="16903" y="71628"/>
                  </a:lnTo>
                  <a:lnTo>
                    <a:pt x="17018" y="71755"/>
                  </a:lnTo>
                  <a:lnTo>
                    <a:pt x="23622" y="77089"/>
                  </a:lnTo>
                  <a:lnTo>
                    <a:pt x="31877" y="80772"/>
                  </a:lnTo>
                  <a:lnTo>
                    <a:pt x="41910" y="82169"/>
                  </a:lnTo>
                  <a:lnTo>
                    <a:pt x="55880" y="79375"/>
                  </a:lnTo>
                  <a:lnTo>
                    <a:pt x="67310" y="71628"/>
                  </a:lnTo>
                  <a:lnTo>
                    <a:pt x="67818" y="71247"/>
                  </a:lnTo>
                  <a:lnTo>
                    <a:pt x="76327" y="58420"/>
                  </a:lnTo>
                  <a:lnTo>
                    <a:pt x="79425" y="41643"/>
                  </a:lnTo>
                  <a:lnTo>
                    <a:pt x="79502" y="40894"/>
                  </a:lnTo>
                  <a:close/>
                </a:path>
                <a:path w="619125" h="105410">
                  <a:moveTo>
                    <a:pt x="170815" y="41021"/>
                  </a:moveTo>
                  <a:lnTo>
                    <a:pt x="170053" y="36703"/>
                  </a:lnTo>
                  <a:lnTo>
                    <a:pt x="168529" y="26543"/>
                  </a:lnTo>
                  <a:lnTo>
                    <a:pt x="168402" y="25400"/>
                  </a:lnTo>
                  <a:lnTo>
                    <a:pt x="161163" y="12192"/>
                  </a:lnTo>
                  <a:lnTo>
                    <a:pt x="159004" y="10414"/>
                  </a:lnTo>
                  <a:lnTo>
                    <a:pt x="159004" y="36703"/>
                  </a:lnTo>
                  <a:lnTo>
                    <a:pt x="108204" y="36703"/>
                  </a:lnTo>
                  <a:lnTo>
                    <a:pt x="110871" y="26543"/>
                  </a:lnTo>
                  <a:lnTo>
                    <a:pt x="110998" y="26162"/>
                  </a:lnTo>
                  <a:lnTo>
                    <a:pt x="116459" y="17653"/>
                  </a:lnTo>
                  <a:lnTo>
                    <a:pt x="123952" y="12192"/>
                  </a:lnTo>
                  <a:lnTo>
                    <a:pt x="123190" y="12192"/>
                  </a:lnTo>
                  <a:lnTo>
                    <a:pt x="133858" y="9906"/>
                  </a:lnTo>
                  <a:lnTo>
                    <a:pt x="144526" y="12192"/>
                  </a:lnTo>
                  <a:lnTo>
                    <a:pt x="151892" y="18034"/>
                  </a:lnTo>
                  <a:lnTo>
                    <a:pt x="156718" y="26543"/>
                  </a:lnTo>
                  <a:lnTo>
                    <a:pt x="159004" y="36703"/>
                  </a:lnTo>
                  <a:lnTo>
                    <a:pt x="159004" y="10414"/>
                  </a:lnTo>
                  <a:lnTo>
                    <a:pt x="158242" y="9906"/>
                  </a:lnTo>
                  <a:lnTo>
                    <a:pt x="149733" y="3302"/>
                  </a:lnTo>
                  <a:lnTo>
                    <a:pt x="134112" y="0"/>
                  </a:lnTo>
                  <a:lnTo>
                    <a:pt x="118745" y="3302"/>
                  </a:lnTo>
                  <a:lnTo>
                    <a:pt x="107137" y="11861"/>
                  </a:lnTo>
                  <a:lnTo>
                    <a:pt x="99187" y="25019"/>
                  </a:lnTo>
                  <a:lnTo>
                    <a:pt x="96266" y="41021"/>
                  </a:lnTo>
                  <a:lnTo>
                    <a:pt x="120396" y="79375"/>
                  </a:lnTo>
                  <a:lnTo>
                    <a:pt x="135636" y="82296"/>
                  </a:lnTo>
                  <a:lnTo>
                    <a:pt x="145923" y="81280"/>
                  </a:lnTo>
                  <a:lnTo>
                    <a:pt x="154559" y="78232"/>
                  </a:lnTo>
                  <a:lnTo>
                    <a:pt x="161798" y="73660"/>
                  </a:lnTo>
                  <a:lnTo>
                    <a:pt x="163449" y="72136"/>
                  </a:lnTo>
                  <a:lnTo>
                    <a:pt x="168148" y="67564"/>
                  </a:lnTo>
                  <a:lnTo>
                    <a:pt x="160782" y="60960"/>
                  </a:lnTo>
                  <a:lnTo>
                    <a:pt x="155702" y="65532"/>
                  </a:lnTo>
                  <a:lnTo>
                    <a:pt x="149987" y="69088"/>
                  </a:lnTo>
                  <a:lnTo>
                    <a:pt x="143510" y="71247"/>
                  </a:lnTo>
                  <a:lnTo>
                    <a:pt x="135890" y="72136"/>
                  </a:lnTo>
                  <a:lnTo>
                    <a:pt x="125984" y="70358"/>
                  </a:lnTo>
                  <a:lnTo>
                    <a:pt x="117475" y="65151"/>
                  </a:lnTo>
                  <a:lnTo>
                    <a:pt x="111252" y="56769"/>
                  </a:lnTo>
                  <a:lnTo>
                    <a:pt x="108204" y="45466"/>
                  </a:lnTo>
                  <a:lnTo>
                    <a:pt x="170688" y="45466"/>
                  </a:lnTo>
                  <a:lnTo>
                    <a:pt x="170815" y="41021"/>
                  </a:lnTo>
                  <a:close/>
                </a:path>
                <a:path w="619125" h="105410">
                  <a:moveTo>
                    <a:pt x="260985" y="41021"/>
                  </a:moveTo>
                  <a:lnTo>
                    <a:pt x="260337" y="36703"/>
                  </a:lnTo>
                  <a:lnTo>
                    <a:pt x="258826" y="26543"/>
                  </a:lnTo>
                  <a:lnTo>
                    <a:pt x="258699" y="26162"/>
                  </a:lnTo>
                  <a:lnTo>
                    <a:pt x="258572" y="25400"/>
                  </a:lnTo>
                  <a:lnTo>
                    <a:pt x="251460" y="12192"/>
                  </a:lnTo>
                  <a:lnTo>
                    <a:pt x="249174" y="10414"/>
                  </a:lnTo>
                  <a:lnTo>
                    <a:pt x="249174" y="36703"/>
                  </a:lnTo>
                  <a:lnTo>
                    <a:pt x="198374" y="36703"/>
                  </a:lnTo>
                  <a:lnTo>
                    <a:pt x="201041" y="26543"/>
                  </a:lnTo>
                  <a:lnTo>
                    <a:pt x="201168" y="26162"/>
                  </a:lnTo>
                  <a:lnTo>
                    <a:pt x="206629" y="17653"/>
                  </a:lnTo>
                  <a:lnTo>
                    <a:pt x="214122" y="12192"/>
                  </a:lnTo>
                  <a:lnTo>
                    <a:pt x="213360" y="12192"/>
                  </a:lnTo>
                  <a:lnTo>
                    <a:pt x="224028" y="9906"/>
                  </a:lnTo>
                  <a:lnTo>
                    <a:pt x="234823" y="12192"/>
                  </a:lnTo>
                  <a:lnTo>
                    <a:pt x="234569" y="12192"/>
                  </a:lnTo>
                  <a:lnTo>
                    <a:pt x="242062" y="18034"/>
                  </a:lnTo>
                  <a:lnTo>
                    <a:pt x="247015" y="26543"/>
                  </a:lnTo>
                  <a:lnTo>
                    <a:pt x="249174" y="36703"/>
                  </a:lnTo>
                  <a:lnTo>
                    <a:pt x="249174" y="10414"/>
                  </a:lnTo>
                  <a:lnTo>
                    <a:pt x="248539" y="9906"/>
                  </a:lnTo>
                  <a:lnTo>
                    <a:pt x="239903" y="3302"/>
                  </a:lnTo>
                  <a:lnTo>
                    <a:pt x="224282" y="0"/>
                  </a:lnTo>
                  <a:lnTo>
                    <a:pt x="208915" y="3302"/>
                  </a:lnTo>
                  <a:lnTo>
                    <a:pt x="196977" y="12192"/>
                  </a:lnTo>
                  <a:lnTo>
                    <a:pt x="189357" y="25019"/>
                  </a:lnTo>
                  <a:lnTo>
                    <a:pt x="186563" y="41021"/>
                  </a:lnTo>
                  <a:lnTo>
                    <a:pt x="210693" y="79375"/>
                  </a:lnTo>
                  <a:lnTo>
                    <a:pt x="225806" y="82296"/>
                  </a:lnTo>
                  <a:lnTo>
                    <a:pt x="236220" y="81280"/>
                  </a:lnTo>
                  <a:lnTo>
                    <a:pt x="244729" y="78232"/>
                  </a:lnTo>
                  <a:lnTo>
                    <a:pt x="251968" y="73660"/>
                  </a:lnTo>
                  <a:lnTo>
                    <a:pt x="253619" y="72136"/>
                  </a:lnTo>
                  <a:lnTo>
                    <a:pt x="258318" y="67564"/>
                  </a:lnTo>
                  <a:lnTo>
                    <a:pt x="250952" y="60960"/>
                  </a:lnTo>
                  <a:lnTo>
                    <a:pt x="245872" y="65532"/>
                  </a:lnTo>
                  <a:lnTo>
                    <a:pt x="240284" y="69088"/>
                  </a:lnTo>
                  <a:lnTo>
                    <a:pt x="233807" y="71247"/>
                  </a:lnTo>
                  <a:lnTo>
                    <a:pt x="226187" y="72136"/>
                  </a:lnTo>
                  <a:lnTo>
                    <a:pt x="216154" y="70358"/>
                  </a:lnTo>
                  <a:lnTo>
                    <a:pt x="207645" y="65151"/>
                  </a:lnTo>
                  <a:lnTo>
                    <a:pt x="201549" y="56769"/>
                  </a:lnTo>
                  <a:lnTo>
                    <a:pt x="198374" y="45466"/>
                  </a:lnTo>
                  <a:lnTo>
                    <a:pt x="260858" y="45466"/>
                  </a:lnTo>
                  <a:lnTo>
                    <a:pt x="260985" y="41021"/>
                  </a:lnTo>
                  <a:close/>
                </a:path>
                <a:path w="619125" h="105410">
                  <a:moveTo>
                    <a:pt x="349250" y="67056"/>
                  </a:moveTo>
                  <a:lnTo>
                    <a:pt x="341884" y="60071"/>
                  </a:lnTo>
                  <a:lnTo>
                    <a:pt x="336931" y="64770"/>
                  </a:lnTo>
                  <a:lnTo>
                    <a:pt x="331343" y="68453"/>
                  </a:lnTo>
                  <a:lnTo>
                    <a:pt x="324993" y="70866"/>
                  </a:lnTo>
                  <a:lnTo>
                    <a:pt x="317754" y="71755"/>
                  </a:lnTo>
                  <a:lnTo>
                    <a:pt x="306324" y="69469"/>
                  </a:lnTo>
                  <a:lnTo>
                    <a:pt x="297053" y="62865"/>
                  </a:lnTo>
                  <a:lnTo>
                    <a:pt x="290957" y="53086"/>
                  </a:lnTo>
                  <a:lnTo>
                    <a:pt x="288798" y="40894"/>
                  </a:lnTo>
                  <a:lnTo>
                    <a:pt x="290957" y="28829"/>
                  </a:lnTo>
                  <a:lnTo>
                    <a:pt x="296926" y="19177"/>
                  </a:lnTo>
                  <a:lnTo>
                    <a:pt x="305816" y="12700"/>
                  </a:lnTo>
                  <a:lnTo>
                    <a:pt x="316992" y="10414"/>
                  </a:lnTo>
                  <a:lnTo>
                    <a:pt x="324358" y="11303"/>
                  </a:lnTo>
                  <a:lnTo>
                    <a:pt x="330708" y="13843"/>
                  </a:lnTo>
                  <a:lnTo>
                    <a:pt x="336042" y="17653"/>
                  </a:lnTo>
                  <a:lnTo>
                    <a:pt x="340868" y="22225"/>
                  </a:lnTo>
                  <a:lnTo>
                    <a:pt x="348742" y="14097"/>
                  </a:lnTo>
                  <a:lnTo>
                    <a:pt x="342773" y="8509"/>
                  </a:lnTo>
                  <a:lnTo>
                    <a:pt x="335661" y="4064"/>
                  </a:lnTo>
                  <a:lnTo>
                    <a:pt x="327279" y="1143"/>
                  </a:lnTo>
                  <a:lnTo>
                    <a:pt x="317119" y="0"/>
                  </a:lnTo>
                  <a:lnTo>
                    <a:pt x="301117" y="3302"/>
                  </a:lnTo>
                  <a:lnTo>
                    <a:pt x="288290" y="12192"/>
                  </a:lnTo>
                  <a:lnTo>
                    <a:pt x="279781" y="25273"/>
                  </a:lnTo>
                  <a:lnTo>
                    <a:pt x="276733" y="41529"/>
                  </a:lnTo>
                  <a:lnTo>
                    <a:pt x="279781" y="57150"/>
                  </a:lnTo>
                  <a:lnTo>
                    <a:pt x="288290" y="70231"/>
                  </a:lnTo>
                  <a:lnTo>
                    <a:pt x="301117" y="78994"/>
                  </a:lnTo>
                  <a:lnTo>
                    <a:pt x="317119" y="82296"/>
                  </a:lnTo>
                  <a:lnTo>
                    <a:pt x="327279" y="81153"/>
                  </a:lnTo>
                  <a:lnTo>
                    <a:pt x="335788" y="78105"/>
                  </a:lnTo>
                  <a:lnTo>
                    <a:pt x="343027" y="73279"/>
                  </a:lnTo>
                  <a:lnTo>
                    <a:pt x="349250" y="67056"/>
                  </a:lnTo>
                  <a:close/>
                </a:path>
                <a:path w="619125" h="105410">
                  <a:moveTo>
                    <a:pt x="432689" y="1651"/>
                  </a:moveTo>
                  <a:lnTo>
                    <a:pt x="357632" y="1651"/>
                  </a:lnTo>
                  <a:lnTo>
                    <a:pt x="357632" y="12192"/>
                  </a:lnTo>
                  <a:lnTo>
                    <a:pt x="389255" y="12192"/>
                  </a:lnTo>
                  <a:lnTo>
                    <a:pt x="389255" y="80518"/>
                  </a:lnTo>
                  <a:lnTo>
                    <a:pt x="400939" y="80518"/>
                  </a:lnTo>
                  <a:lnTo>
                    <a:pt x="400939" y="12192"/>
                  </a:lnTo>
                  <a:lnTo>
                    <a:pt x="432689" y="12192"/>
                  </a:lnTo>
                  <a:lnTo>
                    <a:pt x="432689" y="1651"/>
                  </a:lnTo>
                  <a:close/>
                </a:path>
                <a:path w="619125" h="105410">
                  <a:moveTo>
                    <a:pt x="529590" y="40894"/>
                  </a:moveTo>
                  <a:lnTo>
                    <a:pt x="526415" y="23495"/>
                  </a:lnTo>
                  <a:lnTo>
                    <a:pt x="517906" y="10922"/>
                  </a:lnTo>
                  <a:lnTo>
                    <a:pt x="517906" y="10668"/>
                  </a:lnTo>
                  <a:lnTo>
                    <a:pt x="517525" y="10541"/>
                  </a:lnTo>
                  <a:lnTo>
                    <a:pt x="517525" y="40894"/>
                  </a:lnTo>
                  <a:lnTo>
                    <a:pt x="517525" y="41275"/>
                  </a:lnTo>
                  <a:lnTo>
                    <a:pt x="489839" y="71628"/>
                  </a:lnTo>
                  <a:lnTo>
                    <a:pt x="479793" y="69596"/>
                  </a:lnTo>
                  <a:lnTo>
                    <a:pt x="479348" y="69596"/>
                  </a:lnTo>
                  <a:lnTo>
                    <a:pt x="473189" y="65405"/>
                  </a:lnTo>
                  <a:lnTo>
                    <a:pt x="470027" y="63246"/>
                  </a:lnTo>
                  <a:lnTo>
                    <a:pt x="463677" y="53594"/>
                  </a:lnTo>
                  <a:lnTo>
                    <a:pt x="461391" y="41275"/>
                  </a:lnTo>
                  <a:lnTo>
                    <a:pt x="461264" y="40894"/>
                  </a:lnTo>
                  <a:lnTo>
                    <a:pt x="489839" y="10541"/>
                  </a:lnTo>
                  <a:lnTo>
                    <a:pt x="501015" y="12700"/>
                  </a:lnTo>
                  <a:lnTo>
                    <a:pt x="500634" y="12700"/>
                  </a:lnTo>
                  <a:lnTo>
                    <a:pt x="509397" y="18796"/>
                  </a:lnTo>
                  <a:lnTo>
                    <a:pt x="515366" y="28321"/>
                  </a:lnTo>
                  <a:lnTo>
                    <a:pt x="517525" y="40894"/>
                  </a:lnTo>
                  <a:lnTo>
                    <a:pt x="517525" y="10541"/>
                  </a:lnTo>
                  <a:lnTo>
                    <a:pt x="505841" y="2794"/>
                  </a:lnTo>
                  <a:lnTo>
                    <a:pt x="491998" y="0"/>
                  </a:lnTo>
                  <a:lnTo>
                    <a:pt x="481965" y="1397"/>
                  </a:lnTo>
                  <a:lnTo>
                    <a:pt x="473837" y="5334"/>
                  </a:lnTo>
                  <a:lnTo>
                    <a:pt x="467233" y="10922"/>
                  </a:lnTo>
                  <a:lnTo>
                    <a:pt x="461772" y="17526"/>
                  </a:lnTo>
                  <a:lnTo>
                    <a:pt x="461772" y="1651"/>
                  </a:lnTo>
                  <a:lnTo>
                    <a:pt x="450088" y="1651"/>
                  </a:lnTo>
                  <a:lnTo>
                    <a:pt x="450088" y="104902"/>
                  </a:lnTo>
                  <a:lnTo>
                    <a:pt x="461772" y="104902"/>
                  </a:lnTo>
                  <a:lnTo>
                    <a:pt x="461772" y="65405"/>
                  </a:lnTo>
                  <a:lnTo>
                    <a:pt x="466864" y="71628"/>
                  </a:lnTo>
                  <a:lnTo>
                    <a:pt x="466979" y="71755"/>
                  </a:lnTo>
                  <a:lnTo>
                    <a:pt x="473710" y="77089"/>
                  </a:lnTo>
                  <a:lnTo>
                    <a:pt x="481965" y="80772"/>
                  </a:lnTo>
                  <a:lnTo>
                    <a:pt x="491998" y="82169"/>
                  </a:lnTo>
                  <a:lnTo>
                    <a:pt x="505841" y="79375"/>
                  </a:lnTo>
                  <a:lnTo>
                    <a:pt x="517398" y="71628"/>
                  </a:lnTo>
                  <a:lnTo>
                    <a:pt x="517906" y="71247"/>
                  </a:lnTo>
                  <a:lnTo>
                    <a:pt x="526415" y="58420"/>
                  </a:lnTo>
                  <a:lnTo>
                    <a:pt x="529590" y="41275"/>
                  </a:lnTo>
                  <a:lnTo>
                    <a:pt x="529590" y="40894"/>
                  </a:lnTo>
                  <a:close/>
                </a:path>
                <a:path w="619125" h="105410">
                  <a:moveTo>
                    <a:pt x="618871" y="1651"/>
                  </a:moveTo>
                  <a:lnTo>
                    <a:pt x="606425" y="1651"/>
                  </a:lnTo>
                  <a:lnTo>
                    <a:pt x="581152" y="67310"/>
                  </a:lnTo>
                  <a:lnTo>
                    <a:pt x="552450" y="1651"/>
                  </a:lnTo>
                  <a:lnTo>
                    <a:pt x="539496" y="1651"/>
                  </a:lnTo>
                  <a:lnTo>
                    <a:pt x="575310" y="80137"/>
                  </a:lnTo>
                  <a:lnTo>
                    <a:pt x="570611" y="91313"/>
                  </a:lnTo>
                  <a:lnTo>
                    <a:pt x="566293" y="94996"/>
                  </a:lnTo>
                  <a:lnTo>
                    <a:pt x="554101" y="94996"/>
                  </a:lnTo>
                  <a:lnTo>
                    <a:pt x="550672" y="94107"/>
                  </a:lnTo>
                  <a:lnTo>
                    <a:pt x="546862" y="92075"/>
                  </a:lnTo>
                  <a:lnTo>
                    <a:pt x="542798" y="101346"/>
                  </a:lnTo>
                  <a:lnTo>
                    <a:pt x="548132" y="103886"/>
                  </a:lnTo>
                  <a:lnTo>
                    <a:pt x="553085" y="105283"/>
                  </a:lnTo>
                  <a:lnTo>
                    <a:pt x="559562" y="105283"/>
                  </a:lnTo>
                  <a:lnTo>
                    <a:pt x="567690" y="104140"/>
                  </a:lnTo>
                  <a:lnTo>
                    <a:pt x="574548" y="100330"/>
                  </a:lnTo>
                  <a:lnTo>
                    <a:pt x="580517" y="93472"/>
                  </a:lnTo>
                  <a:lnTo>
                    <a:pt x="585851" y="83058"/>
                  </a:lnTo>
                  <a:lnTo>
                    <a:pt x="618871" y="165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8156" y="6115508"/>
              <a:ext cx="70403" cy="7878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08961" y="6114417"/>
              <a:ext cx="69188" cy="8153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80021" y="6085776"/>
              <a:ext cx="1820926" cy="49865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5466" y="6481255"/>
              <a:ext cx="70255" cy="7878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57059" y="6479579"/>
              <a:ext cx="74430" cy="8229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2156" y="6479581"/>
              <a:ext cx="253898" cy="10484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32230" y="6481255"/>
              <a:ext cx="70862" cy="7878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24558" y="6479579"/>
              <a:ext cx="249986" cy="8229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95322" y="6481255"/>
              <a:ext cx="70403" cy="7878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792096" y="6481255"/>
              <a:ext cx="70862" cy="7878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883790" y="6481256"/>
              <a:ext cx="71775" cy="7878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450460" y="6084874"/>
              <a:ext cx="1783968" cy="13380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023866" y="6296698"/>
              <a:ext cx="181508" cy="10134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226558" y="6296699"/>
              <a:ext cx="146761" cy="8229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394452" y="6296699"/>
              <a:ext cx="168249" cy="8229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83935" y="6296700"/>
              <a:ext cx="79547" cy="10484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256659" y="5701003"/>
              <a:ext cx="411022" cy="11534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724273" y="5726673"/>
              <a:ext cx="89409" cy="8764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879467" y="5724779"/>
              <a:ext cx="1560830" cy="115570"/>
            </a:xfrm>
            <a:custGeom>
              <a:avLst/>
              <a:gdLst/>
              <a:ahLst/>
              <a:cxnLst/>
              <a:rect l="l" t="t" r="r" b="b"/>
              <a:pathLst>
                <a:path w="1560829" h="115570">
                  <a:moveTo>
                    <a:pt x="89408" y="1143"/>
                  </a:moveTo>
                  <a:lnTo>
                    <a:pt x="0" y="1143"/>
                  </a:lnTo>
                  <a:lnTo>
                    <a:pt x="0" y="27813"/>
                  </a:lnTo>
                  <a:lnTo>
                    <a:pt x="0" y="88773"/>
                  </a:lnTo>
                  <a:lnTo>
                    <a:pt x="31115" y="88773"/>
                  </a:lnTo>
                  <a:lnTo>
                    <a:pt x="31115" y="27813"/>
                  </a:lnTo>
                  <a:lnTo>
                    <a:pt x="58420" y="27813"/>
                  </a:lnTo>
                  <a:lnTo>
                    <a:pt x="58420" y="88773"/>
                  </a:lnTo>
                  <a:lnTo>
                    <a:pt x="89408" y="88773"/>
                  </a:lnTo>
                  <a:lnTo>
                    <a:pt x="89408" y="27813"/>
                  </a:lnTo>
                  <a:lnTo>
                    <a:pt x="89408" y="1143"/>
                  </a:lnTo>
                  <a:close/>
                </a:path>
                <a:path w="1560829" h="115570">
                  <a:moveTo>
                    <a:pt x="203327" y="45339"/>
                  </a:moveTo>
                  <a:lnTo>
                    <a:pt x="200279" y="27051"/>
                  </a:lnTo>
                  <a:lnTo>
                    <a:pt x="200152" y="26416"/>
                  </a:lnTo>
                  <a:lnTo>
                    <a:pt x="199644" y="25654"/>
                  </a:lnTo>
                  <a:lnTo>
                    <a:pt x="192405" y="13589"/>
                  </a:lnTo>
                  <a:lnTo>
                    <a:pt x="191516" y="12192"/>
                  </a:lnTo>
                  <a:lnTo>
                    <a:pt x="179070" y="3175"/>
                  </a:lnTo>
                  <a:lnTo>
                    <a:pt x="172847" y="1905"/>
                  </a:lnTo>
                  <a:lnTo>
                    <a:pt x="172847" y="45339"/>
                  </a:lnTo>
                  <a:lnTo>
                    <a:pt x="172847" y="45847"/>
                  </a:lnTo>
                  <a:lnTo>
                    <a:pt x="171450" y="53975"/>
                  </a:lnTo>
                  <a:lnTo>
                    <a:pt x="167513" y="60198"/>
                  </a:lnTo>
                  <a:lnTo>
                    <a:pt x="161671" y="64262"/>
                  </a:lnTo>
                  <a:lnTo>
                    <a:pt x="154686" y="65786"/>
                  </a:lnTo>
                  <a:lnTo>
                    <a:pt x="147701" y="64262"/>
                  </a:lnTo>
                  <a:lnTo>
                    <a:pt x="141859" y="60198"/>
                  </a:lnTo>
                  <a:lnTo>
                    <a:pt x="138049" y="53975"/>
                  </a:lnTo>
                  <a:lnTo>
                    <a:pt x="136525" y="45847"/>
                  </a:lnTo>
                  <a:lnTo>
                    <a:pt x="136525" y="45339"/>
                  </a:lnTo>
                  <a:lnTo>
                    <a:pt x="137922" y="37465"/>
                  </a:lnTo>
                  <a:lnTo>
                    <a:pt x="141859" y="31242"/>
                  </a:lnTo>
                  <a:lnTo>
                    <a:pt x="147574" y="27051"/>
                  </a:lnTo>
                  <a:lnTo>
                    <a:pt x="154686" y="25654"/>
                  </a:lnTo>
                  <a:lnTo>
                    <a:pt x="161671" y="27051"/>
                  </a:lnTo>
                  <a:lnTo>
                    <a:pt x="167513" y="31242"/>
                  </a:lnTo>
                  <a:lnTo>
                    <a:pt x="171450" y="37465"/>
                  </a:lnTo>
                  <a:lnTo>
                    <a:pt x="172847" y="45339"/>
                  </a:lnTo>
                  <a:lnTo>
                    <a:pt x="172847" y="1905"/>
                  </a:lnTo>
                  <a:lnTo>
                    <a:pt x="164084" y="0"/>
                  </a:lnTo>
                  <a:lnTo>
                    <a:pt x="155067" y="1143"/>
                  </a:lnTo>
                  <a:lnTo>
                    <a:pt x="147955" y="4064"/>
                  </a:lnTo>
                  <a:lnTo>
                    <a:pt x="142113" y="8382"/>
                  </a:lnTo>
                  <a:lnTo>
                    <a:pt x="137160" y="13589"/>
                  </a:lnTo>
                  <a:lnTo>
                    <a:pt x="137160" y="1905"/>
                  </a:lnTo>
                  <a:lnTo>
                    <a:pt x="106045" y="1905"/>
                  </a:lnTo>
                  <a:lnTo>
                    <a:pt x="106045" y="115570"/>
                  </a:lnTo>
                  <a:lnTo>
                    <a:pt x="137160" y="115570"/>
                  </a:lnTo>
                  <a:lnTo>
                    <a:pt x="137160" y="78867"/>
                  </a:lnTo>
                  <a:lnTo>
                    <a:pt x="141986" y="83693"/>
                  </a:lnTo>
                  <a:lnTo>
                    <a:pt x="147828" y="87757"/>
                  </a:lnTo>
                  <a:lnTo>
                    <a:pt x="155194" y="90551"/>
                  </a:lnTo>
                  <a:lnTo>
                    <a:pt x="164211" y="91567"/>
                  </a:lnTo>
                  <a:lnTo>
                    <a:pt x="179197" y="88392"/>
                  </a:lnTo>
                  <a:lnTo>
                    <a:pt x="203327" y="45847"/>
                  </a:lnTo>
                  <a:lnTo>
                    <a:pt x="203327" y="45339"/>
                  </a:lnTo>
                  <a:close/>
                </a:path>
                <a:path w="1560829" h="115570">
                  <a:moveTo>
                    <a:pt x="302641" y="48006"/>
                  </a:moveTo>
                  <a:lnTo>
                    <a:pt x="301244" y="38608"/>
                  </a:lnTo>
                  <a:lnTo>
                    <a:pt x="299974" y="29591"/>
                  </a:lnTo>
                  <a:lnTo>
                    <a:pt x="296164" y="22733"/>
                  </a:lnTo>
                  <a:lnTo>
                    <a:pt x="291719" y="14351"/>
                  </a:lnTo>
                  <a:lnTo>
                    <a:pt x="277876" y="3937"/>
                  </a:lnTo>
                  <a:lnTo>
                    <a:pt x="273558" y="3048"/>
                  </a:lnTo>
                  <a:lnTo>
                    <a:pt x="273558" y="38608"/>
                  </a:lnTo>
                  <a:lnTo>
                    <a:pt x="242697" y="38608"/>
                  </a:lnTo>
                  <a:lnTo>
                    <a:pt x="244475" y="28829"/>
                  </a:lnTo>
                  <a:lnTo>
                    <a:pt x="249682" y="22733"/>
                  </a:lnTo>
                  <a:lnTo>
                    <a:pt x="266573" y="22733"/>
                  </a:lnTo>
                  <a:lnTo>
                    <a:pt x="272415" y="28829"/>
                  </a:lnTo>
                  <a:lnTo>
                    <a:pt x="273558" y="38608"/>
                  </a:lnTo>
                  <a:lnTo>
                    <a:pt x="273558" y="3048"/>
                  </a:lnTo>
                  <a:lnTo>
                    <a:pt x="225933" y="13335"/>
                  </a:lnTo>
                  <a:lnTo>
                    <a:pt x="213360" y="45847"/>
                  </a:lnTo>
                  <a:lnTo>
                    <a:pt x="213360" y="46228"/>
                  </a:lnTo>
                  <a:lnTo>
                    <a:pt x="241681" y="88392"/>
                  </a:lnTo>
                  <a:lnTo>
                    <a:pt x="260858" y="91694"/>
                  </a:lnTo>
                  <a:lnTo>
                    <a:pt x="273050" y="90424"/>
                  </a:lnTo>
                  <a:lnTo>
                    <a:pt x="283464" y="86868"/>
                  </a:lnTo>
                  <a:lnTo>
                    <a:pt x="292100" y="81280"/>
                  </a:lnTo>
                  <a:lnTo>
                    <a:pt x="299212" y="73914"/>
                  </a:lnTo>
                  <a:lnTo>
                    <a:pt x="292862" y="68707"/>
                  </a:lnTo>
                  <a:lnTo>
                    <a:pt x="281940" y="59817"/>
                  </a:lnTo>
                  <a:lnTo>
                    <a:pt x="275590" y="66040"/>
                  </a:lnTo>
                  <a:lnTo>
                    <a:pt x="270002" y="68707"/>
                  </a:lnTo>
                  <a:lnTo>
                    <a:pt x="252476" y="68707"/>
                  </a:lnTo>
                  <a:lnTo>
                    <a:pt x="245618" y="64008"/>
                  </a:lnTo>
                  <a:lnTo>
                    <a:pt x="243205" y="54229"/>
                  </a:lnTo>
                  <a:lnTo>
                    <a:pt x="302387" y="54229"/>
                  </a:lnTo>
                  <a:lnTo>
                    <a:pt x="302641" y="52197"/>
                  </a:lnTo>
                  <a:lnTo>
                    <a:pt x="302641" y="48006"/>
                  </a:lnTo>
                  <a:close/>
                </a:path>
                <a:path w="1560829" h="115570">
                  <a:moveTo>
                    <a:pt x="421005" y="63246"/>
                  </a:moveTo>
                  <a:lnTo>
                    <a:pt x="409829" y="63246"/>
                  </a:lnTo>
                  <a:lnTo>
                    <a:pt x="382397" y="1270"/>
                  </a:lnTo>
                  <a:lnTo>
                    <a:pt x="378460" y="1270"/>
                  </a:lnTo>
                  <a:lnTo>
                    <a:pt x="378460" y="64262"/>
                  </a:lnTo>
                  <a:lnTo>
                    <a:pt x="349885" y="64262"/>
                  </a:lnTo>
                  <a:lnTo>
                    <a:pt x="364109" y="28829"/>
                  </a:lnTo>
                  <a:lnTo>
                    <a:pt x="378460" y="64262"/>
                  </a:lnTo>
                  <a:lnTo>
                    <a:pt x="378460" y="1270"/>
                  </a:lnTo>
                  <a:lnTo>
                    <a:pt x="346456" y="1270"/>
                  </a:lnTo>
                  <a:lnTo>
                    <a:pt x="319024" y="63246"/>
                  </a:lnTo>
                  <a:lnTo>
                    <a:pt x="307848" y="63246"/>
                  </a:lnTo>
                  <a:lnTo>
                    <a:pt x="307848" y="111760"/>
                  </a:lnTo>
                  <a:lnTo>
                    <a:pt x="336042" y="111760"/>
                  </a:lnTo>
                  <a:lnTo>
                    <a:pt x="336042" y="89154"/>
                  </a:lnTo>
                  <a:lnTo>
                    <a:pt x="392811" y="89154"/>
                  </a:lnTo>
                  <a:lnTo>
                    <a:pt x="392811" y="111760"/>
                  </a:lnTo>
                  <a:lnTo>
                    <a:pt x="421005" y="111760"/>
                  </a:lnTo>
                  <a:lnTo>
                    <a:pt x="421005" y="89154"/>
                  </a:lnTo>
                  <a:lnTo>
                    <a:pt x="421005" y="64262"/>
                  </a:lnTo>
                  <a:lnTo>
                    <a:pt x="421005" y="63246"/>
                  </a:lnTo>
                  <a:close/>
                </a:path>
                <a:path w="1560829" h="115570">
                  <a:moveTo>
                    <a:pt x="521335" y="1143"/>
                  </a:moveTo>
                  <a:lnTo>
                    <a:pt x="431927" y="1143"/>
                  </a:lnTo>
                  <a:lnTo>
                    <a:pt x="431927" y="27813"/>
                  </a:lnTo>
                  <a:lnTo>
                    <a:pt x="431927" y="88773"/>
                  </a:lnTo>
                  <a:lnTo>
                    <a:pt x="463042" y="88773"/>
                  </a:lnTo>
                  <a:lnTo>
                    <a:pt x="463042" y="27813"/>
                  </a:lnTo>
                  <a:lnTo>
                    <a:pt x="490474" y="27813"/>
                  </a:lnTo>
                  <a:lnTo>
                    <a:pt x="490474" y="88773"/>
                  </a:lnTo>
                  <a:lnTo>
                    <a:pt x="521335" y="88773"/>
                  </a:lnTo>
                  <a:lnTo>
                    <a:pt x="521335" y="27813"/>
                  </a:lnTo>
                  <a:lnTo>
                    <a:pt x="521335" y="1143"/>
                  </a:lnTo>
                  <a:close/>
                </a:path>
                <a:path w="1560829" h="115570">
                  <a:moveTo>
                    <a:pt x="635381" y="45339"/>
                  </a:moveTo>
                  <a:lnTo>
                    <a:pt x="610997" y="3175"/>
                  </a:lnTo>
                  <a:lnTo>
                    <a:pt x="604901" y="1905"/>
                  </a:lnTo>
                  <a:lnTo>
                    <a:pt x="604901" y="45339"/>
                  </a:lnTo>
                  <a:lnTo>
                    <a:pt x="604901" y="45847"/>
                  </a:lnTo>
                  <a:lnTo>
                    <a:pt x="603377" y="53975"/>
                  </a:lnTo>
                  <a:lnTo>
                    <a:pt x="599440" y="60198"/>
                  </a:lnTo>
                  <a:lnTo>
                    <a:pt x="593725" y="64262"/>
                  </a:lnTo>
                  <a:lnTo>
                    <a:pt x="586740" y="65786"/>
                  </a:lnTo>
                  <a:lnTo>
                    <a:pt x="579628" y="64262"/>
                  </a:lnTo>
                  <a:lnTo>
                    <a:pt x="573913" y="60198"/>
                  </a:lnTo>
                  <a:lnTo>
                    <a:pt x="569976" y="53975"/>
                  </a:lnTo>
                  <a:lnTo>
                    <a:pt x="568579" y="45847"/>
                  </a:lnTo>
                  <a:lnTo>
                    <a:pt x="568579" y="45339"/>
                  </a:lnTo>
                  <a:lnTo>
                    <a:pt x="569976" y="37465"/>
                  </a:lnTo>
                  <a:lnTo>
                    <a:pt x="573786" y="31242"/>
                  </a:lnTo>
                  <a:lnTo>
                    <a:pt x="579628" y="27051"/>
                  </a:lnTo>
                  <a:lnTo>
                    <a:pt x="586740" y="25654"/>
                  </a:lnTo>
                  <a:lnTo>
                    <a:pt x="593725" y="27051"/>
                  </a:lnTo>
                  <a:lnTo>
                    <a:pt x="599440" y="31242"/>
                  </a:lnTo>
                  <a:lnTo>
                    <a:pt x="603377" y="37465"/>
                  </a:lnTo>
                  <a:lnTo>
                    <a:pt x="604901" y="45339"/>
                  </a:lnTo>
                  <a:lnTo>
                    <a:pt x="604901" y="1905"/>
                  </a:lnTo>
                  <a:lnTo>
                    <a:pt x="596011" y="0"/>
                  </a:lnTo>
                  <a:lnTo>
                    <a:pt x="587121" y="1143"/>
                  </a:lnTo>
                  <a:lnTo>
                    <a:pt x="579882" y="4064"/>
                  </a:lnTo>
                  <a:lnTo>
                    <a:pt x="574040" y="8382"/>
                  </a:lnTo>
                  <a:lnTo>
                    <a:pt x="569214" y="13589"/>
                  </a:lnTo>
                  <a:lnTo>
                    <a:pt x="569214" y="1905"/>
                  </a:lnTo>
                  <a:lnTo>
                    <a:pt x="538099" y="1905"/>
                  </a:lnTo>
                  <a:lnTo>
                    <a:pt x="538099" y="115570"/>
                  </a:lnTo>
                  <a:lnTo>
                    <a:pt x="569214" y="115570"/>
                  </a:lnTo>
                  <a:lnTo>
                    <a:pt x="569214" y="78867"/>
                  </a:lnTo>
                  <a:lnTo>
                    <a:pt x="574040" y="83693"/>
                  </a:lnTo>
                  <a:lnTo>
                    <a:pt x="579882" y="87757"/>
                  </a:lnTo>
                  <a:lnTo>
                    <a:pt x="587121" y="90551"/>
                  </a:lnTo>
                  <a:lnTo>
                    <a:pt x="596138" y="91567"/>
                  </a:lnTo>
                  <a:lnTo>
                    <a:pt x="611124" y="88392"/>
                  </a:lnTo>
                  <a:lnTo>
                    <a:pt x="616521" y="78867"/>
                  </a:lnTo>
                  <a:lnTo>
                    <a:pt x="623938" y="65786"/>
                  </a:lnTo>
                  <a:lnTo>
                    <a:pt x="635254" y="45847"/>
                  </a:lnTo>
                  <a:lnTo>
                    <a:pt x="635381" y="45339"/>
                  </a:lnTo>
                  <a:close/>
                </a:path>
                <a:path w="1560829" h="115570">
                  <a:moveTo>
                    <a:pt x="738124" y="1905"/>
                  </a:moveTo>
                  <a:lnTo>
                    <a:pt x="709803" y="1905"/>
                  </a:lnTo>
                  <a:lnTo>
                    <a:pt x="679323" y="44704"/>
                  </a:lnTo>
                  <a:lnTo>
                    <a:pt x="679323" y="1905"/>
                  </a:lnTo>
                  <a:lnTo>
                    <a:pt x="648716" y="1905"/>
                  </a:lnTo>
                  <a:lnTo>
                    <a:pt x="648716" y="89535"/>
                  </a:lnTo>
                  <a:lnTo>
                    <a:pt x="676402" y="89535"/>
                  </a:lnTo>
                  <a:lnTo>
                    <a:pt x="707517" y="45466"/>
                  </a:lnTo>
                  <a:lnTo>
                    <a:pt x="707517" y="89535"/>
                  </a:lnTo>
                  <a:lnTo>
                    <a:pt x="738124" y="89535"/>
                  </a:lnTo>
                  <a:lnTo>
                    <a:pt x="738124" y="1905"/>
                  </a:lnTo>
                  <a:close/>
                </a:path>
                <a:path w="1560829" h="115570">
                  <a:moveTo>
                    <a:pt x="844296" y="1905"/>
                  </a:moveTo>
                  <a:lnTo>
                    <a:pt x="815975" y="1905"/>
                  </a:lnTo>
                  <a:lnTo>
                    <a:pt x="785495" y="44704"/>
                  </a:lnTo>
                  <a:lnTo>
                    <a:pt x="785495" y="1905"/>
                  </a:lnTo>
                  <a:lnTo>
                    <a:pt x="754888" y="1905"/>
                  </a:lnTo>
                  <a:lnTo>
                    <a:pt x="754888" y="89535"/>
                  </a:lnTo>
                  <a:lnTo>
                    <a:pt x="782574" y="89535"/>
                  </a:lnTo>
                  <a:lnTo>
                    <a:pt x="813689" y="45466"/>
                  </a:lnTo>
                  <a:lnTo>
                    <a:pt x="813689" y="89535"/>
                  </a:lnTo>
                  <a:lnTo>
                    <a:pt x="844296" y="89535"/>
                  </a:lnTo>
                  <a:lnTo>
                    <a:pt x="844296" y="1905"/>
                  </a:lnTo>
                  <a:close/>
                </a:path>
                <a:path w="1560829" h="115570">
                  <a:moveTo>
                    <a:pt x="950341" y="1143"/>
                  </a:moveTo>
                  <a:lnTo>
                    <a:pt x="919480" y="1143"/>
                  </a:lnTo>
                  <a:lnTo>
                    <a:pt x="919480" y="31623"/>
                  </a:lnTo>
                  <a:lnTo>
                    <a:pt x="892048" y="31623"/>
                  </a:lnTo>
                  <a:lnTo>
                    <a:pt x="892048" y="1143"/>
                  </a:lnTo>
                  <a:lnTo>
                    <a:pt x="860933" y="1143"/>
                  </a:lnTo>
                  <a:lnTo>
                    <a:pt x="860933" y="31623"/>
                  </a:lnTo>
                  <a:lnTo>
                    <a:pt x="860933" y="58293"/>
                  </a:lnTo>
                  <a:lnTo>
                    <a:pt x="860933" y="88773"/>
                  </a:lnTo>
                  <a:lnTo>
                    <a:pt x="892048" y="88773"/>
                  </a:lnTo>
                  <a:lnTo>
                    <a:pt x="892048" y="58293"/>
                  </a:lnTo>
                  <a:lnTo>
                    <a:pt x="919480" y="58293"/>
                  </a:lnTo>
                  <a:lnTo>
                    <a:pt x="919480" y="88773"/>
                  </a:lnTo>
                  <a:lnTo>
                    <a:pt x="950341" y="88773"/>
                  </a:lnTo>
                  <a:lnTo>
                    <a:pt x="950341" y="58293"/>
                  </a:lnTo>
                  <a:lnTo>
                    <a:pt x="950341" y="31623"/>
                  </a:lnTo>
                  <a:lnTo>
                    <a:pt x="950341" y="1143"/>
                  </a:lnTo>
                  <a:close/>
                </a:path>
                <a:path w="1560829" h="115570">
                  <a:moveTo>
                    <a:pt x="1070229" y="1905"/>
                  </a:moveTo>
                  <a:lnTo>
                    <a:pt x="1039749" y="1905"/>
                  </a:lnTo>
                  <a:lnTo>
                    <a:pt x="1018667" y="34036"/>
                  </a:lnTo>
                  <a:lnTo>
                    <a:pt x="997712" y="1905"/>
                  </a:lnTo>
                  <a:lnTo>
                    <a:pt x="967105" y="1905"/>
                  </a:lnTo>
                  <a:lnTo>
                    <a:pt x="967105" y="89535"/>
                  </a:lnTo>
                  <a:lnTo>
                    <a:pt x="996569" y="89535"/>
                  </a:lnTo>
                  <a:lnTo>
                    <a:pt x="996569" y="44196"/>
                  </a:lnTo>
                  <a:lnTo>
                    <a:pt x="1018413" y="76581"/>
                  </a:lnTo>
                  <a:lnTo>
                    <a:pt x="1018794" y="76581"/>
                  </a:lnTo>
                  <a:lnTo>
                    <a:pt x="1040765" y="43688"/>
                  </a:lnTo>
                  <a:lnTo>
                    <a:pt x="1040765" y="89535"/>
                  </a:lnTo>
                  <a:lnTo>
                    <a:pt x="1070229" y="89535"/>
                  </a:lnTo>
                  <a:lnTo>
                    <a:pt x="1070229" y="1905"/>
                  </a:lnTo>
                  <a:close/>
                </a:path>
                <a:path w="1560829" h="115570">
                  <a:moveTo>
                    <a:pt x="1169162" y="72263"/>
                  </a:moveTo>
                  <a:lnTo>
                    <a:pt x="1169047" y="36576"/>
                  </a:lnTo>
                  <a:lnTo>
                    <a:pt x="1168654" y="30607"/>
                  </a:lnTo>
                  <a:lnTo>
                    <a:pt x="1167130" y="24130"/>
                  </a:lnTo>
                  <a:lnTo>
                    <a:pt x="1167003" y="23114"/>
                  </a:lnTo>
                  <a:lnTo>
                    <a:pt x="1139063" y="1778"/>
                  </a:lnTo>
                  <a:lnTo>
                    <a:pt x="1139063" y="53848"/>
                  </a:lnTo>
                  <a:lnTo>
                    <a:pt x="1139063" y="66802"/>
                  </a:lnTo>
                  <a:lnTo>
                    <a:pt x="1132713" y="72263"/>
                  </a:lnTo>
                  <a:lnTo>
                    <a:pt x="1117092" y="72263"/>
                  </a:lnTo>
                  <a:lnTo>
                    <a:pt x="1112520" y="68707"/>
                  </a:lnTo>
                  <a:lnTo>
                    <a:pt x="1112520" y="55753"/>
                  </a:lnTo>
                  <a:lnTo>
                    <a:pt x="1117600" y="51562"/>
                  </a:lnTo>
                  <a:lnTo>
                    <a:pt x="1131316" y="51562"/>
                  </a:lnTo>
                  <a:lnTo>
                    <a:pt x="1135761" y="52451"/>
                  </a:lnTo>
                  <a:lnTo>
                    <a:pt x="1139063" y="53848"/>
                  </a:lnTo>
                  <a:lnTo>
                    <a:pt x="1139063" y="1778"/>
                  </a:lnTo>
                  <a:lnTo>
                    <a:pt x="1136904" y="1397"/>
                  </a:lnTo>
                  <a:lnTo>
                    <a:pt x="1125982" y="635"/>
                  </a:lnTo>
                  <a:lnTo>
                    <a:pt x="1115314" y="1143"/>
                  </a:lnTo>
                  <a:lnTo>
                    <a:pt x="1106043" y="2540"/>
                  </a:lnTo>
                  <a:lnTo>
                    <a:pt x="1097788" y="4699"/>
                  </a:lnTo>
                  <a:lnTo>
                    <a:pt x="1090041" y="7493"/>
                  </a:lnTo>
                  <a:lnTo>
                    <a:pt x="1096518" y="28956"/>
                  </a:lnTo>
                  <a:lnTo>
                    <a:pt x="1104519" y="25908"/>
                  </a:lnTo>
                  <a:lnTo>
                    <a:pt x="1111758" y="24130"/>
                  </a:lnTo>
                  <a:lnTo>
                    <a:pt x="1132967" y="24130"/>
                  </a:lnTo>
                  <a:lnTo>
                    <a:pt x="1138682" y="29337"/>
                  </a:lnTo>
                  <a:lnTo>
                    <a:pt x="1138682" y="40005"/>
                  </a:lnTo>
                  <a:lnTo>
                    <a:pt x="1133602" y="38100"/>
                  </a:lnTo>
                  <a:lnTo>
                    <a:pt x="1125728" y="36576"/>
                  </a:lnTo>
                  <a:lnTo>
                    <a:pt x="1117473" y="36576"/>
                  </a:lnTo>
                  <a:lnTo>
                    <a:pt x="1103249" y="38354"/>
                  </a:lnTo>
                  <a:lnTo>
                    <a:pt x="1092327" y="43561"/>
                  </a:lnTo>
                  <a:lnTo>
                    <a:pt x="1085215" y="52070"/>
                  </a:lnTo>
                  <a:lnTo>
                    <a:pt x="1082675" y="64135"/>
                  </a:lnTo>
                  <a:lnTo>
                    <a:pt x="1082675" y="64516"/>
                  </a:lnTo>
                  <a:lnTo>
                    <a:pt x="1084961" y="76073"/>
                  </a:lnTo>
                  <a:lnTo>
                    <a:pt x="1091184" y="84455"/>
                  </a:lnTo>
                  <a:lnTo>
                    <a:pt x="1100582" y="89789"/>
                  </a:lnTo>
                  <a:lnTo>
                    <a:pt x="1112393" y="91567"/>
                  </a:lnTo>
                  <a:lnTo>
                    <a:pt x="1120521" y="90678"/>
                  </a:lnTo>
                  <a:lnTo>
                    <a:pt x="1127506" y="88392"/>
                  </a:lnTo>
                  <a:lnTo>
                    <a:pt x="1133475" y="84963"/>
                  </a:lnTo>
                  <a:lnTo>
                    <a:pt x="1138555" y="80391"/>
                  </a:lnTo>
                  <a:lnTo>
                    <a:pt x="1138555" y="89535"/>
                  </a:lnTo>
                  <a:lnTo>
                    <a:pt x="1169162" y="89535"/>
                  </a:lnTo>
                  <a:lnTo>
                    <a:pt x="1169162" y="80391"/>
                  </a:lnTo>
                  <a:lnTo>
                    <a:pt x="1169162" y="72263"/>
                  </a:lnTo>
                  <a:close/>
                </a:path>
                <a:path w="1560829" h="115570">
                  <a:moveTo>
                    <a:pt x="1264793" y="1905"/>
                  </a:moveTo>
                  <a:lnTo>
                    <a:pt x="1178179" y="1905"/>
                  </a:lnTo>
                  <a:lnTo>
                    <a:pt x="1178179" y="28067"/>
                  </a:lnTo>
                  <a:lnTo>
                    <a:pt x="1205992" y="28067"/>
                  </a:lnTo>
                  <a:lnTo>
                    <a:pt x="1205992" y="89535"/>
                  </a:lnTo>
                  <a:lnTo>
                    <a:pt x="1236980" y="89535"/>
                  </a:lnTo>
                  <a:lnTo>
                    <a:pt x="1236980" y="28067"/>
                  </a:lnTo>
                  <a:lnTo>
                    <a:pt x="1264793" y="28067"/>
                  </a:lnTo>
                  <a:lnTo>
                    <a:pt x="1264793" y="1905"/>
                  </a:lnTo>
                  <a:close/>
                </a:path>
                <a:path w="1560829" h="115570">
                  <a:moveTo>
                    <a:pt x="1359662" y="48006"/>
                  </a:moveTo>
                  <a:lnTo>
                    <a:pt x="1358265" y="38608"/>
                  </a:lnTo>
                  <a:lnTo>
                    <a:pt x="1356995" y="29591"/>
                  </a:lnTo>
                  <a:lnTo>
                    <a:pt x="1353185" y="22733"/>
                  </a:lnTo>
                  <a:lnTo>
                    <a:pt x="1348740" y="14351"/>
                  </a:lnTo>
                  <a:lnTo>
                    <a:pt x="1334897" y="3937"/>
                  </a:lnTo>
                  <a:lnTo>
                    <a:pt x="1330579" y="3048"/>
                  </a:lnTo>
                  <a:lnTo>
                    <a:pt x="1330579" y="38608"/>
                  </a:lnTo>
                  <a:lnTo>
                    <a:pt x="1299718" y="38608"/>
                  </a:lnTo>
                  <a:lnTo>
                    <a:pt x="1301496" y="28829"/>
                  </a:lnTo>
                  <a:lnTo>
                    <a:pt x="1306703" y="22733"/>
                  </a:lnTo>
                  <a:lnTo>
                    <a:pt x="1323594" y="22733"/>
                  </a:lnTo>
                  <a:lnTo>
                    <a:pt x="1329436" y="28829"/>
                  </a:lnTo>
                  <a:lnTo>
                    <a:pt x="1330579" y="38608"/>
                  </a:lnTo>
                  <a:lnTo>
                    <a:pt x="1330579" y="3048"/>
                  </a:lnTo>
                  <a:lnTo>
                    <a:pt x="1282954" y="13335"/>
                  </a:lnTo>
                  <a:lnTo>
                    <a:pt x="1270381" y="45847"/>
                  </a:lnTo>
                  <a:lnTo>
                    <a:pt x="1270381" y="46228"/>
                  </a:lnTo>
                  <a:lnTo>
                    <a:pt x="1298702" y="88392"/>
                  </a:lnTo>
                  <a:lnTo>
                    <a:pt x="1317879" y="91694"/>
                  </a:lnTo>
                  <a:lnTo>
                    <a:pt x="1330071" y="90424"/>
                  </a:lnTo>
                  <a:lnTo>
                    <a:pt x="1340485" y="86868"/>
                  </a:lnTo>
                  <a:lnTo>
                    <a:pt x="1349121" y="81280"/>
                  </a:lnTo>
                  <a:lnTo>
                    <a:pt x="1356233" y="73914"/>
                  </a:lnTo>
                  <a:lnTo>
                    <a:pt x="1349883" y="68707"/>
                  </a:lnTo>
                  <a:lnTo>
                    <a:pt x="1338961" y="59817"/>
                  </a:lnTo>
                  <a:lnTo>
                    <a:pt x="1332611" y="66040"/>
                  </a:lnTo>
                  <a:lnTo>
                    <a:pt x="1327023" y="68707"/>
                  </a:lnTo>
                  <a:lnTo>
                    <a:pt x="1309497" y="68707"/>
                  </a:lnTo>
                  <a:lnTo>
                    <a:pt x="1302639" y="64008"/>
                  </a:lnTo>
                  <a:lnTo>
                    <a:pt x="1300226" y="54229"/>
                  </a:lnTo>
                  <a:lnTo>
                    <a:pt x="1359408" y="54229"/>
                  </a:lnTo>
                  <a:lnTo>
                    <a:pt x="1359662" y="52197"/>
                  </a:lnTo>
                  <a:lnTo>
                    <a:pt x="1359662" y="48006"/>
                  </a:lnTo>
                  <a:close/>
                </a:path>
                <a:path w="1560829" h="115570">
                  <a:moveTo>
                    <a:pt x="1466342" y="89535"/>
                  </a:moveTo>
                  <a:lnTo>
                    <a:pt x="1429004" y="1270"/>
                  </a:lnTo>
                  <a:lnTo>
                    <a:pt x="1400175" y="1270"/>
                  </a:lnTo>
                  <a:lnTo>
                    <a:pt x="1362837" y="89535"/>
                  </a:lnTo>
                  <a:lnTo>
                    <a:pt x="1395349" y="89535"/>
                  </a:lnTo>
                  <a:lnTo>
                    <a:pt x="1414526" y="38735"/>
                  </a:lnTo>
                  <a:lnTo>
                    <a:pt x="1433576" y="89535"/>
                  </a:lnTo>
                  <a:lnTo>
                    <a:pt x="1466342" y="89535"/>
                  </a:lnTo>
                  <a:close/>
                </a:path>
                <a:path w="1560829" h="115570">
                  <a:moveTo>
                    <a:pt x="1560703" y="56642"/>
                  </a:moveTo>
                  <a:lnTo>
                    <a:pt x="1530604" y="25908"/>
                  </a:lnTo>
                  <a:lnTo>
                    <a:pt x="1530604" y="50673"/>
                  </a:lnTo>
                  <a:lnTo>
                    <a:pt x="1530604" y="63246"/>
                  </a:lnTo>
                  <a:lnTo>
                    <a:pt x="1525778" y="66929"/>
                  </a:lnTo>
                  <a:lnTo>
                    <a:pt x="1506855" y="66929"/>
                  </a:lnTo>
                  <a:lnTo>
                    <a:pt x="1506855" y="46609"/>
                  </a:lnTo>
                  <a:lnTo>
                    <a:pt x="1526654" y="46609"/>
                  </a:lnTo>
                  <a:lnTo>
                    <a:pt x="1530604" y="50673"/>
                  </a:lnTo>
                  <a:lnTo>
                    <a:pt x="1530604" y="25908"/>
                  </a:lnTo>
                  <a:lnTo>
                    <a:pt x="1521587" y="24765"/>
                  </a:lnTo>
                  <a:lnTo>
                    <a:pt x="1506982" y="24765"/>
                  </a:lnTo>
                  <a:lnTo>
                    <a:pt x="1506982" y="1905"/>
                  </a:lnTo>
                  <a:lnTo>
                    <a:pt x="1476248" y="1905"/>
                  </a:lnTo>
                  <a:lnTo>
                    <a:pt x="1476248" y="89535"/>
                  </a:lnTo>
                  <a:lnTo>
                    <a:pt x="1520317" y="89535"/>
                  </a:lnTo>
                  <a:lnTo>
                    <a:pt x="1537589" y="87122"/>
                  </a:lnTo>
                  <a:lnTo>
                    <a:pt x="1550289" y="80137"/>
                  </a:lnTo>
                  <a:lnTo>
                    <a:pt x="1558036" y="69723"/>
                  </a:lnTo>
                  <a:lnTo>
                    <a:pt x="1558671" y="66929"/>
                  </a:lnTo>
                  <a:lnTo>
                    <a:pt x="1560703" y="5664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86039" y="6087872"/>
              <a:ext cx="85725" cy="106680"/>
            </a:xfrm>
            <a:custGeom>
              <a:avLst/>
              <a:gdLst/>
              <a:ahLst/>
              <a:cxnLst/>
              <a:rect l="l" t="t" r="r" b="b"/>
              <a:pathLst>
                <a:path w="85725" h="106679">
                  <a:moveTo>
                    <a:pt x="8547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06680"/>
                  </a:lnTo>
                  <a:lnTo>
                    <a:pt x="12065" y="106680"/>
                  </a:lnTo>
                  <a:lnTo>
                    <a:pt x="12065" y="10160"/>
                  </a:lnTo>
                  <a:lnTo>
                    <a:pt x="73533" y="10160"/>
                  </a:lnTo>
                  <a:lnTo>
                    <a:pt x="73533" y="106680"/>
                  </a:lnTo>
                  <a:lnTo>
                    <a:pt x="85471" y="106680"/>
                  </a:lnTo>
                  <a:lnTo>
                    <a:pt x="85471" y="10160"/>
                  </a:lnTo>
                  <a:lnTo>
                    <a:pt x="85471" y="0"/>
                  </a:lnTo>
                  <a:close/>
                </a:path>
              </a:pathLst>
            </a:custGeom>
            <a:solidFill>
              <a:srgbClr val="36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294878" y="6113757"/>
              <a:ext cx="336651" cy="10530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651747" y="6114417"/>
              <a:ext cx="69187" cy="8153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741156" y="6113780"/>
              <a:ext cx="158038" cy="8229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962263" y="6113779"/>
              <a:ext cx="539750" cy="105410"/>
            </a:xfrm>
            <a:custGeom>
              <a:avLst/>
              <a:gdLst/>
              <a:ahLst/>
              <a:cxnLst/>
              <a:rect l="l" t="t" r="r" b="b"/>
              <a:pathLst>
                <a:path w="539750" h="105410">
                  <a:moveTo>
                    <a:pt x="70993" y="80518"/>
                  </a:moveTo>
                  <a:lnTo>
                    <a:pt x="35433" y="40259"/>
                  </a:lnTo>
                  <a:lnTo>
                    <a:pt x="70104" y="1778"/>
                  </a:lnTo>
                  <a:lnTo>
                    <a:pt x="55499" y="1778"/>
                  </a:lnTo>
                  <a:lnTo>
                    <a:pt x="26035" y="35560"/>
                  </a:lnTo>
                  <a:lnTo>
                    <a:pt x="11684" y="35560"/>
                  </a:lnTo>
                  <a:lnTo>
                    <a:pt x="11684" y="1778"/>
                  </a:lnTo>
                  <a:lnTo>
                    <a:pt x="0" y="1778"/>
                  </a:lnTo>
                  <a:lnTo>
                    <a:pt x="0" y="80518"/>
                  </a:lnTo>
                  <a:lnTo>
                    <a:pt x="11684" y="80518"/>
                  </a:lnTo>
                  <a:lnTo>
                    <a:pt x="11684" y="45974"/>
                  </a:lnTo>
                  <a:lnTo>
                    <a:pt x="26289" y="45974"/>
                  </a:lnTo>
                  <a:lnTo>
                    <a:pt x="56388" y="80518"/>
                  </a:lnTo>
                  <a:lnTo>
                    <a:pt x="70993" y="80518"/>
                  </a:lnTo>
                  <a:close/>
                </a:path>
                <a:path w="539750" h="105410">
                  <a:moveTo>
                    <a:pt x="166751" y="40906"/>
                  </a:moveTo>
                  <a:lnTo>
                    <a:pt x="163449" y="23622"/>
                  </a:lnTo>
                  <a:lnTo>
                    <a:pt x="155067" y="10922"/>
                  </a:lnTo>
                  <a:lnTo>
                    <a:pt x="154686" y="10541"/>
                  </a:lnTo>
                  <a:lnTo>
                    <a:pt x="154635" y="41643"/>
                  </a:lnTo>
                  <a:lnTo>
                    <a:pt x="152527" y="53721"/>
                  </a:lnTo>
                  <a:lnTo>
                    <a:pt x="152400" y="54102"/>
                  </a:lnTo>
                  <a:lnTo>
                    <a:pt x="146558" y="63627"/>
                  </a:lnTo>
                  <a:lnTo>
                    <a:pt x="137668" y="69596"/>
                  </a:lnTo>
                  <a:lnTo>
                    <a:pt x="126873" y="71628"/>
                  </a:lnTo>
                  <a:lnTo>
                    <a:pt x="116941" y="69596"/>
                  </a:lnTo>
                  <a:lnTo>
                    <a:pt x="116509" y="69596"/>
                  </a:lnTo>
                  <a:lnTo>
                    <a:pt x="98425" y="40906"/>
                  </a:lnTo>
                  <a:lnTo>
                    <a:pt x="100838" y="28575"/>
                  </a:lnTo>
                  <a:lnTo>
                    <a:pt x="107188" y="19050"/>
                  </a:lnTo>
                  <a:lnTo>
                    <a:pt x="109347" y="17526"/>
                  </a:lnTo>
                  <a:lnTo>
                    <a:pt x="116332" y="12827"/>
                  </a:lnTo>
                  <a:lnTo>
                    <a:pt x="126873" y="10541"/>
                  </a:lnTo>
                  <a:lnTo>
                    <a:pt x="138163" y="12827"/>
                  </a:lnTo>
                  <a:lnTo>
                    <a:pt x="137795" y="12827"/>
                  </a:lnTo>
                  <a:lnTo>
                    <a:pt x="146431" y="18796"/>
                  </a:lnTo>
                  <a:lnTo>
                    <a:pt x="152400" y="28321"/>
                  </a:lnTo>
                  <a:lnTo>
                    <a:pt x="154559" y="40906"/>
                  </a:lnTo>
                  <a:lnTo>
                    <a:pt x="154686" y="10541"/>
                  </a:lnTo>
                  <a:lnTo>
                    <a:pt x="142875" y="2794"/>
                  </a:lnTo>
                  <a:lnTo>
                    <a:pt x="129032" y="0"/>
                  </a:lnTo>
                  <a:lnTo>
                    <a:pt x="119126" y="1524"/>
                  </a:lnTo>
                  <a:lnTo>
                    <a:pt x="110871" y="5334"/>
                  </a:lnTo>
                  <a:lnTo>
                    <a:pt x="104267" y="10922"/>
                  </a:lnTo>
                  <a:lnTo>
                    <a:pt x="98933" y="17526"/>
                  </a:lnTo>
                  <a:lnTo>
                    <a:pt x="98933" y="1778"/>
                  </a:lnTo>
                  <a:lnTo>
                    <a:pt x="87122" y="1778"/>
                  </a:lnTo>
                  <a:lnTo>
                    <a:pt x="87122" y="104902"/>
                  </a:lnTo>
                  <a:lnTo>
                    <a:pt x="98933" y="104902"/>
                  </a:lnTo>
                  <a:lnTo>
                    <a:pt x="98933" y="65405"/>
                  </a:lnTo>
                  <a:lnTo>
                    <a:pt x="104140" y="71882"/>
                  </a:lnTo>
                  <a:lnTo>
                    <a:pt x="110744" y="77216"/>
                  </a:lnTo>
                  <a:lnTo>
                    <a:pt x="118999" y="80772"/>
                  </a:lnTo>
                  <a:lnTo>
                    <a:pt x="129032" y="82169"/>
                  </a:lnTo>
                  <a:lnTo>
                    <a:pt x="143002" y="79375"/>
                  </a:lnTo>
                  <a:lnTo>
                    <a:pt x="154432" y="71628"/>
                  </a:lnTo>
                  <a:lnTo>
                    <a:pt x="155067" y="71247"/>
                  </a:lnTo>
                  <a:lnTo>
                    <a:pt x="163449" y="58420"/>
                  </a:lnTo>
                  <a:lnTo>
                    <a:pt x="166573" y="41643"/>
                  </a:lnTo>
                  <a:lnTo>
                    <a:pt x="166751" y="40906"/>
                  </a:lnTo>
                  <a:close/>
                </a:path>
                <a:path w="539750" h="105410">
                  <a:moveTo>
                    <a:pt x="257937" y="41021"/>
                  </a:moveTo>
                  <a:lnTo>
                    <a:pt x="257175" y="36830"/>
                  </a:lnTo>
                  <a:lnTo>
                    <a:pt x="255651" y="26543"/>
                  </a:lnTo>
                  <a:lnTo>
                    <a:pt x="255651" y="26162"/>
                  </a:lnTo>
                  <a:lnTo>
                    <a:pt x="255524" y="25400"/>
                  </a:lnTo>
                  <a:lnTo>
                    <a:pt x="248412" y="12192"/>
                  </a:lnTo>
                  <a:lnTo>
                    <a:pt x="246126" y="10541"/>
                  </a:lnTo>
                  <a:lnTo>
                    <a:pt x="246126" y="36830"/>
                  </a:lnTo>
                  <a:lnTo>
                    <a:pt x="195326" y="36830"/>
                  </a:lnTo>
                  <a:lnTo>
                    <a:pt x="197993" y="26543"/>
                  </a:lnTo>
                  <a:lnTo>
                    <a:pt x="198120" y="26162"/>
                  </a:lnTo>
                  <a:lnTo>
                    <a:pt x="203581" y="17653"/>
                  </a:lnTo>
                  <a:lnTo>
                    <a:pt x="211074" y="12192"/>
                  </a:lnTo>
                  <a:lnTo>
                    <a:pt x="210312" y="12192"/>
                  </a:lnTo>
                  <a:lnTo>
                    <a:pt x="220980" y="9906"/>
                  </a:lnTo>
                  <a:lnTo>
                    <a:pt x="231775" y="12192"/>
                  </a:lnTo>
                  <a:lnTo>
                    <a:pt x="231521" y="12192"/>
                  </a:lnTo>
                  <a:lnTo>
                    <a:pt x="239014" y="18034"/>
                  </a:lnTo>
                  <a:lnTo>
                    <a:pt x="243840" y="26543"/>
                  </a:lnTo>
                  <a:lnTo>
                    <a:pt x="246126" y="36830"/>
                  </a:lnTo>
                  <a:lnTo>
                    <a:pt x="246126" y="10541"/>
                  </a:lnTo>
                  <a:lnTo>
                    <a:pt x="245364" y="9906"/>
                  </a:lnTo>
                  <a:lnTo>
                    <a:pt x="236855" y="3302"/>
                  </a:lnTo>
                  <a:lnTo>
                    <a:pt x="221234" y="0"/>
                  </a:lnTo>
                  <a:lnTo>
                    <a:pt x="205867" y="3302"/>
                  </a:lnTo>
                  <a:lnTo>
                    <a:pt x="194259" y="11861"/>
                  </a:lnTo>
                  <a:lnTo>
                    <a:pt x="186309" y="25019"/>
                  </a:lnTo>
                  <a:lnTo>
                    <a:pt x="183515" y="41021"/>
                  </a:lnTo>
                  <a:lnTo>
                    <a:pt x="207518" y="79375"/>
                  </a:lnTo>
                  <a:lnTo>
                    <a:pt x="222758" y="82296"/>
                  </a:lnTo>
                  <a:lnTo>
                    <a:pt x="233045" y="81280"/>
                  </a:lnTo>
                  <a:lnTo>
                    <a:pt x="241681" y="78359"/>
                  </a:lnTo>
                  <a:lnTo>
                    <a:pt x="248920" y="73660"/>
                  </a:lnTo>
                  <a:lnTo>
                    <a:pt x="250571" y="72136"/>
                  </a:lnTo>
                  <a:lnTo>
                    <a:pt x="255270" y="67564"/>
                  </a:lnTo>
                  <a:lnTo>
                    <a:pt x="247904" y="60960"/>
                  </a:lnTo>
                  <a:lnTo>
                    <a:pt x="242824" y="65532"/>
                  </a:lnTo>
                  <a:lnTo>
                    <a:pt x="237109" y="69088"/>
                  </a:lnTo>
                  <a:lnTo>
                    <a:pt x="230632" y="71374"/>
                  </a:lnTo>
                  <a:lnTo>
                    <a:pt x="223139" y="72136"/>
                  </a:lnTo>
                  <a:lnTo>
                    <a:pt x="213106" y="70358"/>
                  </a:lnTo>
                  <a:lnTo>
                    <a:pt x="204597" y="65151"/>
                  </a:lnTo>
                  <a:lnTo>
                    <a:pt x="198374" y="56769"/>
                  </a:lnTo>
                  <a:lnTo>
                    <a:pt x="195326" y="45466"/>
                  </a:lnTo>
                  <a:lnTo>
                    <a:pt x="257810" y="45466"/>
                  </a:lnTo>
                  <a:lnTo>
                    <a:pt x="257937" y="41021"/>
                  </a:lnTo>
                  <a:close/>
                </a:path>
                <a:path w="539750" h="105410">
                  <a:moveTo>
                    <a:pt x="358902" y="69850"/>
                  </a:moveTo>
                  <a:lnTo>
                    <a:pt x="349885" y="69850"/>
                  </a:lnTo>
                  <a:lnTo>
                    <a:pt x="337312" y="41910"/>
                  </a:lnTo>
                  <a:lnTo>
                    <a:pt x="337312" y="70104"/>
                  </a:lnTo>
                  <a:lnTo>
                    <a:pt x="288163" y="70104"/>
                  </a:lnTo>
                  <a:lnTo>
                    <a:pt x="313055" y="12827"/>
                  </a:lnTo>
                  <a:lnTo>
                    <a:pt x="337197" y="69850"/>
                  </a:lnTo>
                  <a:lnTo>
                    <a:pt x="337312" y="41910"/>
                  </a:lnTo>
                  <a:lnTo>
                    <a:pt x="324358" y="12827"/>
                  </a:lnTo>
                  <a:lnTo>
                    <a:pt x="319024" y="1143"/>
                  </a:lnTo>
                  <a:lnTo>
                    <a:pt x="306959" y="1143"/>
                  </a:lnTo>
                  <a:lnTo>
                    <a:pt x="276098" y="69850"/>
                  </a:lnTo>
                  <a:lnTo>
                    <a:pt x="267081" y="69850"/>
                  </a:lnTo>
                  <a:lnTo>
                    <a:pt x="267081" y="101346"/>
                  </a:lnTo>
                  <a:lnTo>
                    <a:pt x="277749" y="101346"/>
                  </a:lnTo>
                  <a:lnTo>
                    <a:pt x="277749" y="80518"/>
                  </a:lnTo>
                  <a:lnTo>
                    <a:pt x="348234" y="80518"/>
                  </a:lnTo>
                  <a:lnTo>
                    <a:pt x="348234" y="101346"/>
                  </a:lnTo>
                  <a:lnTo>
                    <a:pt x="358902" y="101346"/>
                  </a:lnTo>
                  <a:lnTo>
                    <a:pt x="358902" y="80518"/>
                  </a:lnTo>
                  <a:lnTo>
                    <a:pt x="358902" y="70104"/>
                  </a:lnTo>
                  <a:lnTo>
                    <a:pt x="358902" y="69850"/>
                  </a:lnTo>
                  <a:close/>
                </a:path>
                <a:path w="539750" h="105410">
                  <a:moveTo>
                    <a:pt x="446786" y="1778"/>
                  </a:moveTo>
                  <a:lnTo>
                    <a:pt x="435483" y="1778"/>
                  </a:lnTo>
                  <a:lnTo>
                    <a:pt x="387604" y="62865"/>
                  </a:lnTo>
                  <a:lnTo>
                    <a:pt x="387604" y="1778"/>
                  </a:lnTo>
                  <a:lnTo>
                    <a:pt x="375920" y="1778"/>
                  </a:lnTo>
                  <a:lnTo>
                    <a:pt x="375920" y="80518"/>
                  </a:lnTo>
                  <a:lnTo>
                    <a:pt x="386969" y="80518"/>
                  </a:lnTo>
                  <a:lnTo>
                    <a:pt x="435229" y="19304"/>
                  </a:lnTo>
                  <a:lnTo>
                    <a:pt x="435229" y="80518"/>
                  </a:lnTo>
                  <a:lnTo>
                    <a:pt x="446786" y="80518"/>
                  </a:lnTo>
                  <a:lnTo>
                    <a:pt x="446786" y="1778"/>
                  </a:lnTo>
                  <a:close/>
                </a:path>
                <a:path w="539750" h="105410">
                  <a:moveTo>
                    <a:pt x="539496" y="1778"/>
                  </a:moveTo>
                  <a:lnTo>
                    <a:pt x="464439" y="1778"/>
                  </a:lnTo>
                  <a:lnTo>
                    <a:pt x="464439" y="12192"/>
                  </a:lnTo>
                  <a:lnTo>
                    <a:pt x="496062" y="12192"/>
                  </a:lnTo>
                  <a:lnTo>
                    <a:pt x="496062" y="80518"/>
                  </a:lnTo>
                  <a:lnTo>
                    <a:pt x="507746" y="80518"/>
                  </a:lnTo>
                  <a:lnTo>
                    <a:pt x="507746" y="12192"/>
                  </a:lnTo>
                  <a:lnTo>
                    <a:pt x="539496" y="12192"/>
                  </a:lnTo>
                  <a:lnTo>
                    <a:pt x="539496" y="1778"/>
                  </a:lnTo>
                  <a:close/>
                </a:path>
              </a:pathLst>
            </a:custGeom>
            <a:solidFill>
              <a:srgbClr val="36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564878" y="6115508"/>
              <a:ext cx="70862" cy="7878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073642" y="6298375"/>
              <a:ext cx="70403" cy="7878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164446" y="6297310"/>
              <a:ext cx="69187" cy="81531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808468" y="6296698"/>
              <a:ext cx="1410843" cy="26517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304400" y="6296700"/>
              <a:ext cx="252374" cy="10484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578340" y="6298375"/>
              <a:ext cx="69489" cy="7878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669398" y="6298375"/>
              <a:ext cx="251752" cy="7878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942575" y="6296699"/>
              <a:ext cx="74430" cy="82294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8124063" y="5700522"/>
              <a:ext cx="1577340" cy="140335"/>
            </a:xfrm>
            <a:custGeom>
              <a:avLst/>
              <a:gdLst/>
              <a:ahLst/>
              <a:cxnLst/>
              <a:rect l="l" t="t" r="r" b="b"/>
              <a:pathLst>
                <a:path w="1577340" h="140335">
                  <a:moveTo>
                    <a:pt x="103632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113030"/>
                  </a:lnTo>
                  <a:lnTo>
                    <a:pt x="31750" y="113030"/>
                  </a:lnTo>
                  <a:lnTo>
                    <a:pt x="31750" y="27940"/>
                  </a:lnTo>
                  <a:lnTo>
                    <a:pt x="71882" y="27940"/>
                  </a:lnTo>
                  <a:lnTo>
                    <a:pt x="71882" y="113030"/>
                  </a:lnTo>
                  <a:lnTo>
                    <a:pt x="103632" y="113030"/>
                  </a:lnTo>
                  <a:lnTo>
                    <a:pt x="103632" y="27940"/>
                  </a:lnTo>
                  <a:lnTo>
                    <a:pt x="103632" y="0"/>
                  </a:lnTo>
                  <a:close/>
                </a:path>
                <a:path w="1577340" h="140335">
                  <a:moveTo>
                    <a:pt x="219456" y="69596"/>
                  </a:moveTo>
                  <a:lnTo>
                    <a:pt x="216408" y="51308"/>
                  </a:lnTo>
                  <a:lnTo>
                    <a:pt x="216281" y="50673"/>
                  </a:lnTo>
                  <a:lnTo>
                    <a:pt x="215773" y="49911"/>
                  </a:lnTo>
                  <a:lnTo>
                    <a:pt x="208534" y="37846"/>
                  </a:lnTo>
                  <a:lnTo>
                    <a:pt x="207645" y="36449"/>
                  </a:lnTo>
                  <a:lnTo>
                    <a:pt x="195199" y="27432"/>
                  </a:lnTo>
                  <a:lnTo>
                    <a:pt x="188976" y="26162"/>
                  </a:lnTo>
                  <a:lnTo>
                    <a:pt x="188976" y="69596"/>
                  </a:lnTo>
                  <a:lnTo>
                    <a:pt x="188976" y="70104"/>
                  </a:lnTo>
                  <a:lnTo>
                    <a:pt x="187579" y="78232"/>
                  </a:lnTo>
                  <a:lnTo>
                    <a:pt x="183642" y="84455"/>
                  </a:lnTo>
                  <a:lnTo>
                    <a:pt x="177800" y="88519"/>
                  </a:lnTo>
                  <a:lnTo>
                    <a:pt x="170815" y="90043"/>
                  </a:lnTo>
                  <a:lnTo>
                    <a:pt x="163830" y="88519"/>
                  </a:lnTo>
                  <a:lnTo>
                    <a:pt x="157988" y="84455"/>
                  </a:lnTo>
                  <a:lnTo>
                    <a:pt x="154051" y="78232"/>
                  </a:lnTo>
                  <a:lnTo>
                    <a:pt x="152654" y="70104"/>
                  </a:lnTo>
                  <a:lnTo>
                    <a:pt x="152654" y="69596"/>
                  </a:lnTo>
                  <a:lnTo>
                    <a:pt x="154051" y="61722"/>
                  </a:lnTo>
                  <a:lnTo>
                    <a:pt x="157988" y="55499"/>
                  </a:lnTo>
                  <a:lnTo>
                    <a:pt x="163703" y="51308"/>
                  </a:lnTo>
                  <a:lnTo>
                    <a:pt x="170815" y="49911"/>
                  </a:lnTo>
                  <a:lnTo>
                    <a:pt x="177800" y="51308"/>
                  </a:lnTo>
                  <a:lnTo>
                    <a:pt x="183642" y="55499"/>
                  </a:lnTo>
                  <a:lnTo>
                    <a:pt x="187579" y="61722"/>
                  </a:lnTo>
                  <a:lnTo>
                    <a:pt x="188976" y="69596"/>
                  </a:lnTo>
                  <a:lnTo>
                    <a:pt x="188976" y="26162"/>
                  </a:lnTo>
                  <a:lnTo>
                    <a:pt x="180213" y="24257"/>
                  </a:lnTo>
                  <a:lnTo>
                    <a:pt x="171196" y="25400"/>
                  </a:lnTo>
                  <a:lnTo>
                    <a:pt x="164084" y="28321"/>
                  </a:lnTo>
                  <a:lnTo>
                    <a:pt x="158242" y="32639"/>
                  </a:lnTo>
                  <a:lnTo>
                    <a:pt x="153289" y="37846"/>
                  </a:lnTo>
                  <a:lnTo>
                    <a:pt x="153289" y="26162"/>
                  </a:lnTo>
                  <a:lnTo>
                    <a:pt x="122174" y="26162"/>
                  </a:lnTo>
                  <a:lnTo>
                    <a:pt x="122174" y="139827"/>
                  </a:lnTo>
                  <a:lnTo>
                    <a:pt x="153289" y="139827"/>
                  </a:lnTo>
                  <a:lnTo>
                    <a:pt x="153289" y="103124"/>
                  </a:lnTo>
                  <a:lnTo>
                    <a:pt x="158115" y="107950"/>
                  </a:lnTo>
                  <a:lnTo>
                    <a:pt x="163957" y="112014"/>
                  </a:lnTo>
                  <a:lnTo>
                    <a:pt x="171323" y="114808"/>
                  </a:lnTo>
                  <a:lnTo>
                    <a:pt x="180340" y="115824"/>
                  </a:lnTo>
                  <a:lnTo>
                    <a:pt x="195326" y="112649"/>
                  </a:lnTo>
                  <a:lnTo>
                    <a:pt x="200723" y="103124"/>
                  </a:lnTo>
                  <a:lnTo>
                    <a:pt x="208140" y="90043"/>
                  </a:lnTo>
                  <a:lnTo>
                    <a:pt x="219456" y="70104"/>
                  </a:lnTo>
                  <a:lnTo>
                    <a:pt x="219456" y="69596"/>
                  </a:lnTo>
                  <a:close/>
                </a:path>
                <a:path w="1577340" h="140335">
                  <a:moveTo>
                    <a:pt x="318643" y="72263"/>
                  </a:moveTo>
                  <a:lnTo>
                    <a:pt x="317373" y="62865"/>
                  </a:lnTo>
                  <a:lnTo>
                    <a:pt x="315976" y="53848"/>
                  </a:lnTo>
                  <a:lnTo>
                    <a:pt x="312293" y="46990"/>
                  </a:lnTo>
                  <a:lnTo>
                    <a:pt x="307848" y="38608"/>
                  </a:lnTo>
                  <a:lnTo>
                    <a:pt x="294005" y="28194"/>
                  </a:lnTo>
                  <a:lnTo>
                    <a:pt x="289687" y="27305"/>
                  </a:lnTo>
                  <a:lnTo>
                    <a:pt x="289687" y="62865"/>
                  </a:lnTo>
                  <a:lnTo>
                    <a:pt x="258826" y="62865"/>
                  </a:lnTo>
                  <a:lnTo>
                    <a:pt x="260604" y="53086"/>
                  </a:lnTo>
                  <a:lnTo>
                    <a:pt x="265811" y="46990"/>
                  </a:lnTo>
                  <a:lnTo>
                    <a:pt x="282702" y="46990"/>
                  </a:lnTo>
                  <a:lnTo>
                    <a:pt x="288544" y="53086"/>
                  </a:lnTo>
                  <a:lnTo>
                    <a:pt x="289687" y="62865"/>
                  </a:lnTo>
                  <a:lnTo>
                    <a:pt x="289687" y="27305"/>
                  </a:lnTo>
                  <a:lnTo>
                    <a:pt x="241935" y="37592"/>
                  </a:lnTo>
                  <a:lnTo>
                    <a:pt x="229489" y="70104"/>
                  </a:lnTo>
                  <a:lnTo>
                    <a:pt x="229489" y="70485"/>
                  </a:lnTo>
                  <a:lnTo>
                    <a:pt x="257810" y="112649"/>
                  </a:lnTo>
                  <a:lnTo>
                    <a:pt x="276987" y="115951"/>
                  </a:lnTo>
                  <a:lnTo>
                    <a:pt x="289179" y="114681"/>
                  </a:lnTo>
                  <a:lnTo>
                    <a:pt x="299593" y="111125"/>
                  </a:lnTo>
                  <a:lnTo>
                    <a:pt x="308229" y="105537"/>
                  </a:lnTo>
                  <a:lnTo>
                    <a:pt x="315214" y="98171"/>
                  </a:lnTo>
                  <a:lnTo>
                    <a:pt x="308991" y="92964"/>
                  </a:lnTo>
                  <a:lnTo>
                    <a:pt x="298069" y="84074"/>
                  </a:lnTo>
                  <a:lnTo>
                    <a:pt x="291719" y="90297"/>
                  </a:lnTo>
                  <a:lnTo>
                    <a:pt x="286131" y="92964"/>
                  </a:lnTo>
                  <a:lnTo>
                    <a:pt x="268605" y="92964"/>
                  </a:lnTo>
                  <a:lnTo>
                    <a:pt x="261747" y="88265"/>
                  </a:lnTo>
                  <a:lnTo>
                    <a:pt x="259207" y="78486"/>
                  </a:lnTo>
                  <a:lnTo>
                    <a:pt x="318516" y="78486"/>
                  </a:lnTo>
                  <a:lnTo>
                    <a:pt x="318643" y="72263"/>
                  </a:lnTo>
                  <a:close/>
                </a:path>
                <a:path w="1577340" h="140335">
                  <a:moveTo>
                    <a:pt x="437134" y="87503"/>
                  </a:moveTo>
                  <a:lnTo>
                    <a:pt x="425958" y="87503"/>
                  </a:lnTo>
                  <a:lnTo>
                    <a:pt x="410718" y="53086"/>
                  </a:lnTo>
                  <a:lnTo>
                    <a:pt x="398399" y="25527"/>
                  </a:lnTo>
                  <a:lnTo>
                    <a:pt x="394462" y="25527"/>
                  </a:lnTo>
                  <a:lnTo>
                    <a:pt x="394462" y="88519"/>
                  </a:lnTo>
                  <a:lnTo>
                    <a:pt x="366014" y="88519"/>
                  </a:lnTo>
                  <a:lnTo>
                    <a:pt x="380238" y="53086"/>
                  </a:lnTo>
                  <a:lnTo>
                    <a:pt x="394462" y="88519"/>
                  </a:lnTo>
                  <a:lnTo>
                    <a:pt x="394462" y="25527"/>
                  </a:lnTo>
                  <a:lnTo>
                    <a:pt x="362585" y="25527"/>
                  </a:lnTo>
                  <a:lnTo>
                    <a:pt x="335026" y="87503"/>
                  </a:lnTo>
                  <a:lnTo>
                    <a:pt x="323977" y="87503"/>
                  </a:lnTo>
                  <a:lnTo>
                    <a:pt x="323977" y="136017"/>
                  </a:lnTo>
                  <a:lnTo>
                    <a:pt x="352044" y="136017"/>
                  </a:lnTo>
                  <a:lnTo>
                    <a:pt x="352044" y="113411"/>
                  </a:lnTo>
                  <a:lnTo>
                    <a:pt x="408940" y="113411"/>
                  </a:lnTo>
                  <a:lnTo>
                    <a:pt x="408940" y="136017"/>
                  </a:lnTo>
                  <a:lnTo>
                    <a:pt x="437134" y="136017"/>
                  </a:lnTo>
                  <a:lnTo>
                    <a:pt x="437134" y="113411"/>
                  </a:lnTo>
                  <a:lnTo>
                    <a:pt x="437134" y="88519"/>
                  </a:lnTo>
                  <a:lnTo>
                    <a:pt x="437134" y="87503"/>
                  </a:lnTo>
                  <a:close/>
                </a:path>
                <a:path w="1577340" h="140335">
                  <a:moveTo>
                    <a:pt x="537464" y="25400"/>
                  </a:moveTo>
                  <a:lnTo>
                    <a:pt x="448056" y="25400"/>
                  </a:lnTo>
                  <a:lnTo>
                    <a:pt x="448056" y="52070"/>
                  </a:lnTo>
                  <a:lnTo>
                    <a:pt x="448056" y="113030"/>
                  </a:lnTo>
                  <a:lnTo>
                    <a:pt x="479171" y="113030"/>
                  </a:lnTo>
                  <a:lnTo>
                    <a:pt x="479171" y="52070"/>
                  </a:lnTo>
                  <a:lnTo>
                    <a:pt x="506476" y="52070"/>
                  </a:lnTo>
                  <a:lnTo>
                    <a:pt x="506476" y="113030"/>
                  </a:lnTo>
                  <a:lnTo>
                    <a:pt x="537464" y="113030"/>
                  </a:lnTo>
                  <a:lnTo>
                    <a:pt x="537464" y="52070"/>
                  </a:lnTo>
                  <a:lnTo>
                    <a:pt x="537464" y="25400"/>
                  </a:lnTo>
                  <a:close/>
                </a:path>
                <a:path w="1577340" h="140335">
                  <a:moveTo>
                    <a:pt x="651510" y="69596"/>
                  </a:moveTo>
                  <a:lnTo>
                    <a:pt x="648335" y="51308"/>
                  </a:lnTo>
                  <a:lnTo>
                    <a:pt x="648208" y="50673"/>
                  </a:lnTo>
                  <a:lnTo>
                    <a:pt x="647700" y="49911"/>
                  </a:lnTo>
                  <a:lnTo>
                    <a:pt x="640461" y="37846"/>
                  </a:lnTo>
                  <a:lnTo>
                    <a:pt x="639699" y="36449"/>
                  </a:lnTo>
                  <a:lnTo>
                    <a:pt x="627126" y="27432"/>
                  </a:lnTo>
                  <a:lnTo>
                    <a:pt x="621030" y="26162"/>
                  </a:lnTo>
                  <a:lnTo>
                    <a:pt x="620991" y="55067"/>
                  </a:lnTo>
                  <a:lnTo>
                    <a:pt x="620979" y="70319"/>
                  </a:lnTo>
                  <a:lnTo>
                    <a:pt x="619506" y="78232"/>
                  </a:lnTo>
                  <a:lnTo>
                    <a:pt x="615569" y="84455"/>
                  </a:lnTo>
                  <a:lnTo>
                    <a:pt x="609854" y="88519"/>
                  </a:lnTo>
                  <a:lnTo>
                    <a:pt x="602869" y="90043"/>
                  </a:lnTo>
                  <a:lnTo>
                    <a:pt x="595757" y="88519"/>
                  </a:lnTo>
                  <a:lnTo>
                    <a:pt x="590042" y="84455"/>
                  </a:lnTo>
                  <a:lnTo>
                    <a:pt x="586105" y="78232"/>
                  </a:lnTo>
                  <a:lnTo>
                    <a:pt x="584619" y="70319"/>
                  </a:lnTo>
                  <a:lnTo>
                    <a:pt x="584708" y="69596"/>
                  </a:lnTo>
                  <a:lnTo>
                    <a:pt x="586105" y="61722"/>
                  </a:lnTo>
                  <a:lnTo>
                    <a:pt x="589915" y="55499"/>
                  </a:lnTo>
                  <a:lnTo>
                    <a:pt x="595630" y="51308"/>
                  </a:lnTo>
                  <a:lnTo>
                    <a:pt x="602869" y="49911"/>
                  </a:lnTo>
                  <a:lnTo>
                    <a:pt x="609854" y="51308"/>
                  </a:lnTo>
                  <a:lnTo>
                    <a:pt x="615569" y="55499"/>
                  </a:lnTo>
                  <a:lnTo>
                    <a:pt x="619506" y="61722"/>
                  </a:lnTo>
                  <a:lnTo>
                    <a:pt x="620903" y="69596"/>
                  </a:lnTo>
                  <a:lnTo>
                    <a:pt x="620991" y="55067"/>
                  </a:lnTo>
                  <a:lnTo>
                    <a:pt x="620991" y="26162"/>
                  </a:lnTo>
                  <a:lnTo>
                    <a:pt x="612140" y="24257"/>
                  </a:lnTo>
                  <a:lnTo>
                    <a:pt x="603250" y="25400"/>
                  </a:lnTo>
                  <a:lnTo>
                    <a:pt x="596011" y="28321"/>
                  </a:lnTo>
                  <a:lnTo>
                    <a:pt x="590169" y="32639"/>
                  </a:lnTo>
                  <a:lnTo>
                    <a:pt x="585343" y="37846"/>
                  </a:lnTo>
                  <a:lnTo>
                    <a:pt x="585343" y="26162"/>
                  </a:lnTo>
                  <a:lnTo>
                    <a:pt x="554228" y="26162"/>
                  </a:lnTo>
                  <a:lnTo>
                    <a:pt x="554228" y="139827"/>
                  </a:lnTo>
                  <a:lnTo>
                    <a:pt x="585343" y="139827"/>
                  </a:lnTo>
                  <a:lnTo>
                    <a:pt x="585343" y="103124"/>
                  </a:lnTo>
                  <a:lnTo>
                    <a:pt x="590169" y="107950"/>
                  </a:lnTo>
                  <a:lnTo>
                    <a:pt x="596011" y="112014"/>
                  </a:lnTo>
                  <a:lnTo>
                    <a:pt x="603250" y="114808"/>
                  </a:lnTo>
                  <a:lnTo>
                    <a:pt x="612267" y="115824"/>
                  </a:lnTo>
                  <a:lnTo>
                    <a:pt x="627253" y="112649"/>
                  </a:lnTo>
                  <a:lnTo>
                    <a:pt x="639699" y="103505"/>
                  </a:lnTo>
                  <a:lnTo>
                    <a:pt x="639953" y="103124"/>
                  </a:lnTo>
                  <a:lnTo>
                    <a:pt x="647700" y="90043"/>
                  </a:lnTo>
                  <a:lnTo>
                    <a:pt x="648335" y="89154"/>
                  </a:lnTo>
                  <a:lnTo>
                    <a:pt x="651344" y="70319"/>
                  </a:lnTo>
                  <a:lnTo>
                    <a:pt x="651383" y="70104"/>
                  </a:lnTo>
                  <a:lnTo>
                    <a:pt x="651510" y="69596"/>
                  </a:lnTo>
                  <a:close/>
                </a:path>
                <a:path w="1577340" h="140335">
                  <a:moveTo>
                    <a:pt x="754253" y="26162"/>
                  </a:moveTo>
                  <a:lnTo>
                    <a:pt x="725932" y="26162"/>
                  </a:lnTo>
                  <a:lnTo>
                    <a:pt x="695452" y="68961"/>
                  </a:lnTo>
                  <a:lnTo>
                    <a:pt x="695452" y="26162"/>
                  </a:lnTo>
                  <a:lnTo>
                    <a:pt x="664845" y="26162"/>
                  </a:lnTo>
                  <a:lnTo>
                    <a:pt x="664845" y="113792"/>
                  </a:lnTo>
                  <a:lnTo>
                    <a:pt x="692531" y="113792"/>
                  </a:lnTo>
                  <a:lnTo>
                    <a:pt x="723646" y="69723"/>
                  </a:lnTo>
                  <a:lnTo>
                    <a:pt x="723646" y="113792"/>
                  </a:lnTo>
                  <a:lnTo>
                    <a:pt x="754253" y="113792"/>
                  </a:lnTo>
                  <a:lnTo>
                    <a:pt x="754253" y="26162"/>
                  </a:lnTo>
                  <a:close/>
                </a:path>
                <a:path w="1577340" h="140335">
                  <a:moveTo>
                    <a:pt x="860425" y="25400"/>
                  </a:moveTo>
                  <a:lnTo>
                    <a:pt x="829437" y="25400"/>
                  </a:lnTo>
                  <a:lnTo>
                    <a:pt x="829437" y="55880"/>
                  </a:lnTo>
                  <a:lnTo>
                    <a:pt x="802132" y="55880"/>
                  </a:lnTo>
                  <a:lnTo>
                    <a:pt x="802132" y="25400"/>
                  </a:lnTo>
                  <a:lnTo>
                    <a:pt x="771017" y="25400"/>
                  </a:lnTo>
                  <a:lnTo>
                    <a:pt x="771017" y="55880"/>
                  </a:lnTo>
                  <a:lnTo>
                    <a:pt x="771017" y="82550"/>
                  </a:lnTo>
                  <a:lnTo>
                    <a:pt x="771017" y="113030"/>
                  </a:lnTo>
                  <a:lnTo>
                    <a:pt x="802132" y="113030"/>
                  </a:lnTo>
                  <a:lnTo>
                    <a:pt x="802132" y="82550"/>
                  </a:lnTo>
                  <a:lnTo>
                    <a:pt x="829437" y="82550"/>
                  </a:lnTo>
                  <a:lnTo>
                    <a:pt x="829437" y="113030"/>
                  </a:lnTo>
                  <a:lnTo>
                    <a:pt x="860425" y="113030"/>
                  </a:lnTo>
                  <a:lnTo>
                    <a:pt x="860425" y="82550"/>
                  </a:lnTo>
                  <a:lnTo>
                    <a:pt x="860425" y="55880"/>
                  </a:lnTo>
                  <a:lnTo>
                    <a:pt x="860425" y="25400"/>
                  </a:lnTo>
                  <a:close/>
                </a:path>
                <a:path w="1577340" h="140335">
                  <a:moveTo>
                    <a:pt x="966470" y="26162"/>
                  </a:moveTo>
                  <a:lnTo>
                    <a:pt x="938149" y="26162"/>
                  </a:lnTo>
                  <a:lnTo>
                    <a:pt x="907669" y="68961"/>
                  </a:lnTo>
                  <a:lnTo>
                    <a:pt x="907669" y="26162"/>
                  </a:lnTo>
                  <a:lnTo>
                    <a:pt x="877062" y="26162"/>
                  </a:lnTo>
                  <a:lnTo>
                    <a:pt x="877062" y="113792"/>
                  </a:lnTo>
                  <a:lnTo>
                    <a:pt x="904748" y="113792"/>
                  </a:lnTo>
                  <a:lnTo>
                    <a:pt x="935863" y="69723"/>
                  </a:lnTo>
                  <a:lnTo>
                    <a:pt x="935863" y="113792"/>
                  </a:lnTo>
                  <a:lnTo>
                    <a:pt x="966470" y="113792"/>
                  </a:lnTo>
                  <a:lnTo>
                    <a:pt x="966470" y="26162"/>
                  </a:lnTo>
                  <a:close/>
                </a:path>
                <a:path w="1577340" h="140335">
                  <a:moveTo>
                    <a:pt x="1086358" y="26162"/>
                  </a:moveTo>
                  <a:lnTo>
                    <a:pt x="1055878" y="26162"/>
                  </a:lnTo>
                  <a:lnTo>
                    <a:pt x="1034796" y="58293"/>
                  </a:lnTo>
                  <a:lnTo>
                    <a:pt x="1013841" y="26162"/>
                  </a:lnTo>
                  <a:lnTo>
                    <a:pt x="983234" y="26162"/>
                  </a:lnTo>
                  <a:lnTo>
                    <a:pt x="983234" y="113792"/>
                  </a:lnTo>
                  <a:lnTo>
                    <a:pt x="1012698" y="113792"/>
                  </a:lnTo>
                  <a:lnTo>
                    <a:pt x="1012698" y="68453"/>
                  </a:lnTo>
                  <a:lnTo>
                    <a:pt x="1034415" y="100838"/>
                  </a:lnTo>
                  <a:lnTo>
                    <a:pt x="1034923" y="100838"/>
                  </a:lnTo>
                  <a:lnTo>
                    <a:pt x="1056894" y="67945"/>
                  </a:lnTo>
                  <a:lnTo>
                    <a:pt x="1056894" y="113792"/>
                  </a:lnTo>
                  <a:lnTo>
                    <a:pt x="1086358" y="113792"/>
                  </a:lnTo>
                  <a:lnTo>
                    <a:pt x="1086358" y="26162"/>
                  </a:lnTo>
                  <a:close/>
                </a:path>
                <a:path w="1577340" h="140335">
                  <a:moveTo>
                    <a:pt x="1185291" y="64262"/>
                  </a:moveTo>
                  <a:lnTo>
                    <a:pt x="1162177" y="27686"/>
                  </a:lnTo>
                  <a:lnTo>
                    <a:pt x="1155192" y="26035"/>
                  </a:lnTo>
                  <a:lnTo>
                    <a:pt x="1155192" y="78105"/>
                  </a:lnTo>
                  <a:lnTo>
                    <a:pt x="1155192" y="91059"/>
                  </a:lnTo>
                  <a:lnTo>
                    <a:pt x="1148715" y="96520"/>
                  </a:lnTo>
                  <a:lnTo>
                    <a:pt x="1133221" y="96520"/>
                  </a:lnTo>
                  <a:lnTo>
                    <a:pt x="1128649" y="92964"/>
                  </a:lnTo>
                  <a:lnTo>
                    <a:pt x="1128649" y="80010"/>
                  </a:lnTo>
                  <a:lnTo>
                    <a:pt x="1133729" y="75819"/>
                  </a:lnTo>
                  <a:lnTo>
                    <a:pt x="1147445" y="75819"/>
                  </a:lnTo>
                  <a:lnTo>
                    <a:pt x="1151890" y="76708"/>
                  </a:lnTo>
                  <a:lnTo>
                    <a:pt x="1155192" y="78105"/>
                  </a:lnTo>
                  <a:lnTo>
                    <a:pt x="1155192" y="26035"/>
                  </a:lnTo>
                  <a:lnTo>
                    <a:pt x="1153033" y="25654"/>
                  </a:lnTo>
                  <a:lnTo>
                    <a:pt x="1142111" y="24892"/>
                  </a:lnTo>
                  <a:lnTo>
                    <a:pt x="1131443" y="25400"/>
                  </a:lnTo>
                  <a:lnTo>
                    <a:pt x="1122172" y="26797"/>
                  </a:lnTo>
                  <a:lnTo>
                    <a:pt x="1113917" y="28956"/>
                  </a:lnTo>
                  <a:lnTo>
                    <a:pt x="1106170" y="31750"/>
                  </a:lnTo>
                  <a:lnTo>
                    <a:pt x="1112520" y="53213"/>
                  </a:lnTo>
                  <a:lnTo>
                    <a:pt x="1120648" y="50165"/>
                  </a:lnTo>
                  <a:lnTo>
                    <a:pt x="1127760" y="48387"/>
                  </a:lnTo>
                  <a:lnTo>
                    <a:pt x="1149096" y="48387"/>
                  </a:lnTo>
                  <a:lnTo>
                    <a:pt x="1154811" y="53594"/>
                  </a:lnTo>
                  <a:lnTo>
                    <a:pt x="1154811" y="64262"/>
                  </a:lnTo>
                  <a:lnTo>
                    <a:pt x="1149731" y="62357"/>
                  </a:lnTo>
                  <a:lnTo>
                    <a:pt x="1141857" y="60833"/>
                  </a:lnTo>
                  <a:lnTo>
                    <a:pt x="1133475" y="60833"/>
                  </a:lnTo>
                  <a:lnTo>
                    <a:pt x="1119378" y="62611"/>
                  </a:lnTo>
                  <a:lnTo>
                    <a:pt x="1108329" y="67818"/>
                  </a:lnTo>
                  <a:lnTo>
                    <a:pt x="1101344" y="76327"/>
                  </a:lnTo>
                  <a:lnTo>
                    <a:pt x="1098804" y="88392"/>
                  </a:lnTo>
                  <a:lnTo>
                    <a:pt x="1098804" y="88773"/>
                  </a:lnTo>
                  <a:lnTo>
                    <a:pt x="1101090" y="100330"/>
                  </a:lnTo>
                  <a:lnTo>
                    <a:pt x="1107313" y="108712"/>
                  </a:lnTo>
                  <a:lnTo>
                    <a:pt x="1116711" y="114046"/>
                  </a:lnTo>
                  <a:lnTo>
                    <a:pt x="1128522" y="115824"/>
                  </a:lnTo>
                  <a:lnTo>
                    <a:pt x="1136650" y="114935"/>
                  </a:lnTo>
                  <a:lnTo>
                    <a:pt x="1143635" y="112649"/>
                  </a:lnTo>
                  <a:lnTo>
                    <a:pt x="1149477" y="109220"/>
                  </a:lnTo>
                  <a:lnTo>
                    <a:pt x="1154684" y="104648"/>
                  </a:lnTo>
                  <a:lnTo>
                    <a:pt x="1154684" y="113792"/>
                  </a:lnTo>
                  <a:lnTo>
                    <a:pt x="1185291" y="113792"/>
                  </a:lnTo>
                  <a:lnTo>
                    <a:pt x="1185291" y="104648"/>
                  </a:lnTo>
                  <a:lnTo>
                    <a:pt x="1185291" y="96520"/>
                  </a:lnTo>
                  <a:lnTo>
                    <a:pt x="1185291" y="64262"/>
                  </a:lnTo>
                  <a:close/>
                </a:path>
                <a:path w="1577340" h="140335">
                  <a:moveTo>
                    <a:pt x="1280922" y="26162"/>
                  </a:moveTo>
                  <a:lnTo>
                    <a:pt x="1194308" y="26162"/>
                  </a:lnTo>
                  <a:lnTo>
                    <a:pt x="1194308" y="52324"/>
                  </a:lnTo>
                  <a:lnTo>
                    <a:pt x="1222121" y="52324"/>
                  </a:lnTo>
                  <a:lnTo>
                    <a:pt x="1222121" y="113792"/>
                  </a:lnTo>
                  <a:lnTo>
                    <a:pt x="1253109" y="113792"/>
                  </a:lnTo>
                  <a:lnTo>
                    <a:pt x="1253109" y="52324"/>
                  </a:lnTo>
                  <a:lnTo>
                    <a:pt x="1280922" y="52324"/>
                  </a:lnTo>
                  <a:lnTo>
                    <a:pt x="1280922" y="26162"/>
                  </a:lnTo>
                  <a:close/>
                </a:path>
                <a:path w="1577340" h="140335">
                  <a:moveTo>
                    <a:pt x="1375664" y="72263"/>
                  </a:moveTo>
                  <a:lnTo>
                    <a:pt x="1370406" y="62865"/>
                  </a:lnTo>
                  <a:lnTo>
                    <a:pt x="1351026" y="28194"/>
                  </a:lnTo>
                  <a:lnTo>
                    <a:pt x="1346708" y="27305"/>
                  </a:lnTo>
                  <a:lnTo>
                    <a:pt x="1346708" y="62865"/>
                  </a:lnTo>
                  <a:lnTo>
                    <a:pt x="1315847" y="62865"/>
                  </a:lnTo>
                  <a:lnTo>
                    <a:pt x="1346708" y="62865"/>
                  </a:lnTo>
                  <a:lnTo>
                    <a:pt x="1346708" y="27305"/>
                  </a:lnTo>
                  <a:lnTo>
                    <a:pt x="1298956" y="37592"/>
                  </a:lnTo>
                  <a:lnTo>
                    <a:pt x="1286510" y="70104"/>
                  </a:lnTo>
                  <a:lnTo>
                    <a:pt x="1286510" y="70485"/>
                  </a:lnTo>
                  <a:lnTo>
                    <a:pt x="1314831" y="112649"/>
                  </a:lnTo>
                  <a:lnTo>
                    <a:pt x="1334008" y="115951"/>
                  </a:lnTo>
                  <a:lnTo>
                    <a:pt x="1346200" y="114681"/>
                  </a:lnTo>
                  <a:lnTo>
                    <a:pt x="1356614" y="111125"/>
                  </a:lnTo>
                  <a:lnTo>
                    <a:pt x="1365250" y="105537"/>
                  </a:lnTo>
                  <a:lnTo>
                    <a:pt x="1372235" y="98171"/>
                  </a:lnTo>
                  <a:lnTo>
                    <a:pt x="1366012" y="92964"/>
                  </a:lnTo>
                  <a:lnTo>
                    <a:pt x="1355090" y="84074"/>
                  </a:lnTo>
                  <a:lnTo>
                    <a:pt x="1348740" y="90297"/>
                  </a:lnTo>
                  <a:lnTo>
                    <a:pt x="1343152" y="92964"/>
                  </a:lnTo>
                  <a:lnTo>
                    <a:pt x="1325626" y="92964"/>
                  </a:lnTo>
                  <a:lnTo>
                    <a:pt x="1318768" y="88265"/>
                  </a:lnTo>
                  <a:lnTo>
                    <a:pt x="1316228" y="78486"/>
                  </a:lnTo>
                  <a:lnTo>
                    <a:pt x="1375537" y="78486"/>
                  </a:lnTo>
                  <a:lnTo>
                    <a:pt x="1375664" y="72263"/>
                  </a:lnTo>
                  <a:close/>
                </a:path>
                <a:path w="1577340" h="140335">
                  <a:moveTo>
                    <a:pt x="1482471" y="113792"/>
                  </a:moveTo>
                  <a:lnTo>
                    <a:pt x="1445133" y="25527"/>
                  </a:lnTo>
                  <a:lnTo>
                    <a:pt x="1416304" y="25527"/>
                  </a:lnTo>
                  <a:lnTo>
                    <a:pt x="1378966" y="113792"/>
                  </a:lnTo>
                  <a:lnTo>
                    <a:pt x="1411478" y="113792"/>
                  </a:lnTo>
                  <a:lnTo>
                    <a:pt x="1430528" y="62992"/>
                  </a:lnTo>
                  <a:lnTo>
                    <a:pt x="1449705" y="113792"/>
                  </a:lnTo>
                  <a:lnTo>
                    <a:pt x="1482471" y="113792"/>
                  </a:lnTo>
                  <a:close/>
                </a:path>
                <a:path w="1577340" h="140335">
                  <a:moveTo>
                    <a:pt x="1576832" y="80899"/>
                  </a:moveTo>
                  <a:lnTo>
                    <a:pt x="1546733" y="50165"/>
                  </a:lnTo>
                  <a:lnTo>
                    <a:pt x="1546733" y="74930"/>
                  </a:lnTo>
                  <a:lnTo>
                    <a:pt x="1546733" y="87503"/>
                  </a:lnTo>
                  <a:lnTo>
                    <a:pt x="1541907" y="91186"/>
                  </a:lnTo>
                  <a:lnTo>
                    <a:pt x="1522984" y="91186"/>
                  </a:lnTo>
                  <a:lnTo>
                    <a:pt x="1522984" y="70866"/>
                  </a:lnTo>
                  <a:lnTo>
                    <a:pt x="1542669" y="70866"/>
                  </a:lnTo>
                  <a:lnTo>
                    <a:pt x="1546733" y="74930"/>
                  </a:lnTo>
                  <a:lnTo>
                    <a:pt x="1546733" y="50165"/>
                  </a:lnTo>
                  <a:lnTo>
                    <a:pt x="1537716" y="49022"/>
                  </a:lnTo>
                  <a:lnTo>
                    <a:pt x="1523111" y="49022"/>
                  </a:lnTo>
                  <a:lnTo>
                    <a:pt x="1523111" y="26162"/>
                  </a:lnTo>
                  <a:lnTo>
                    <a:pt x="1492377" y="26162"/>
                  </a:lnTo>
                  <a:lnTo>
                    <a:pt x="1492377" y="113792"/>
                  </a:lnTo>
                  <a:lnTo>
                    <a:pt x="1536319" y="113792"/>
                  </a:lnTo>
                  <a:lnTo>
                    <a:pt x="1553718" y="111379"/>
                  </a:lnTo>
                  <a:lnTo>
                    <a:pt x="1566418" y="104394"/>
                  </a:lnTo>
                  <a:lnTo>
                    <a:pt x="1574165" y="93980"/>
                  </a:lnTo>
                  <a:lnTo>
                    <a:pt x="1574800" y="91186"/>
                  </a:lnTo>
                  <a:lnTo>
                    <a:pt x="1576832" y="80899"/>
                  </a:lnTo>
                  <a:close/>
                </a:path>
              </a:pathLst>
            </a:custGeom>
            <a:solidFill>
              <a:srgbClr val="36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704453" y="1952471"/>
              <a:ext cx="411022" cy="11534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989448" y="795337"/>
              <a:ext cx="753935" cy="753935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070221" y="1510080"/>
              <a:ext cx="592429" cy="32887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533003" y="795337"/>
              <a:ext cx="753935" cy="753935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613774" y="1510080"/>
              <a:ext cx="592429" cy="32887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56412" y="5703290"/>
              <a:ext cx="486016" cy="1376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299083" y="5704585"/>
              <a:ext cx="661035" cy="140970"/>
            </a:xfrm>
            <a:custGeom>
              <a:avLst/>
              <a:gdLst/>
              <a:ahLst/>
              <a:cxnLst/>
              <a:rect l="l" t="t" r="r" b="b"/>
              <a:pathLst>
                <a:path w="661035" h="140970">
                  <a:moveTo>
                    <a:pt x="48641" y="42418"/>
                  </a:moveTo>
                  <a:lnTo>
                    <a:pt x="28448" y="32512"/>
                  </a:lnTo>
                  <a:lnTo>
                    <a:pt x="0" y="66802"/>
                  </a:lnTo>
                  <a:lnTo>
                    <a:pt x="0" y="74676"/>
                  </a:lnTo>
                  <a:lnTo>
                    <a:pt x="28448" y="108839"/>
                  </a:lnTo>
                  <a:lnTo>
                    <a:pt x="48641" y="98806"/>
                  </a:lnTo>
                  <a:lnTo>
                    <a:pt x="29337" y="70612"/>
                  </a:lnTo>
                  <a:lnTo>
                    <a:pt x="48641" y="42418"/>
                  </a:lnTo>
                  <a:close/>
                </a:path>
                <a:path w="661035" h="140970">
                  <a:moveTo>
                    <a:pt x="93472" y="42418"/>
                  </a:moveTo>
                  <a:lnTo>
                    <a:pt x="73406" y="32512"/>
                  </a:lnTo>
                  <a:lnTo>
                    <a:pt x="42291" y="69977"/>
                  </a:lnTo>
                  <a:lnTo>
                    <a:pt x="42291" y="71501"/>
                  </a:lnTo>
                  <a:lnTo>
                    <a:pt x="73406" y="108839"/>
                  </a:lnTo>
                  <a:lnTo>
                    <a:pt x="93472" y="98806"/>
                  </a:lnTo>
                  <a:lnTo>
                    <a:pt x="74295" y="70612"/>
                  </a:lnTo>
                  <a:lnTo>
                    <a:pt x="93472" y="42418"/>
                  </a:lnTo>
                  <a:close/>
                </a:path>
                <a:path w="661035" h="140970">
                  <a:moveTo>
                    <a:pt x="240411" y="86233"/>
                  </a:moveTo>
                  <a:lnTo>
                    <a:pt x="226187" y="86233"/>
                  </a:lnTo>
                  <a:lnTo>
                    <a:pt x="193040" y="9779"/>
                  </a:lnTo>
                  <a:lnTo>
                    <a:pt x="193040" y="87376"/>
                  </a:lnTo>
                  <a:lnTo>
                    <a:pt x="148844" y="87376"/>
                  </a:lnTo>
                  <a:lnTo>
                    <a:pt x="170942" y="32004"/>
                  </a:lnTo>
                  <a:lnTo>
                    <a:pt x="193040" y="87376"/>
                  </a:lnTo>
                  <a:lnTo>
                    <a:pt x="193040" y="9779"/>
                  </a:lnTo>
                  <a:lnTo>
                    <a:pt x="188849" y="0"/>
                  </a:lnTo>
                  <a:lnTo>
                    <a:pt x="153924" y="0"/>
                  </a:lnTo>
                  <a:lnTo>
                    <a:pt x="116459" y="86233"/>
                  </a:lnTo>
                  <a:lnTo>
                    <a:pt x="102362" y="86233"/>
                  </a:lnTo>
                  <a:lnTo>
                    <a:pt x="102362" y="138557"/>
                  </a:lnTo>
                  <a:lnTo>
                    <a:pt x="131699" y="138557"/>
                  </a:lnTo>
                  <a:lnTo>
                    <a:pt x="131699" y="114173"/>
                  </a:lnTo>
                  <a:lnTo>
                    <a:pt x="210947" y="114173"/>
                  </a:lnTo>
                  <a:lnTo>
                    <a:pt x="210947" y="138557"/>
                  </a:lnTo>
                  <a:lnTo>
                    <a:pt x="240411" y="138557"/>
                  </a:lnTo>
                  <a:lnTo>
                    <a:pt x="240411" y="114173"/>
                  </a:lnTo>
                  <a:lnTo>
                    <a:pt x="240411" y="87376"/>
                  </a:lnTo>
                  <a:lnTo>
                    <a:pt x="240411" y="86233"/>
                  </a:lnTo>
                  <a:close/>
                </a:path>
                <a:path w="661035" h="140970">
                  <a:moveTo>
                    <a:pt x="334518" y="64643"/>
                  </a:moveTo>
                  <a:lnTo>
                    <a:pt x="311531" y="27940"/>
                  </a:lnTo>
                  <a:lnTo>
                    <a:pt x="304419" y="26416"/>
                  </a:lnTo>
                  <a:lnTo>
                    <a:pt x="304419" y="78359"/>
                  </a:lnTo>
                  <a:lnTo>
                    <a:pt x="304419" y="91313"/>
                  </a:lnTo>
                  <a:lnTo>
                    <a:pt x="298069" y="96774"/>
                  </a:lnTo>
                  <a:lnTo>
                    <a:pt x="282448" y="96774"/>
                  </a:lnTo>
                  <a:lnTo>
                    <a:pt x="277876" y="93218"/>
                  </a:lnTo>
                  <a:lnTo>
                    <a:pt x="277876" y="80264"/>
                  </a:lnTo>
                  <a:lnTo>
                    <a:pt x="282956" y="76073"/>
                  </a:lnTo>
                  <a:lnTo>
                    <a:pt x="296672" y="76073"/>
                  </a:lnTo>
                  <a:lnTo>
                    <a:pt x="301117" y="77089"/>
                  </a:lnTo>
                  <a:lnTo>
                    <a:pt x="304419" y="78359"/>
                  </a:lnTo>
                  <a:lnTo>
                    <a:pt x="304419" y="26416"/>
                  </a:lnTo>
                  <a:lnTo>
                    <a:pt x="302260" y="25908"/>
                  </a:lnTo>
                  <a:lnTo>
                    <a:pt x="291338" y="25273"/>
                  </a:lnTo>
                  <a:lnTo>
                    <a:pt x="280670" y="25654"/>
                  </a:lnTo>
                  <a:lnTo>
                    <a:pt x="271399" y="27051"/>
                  </a:lnTo>
                  <a:lnTo>
                    <a:pt x="263144" y="29210"/>
                  </a:lnTo>
                  <a:lnTo>
                    <a:pt x="255397" y="32004"/>
                  </a:lnTo>
                  <a:lnTo>
                    <a:pt x="261874" y="53594"/>
                  </a:lnTo>
                  <a:lnTo>
                    <a:pt x="269875" y="50546"/>
                  </a:lnTo>
                  <a:lnTo>
                    <a:pt x="277114" y="48768"/>
                  </a:lnTo>
                  <a:lnTo>
                    <a:pt x="298323" y="48768"/>
                  </a:lnTo>
                  <a:lnTo>
                    <a:pt x="304038" y="53848"/>
                  </a:lnTo>
                  <a:lnTo>
                    <a:pt x="304038" y="64643"/>
                  </a:lnTo>
                  <a:lnTo>
                    <a:pt x="298958" y="62611"/>
                  </a:lnTo>
                  <a:lnTo>
                    <a:pt x="291211" y="61214"/>
                  </a:lnTo>
                  <a:lnTo>
                    <a:pt x="282829" y="61214"/>
                  </a:lnTo>
                  <a:lnTo>
                    <a:pt x="268605" y="62865"/>
                  </a:lnTo>
                  <a:lnTo>
                    <a:pt x="257683" y="68072"/>
                  </a:lnTo>
                  <a:lnTo>
                    <a:pt x="250571" y="76708"/>
                  </a:lnTo>
                  <a:lnTo>
                    <a:pt x="248031" y="88773"/>
                  </a:lnTo>
                  <a:lnTo>
                    <a:pt x="248031" y="89027"/>
                  </a:lnTo>
                  <a:lnTo>
                    <a:pt x="250317" y="100584"/>
                  </a:lnTo>
                  <a:lnTo>
                    <a:pt x="256540" y="109093"/>
                  </a:lnTo>
                  <a:lnTo>
                    <a:pt x="265938" y="114300"/>
                  </a:lnTo>
                  <a:lnTo>
                    <a:pt x="277749" y="116078"/>
                  </a:lnTo>
                  <a:lnTo>
                    <a:pt x="285877" y="115316"/>
                  </a:lnTo>
                  <a:lnTo>
                    <a:pt x="292862" y="113030"/>
                  </a:lnTo>
                  <a:lnTo>
                    <a:pt x="298831" y="109474"/>
                  </a:lnTo>
                  <a:lnTo>
                    <a:pt x="303911" y="104902"/>
                  </a:lnTo>
                  <a:lnTo>
                    <a:pt x="303911" y="114300"/>
                  </a:lnTo>
                  <a:lnTo>
                    <a:pt x="334518" y="114300"/>
                  </a:lnTo>
                  <a:lnTo>
                    <a:pt x="334518" y="104902"/>
                  </a:lnTo>
                  <a:lnTo>
                    <a:pt x="334518" y="96774"/>
                  </a:lnTo>
                  <a:lnTo>
                    <a:pt x="334518" y="64643"/>
                  </a:lnTo>
                  <a:close/>
                </a:path>
                <a:path w="661035" h="140970">
                  <a:moveTo>
                    <a:pt x="453644" y="26543"/>
                  </a:moveTo>
                  <a:lnTo>
                    <a:pt x="423164" y="26543"/>
                  </a:lnTo>
                  <a:lnTo>
                    <a:pt x="401955" y="58547"/>
                  </a:lnTo>
                  <a:lnTo>
                    <a:pt x="381000" y="26543"/>
                  </a:lnTo>
                  <a:lnTo>
                    <a:pt x="350393" y="26543"/>
                  </a:lnTo>
                  <a:lnTo>
                    <a:pt x="350393" y="114173"/>
                  </a:lnTo>
                  <a:lnTo>
                    <a:pt x="379857" y="114173"/>
                  </a:lnTo>
                  <a:lnTo>
                    <a:pt x="379857" y="68834"/>
                  </a:lnTo>
                  <a:lnTo>
                    <a:pt x="401701" y="101219"/>
                  </a:lnTo>
                  <a:lnTo>
                    <a:pt x="402209" y="101219"/>
                  </a:lnTo>
                  <a:lnTo>
                    <a:pt x="424180" y="68326"/>
                  </a:lnTo>
                  <a:lnTo>
                    <a:pt x="424180" y="114173"/>
                  </a:lnTo>
                  <a:lnTo>
                    <a:pt x="453644" y="114173"/>
                  </a:lnTo>
                  <a:lnTo>
                    <a:pt x="453644" y="26543"/>
                  </a:lnTo>
                  <a:close/>
                </a:path>
                <a:path w="661035" h="140970">
                  <a:moveTo>
                    <a:pt x="562610" y="26543"/>
                  </a:moveTo>
                  <a:lnTo>
                    <a:pt x="530733" y="26543"/>
                  </a:lnTo>
                  <a:lnTo>
                    <a:pt x="513969" y="79375"/>
                  </a:lnTo>
                  <a:lnTo>
                    <a:pt x="496316" y="26543"/>
                  </a:lnTo>
                  <a:lnTo>
                    <a:pt x="463931" y="26543"/>
                  </a:lnTo>
                  <a:lnTo>
                    <a:pt x="498602" y="112522"/>
                  </a:lnTo>
                  <a:lnTo>
                    <a:pt x="496443" y="115316"/>
                  </a:lnTo>
                  <a:lnTo>
                    <a:pt x="494411" y="116078"/>
                  </a:lnTo>
                  <a:lnTo>
                    <a:pt x="487807" y="116078"/>
                  </a:lnTo>
                  <a:lnTo>
                    <a:pt x="482727" y="114427"/>
                  </a:lnTo>
                  <a:lnTo>
                    <a:pt x="477647" y="111379"/>
                  </a:lnTo>
                  <a:lnTo>
                    <a:pt x="468122" y="132969"/>
                  </a:lnTo>
                  <a:lnTo>
                    <a:pt x="474599" y="136144"/>
                  </a:lnTo>
                  <a:lnTo>
                    <a:pt x="481330" y="138557"/>
                  </a:lnTo>
                  <a:lnTo>
                    <a:pt x="488569" y="140081"/>
                  </a:lnTo>
                  <a:lnTo>
                    <a:pt x="496443" y="140589"/>
                  </a:lnTo>
                  <a:lnTo>
                    <a:pt x="508254" y="139065"/>
                  </a:lnTo>
                  <a:lnTo>
                    <a:pt x="517144" y="134112"/>
                  </a:lnTo>
                  <a:lnTo>
                    <a:pt x="524129" y="125222"/>
                  </a:lnTo>
                  <a:lnTo>
                    <a:pt x="530225" y="112014"/>
                  </a:lnTo>
                  <a:lnTo>
                    <a:pt x="562610" y="26543"/>
                  </a:lnTo>
                  <a:close/>
                </a:path>
                <a:path w="661035" h="140970">
                  <a:moveTo>
                    <a:pt x="618363" y="69977"/>
                  </a:moveTo>
                  <a:lnTo>
                    <a:pt x="587248" y="32512"/>
                  </a:lnTo>
                  <a:lnTo>
                    <a:pt x="567055" y="42545"/>
                  </a:lnTo>
                  <a:lnTo>
                    <a:pt x="586232" y="70739"/>
                  </a:lnTo>
                  <a:lnTo>
                    <a:pt x="567055" y="98933"/>
                  </a:lnTo>
                  <a:lnTo>
                    <a:pt x="587248" y="108839"/>
                  </a:lnTo>
                  <a:lnTo>
                    <a:pt x="618363" y="71501"/>
                  </a:lnTo>
                  <a:lnTo>
                    <a:pt x="618363" y="69977"/>
                  </a:lnTo>
                  <a:close/>
                </a:path>
                <a:path w="661035" h="140970">
                  <a:moveTo>
                    <a:pt x="660527" y="66802"/>
                  </a:moveTo>
                  <a:lnTo>
                    <a:pt x="632079" y="32512"/>
                  </a:lnTo>
                  <a:lnTo>
                    <a:pt x="611886" y="42545"/>
                  </a:lnTo>
                  <a:lnTo>
                    <a:pt x="631317" y="70739"/>
                  </a:lnTo>
                  <a:lnTo>
                    <a:pt x="611886" y="98933"/>
                  </a:lnTo>
                  <a:lnTo>
                    <a:pt x="632079" y="108839"/>
                  </a:lnTo>
                  <a:lnTo>
                    <a:pt x="660527" y="74676"/>
                  </a:lnTo>
                  <a:lnTo>
                    <a:pt x="660527" y="6680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22093" y="5731118"/>
              <a:ext cx="89409" cy="8764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174366" y="5698805"/>
              <a:ext cx="409384" cy="12198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887975" y="4435932"/>
              <a:ext cx="915847" cy="915847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049647" y="5204383"/>
              <a:ext cx="592429" cy="328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8369" y="3002407"/>
            <a:ext cx="6724015" cy="2103120"/>
          </a:xfrm>
          <a:custGeom>
            <a:avLst/>
            <a:gdLst/>
            <a:ahLst/>
            <a:cxnLst/>
            <a:rect l="l" t="t" r="r" b="b"/>
            <a:pathLst>
              <a:path w="6724015" h="2103120">
                <a:moveTo>
                  <a:pt x="6723633" y="0"/>
                </a:moveTo>
                <a:lnTo>
                  <a:pt x="0" y="0"/>
                </a:lnTo>
                <a:lnTo>
                  <a:pt x="0" y="2102866"/>
                </a:lnTo>
                <a:lnTo>
                  <a:pt x="6723633" y="2102866"/>
                </a:lnTo>
                <a:lnTo>
                  <a:pt x="6723633" y="0"/>
                </a:lnTo>
                <a:close/>
              </a:path>
            </a:pathLst>
          </a:custGeom>
          <a:solidFill>
            <a:srgbClr val="9C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328" y="958341"/>
            <a:ext cx="974090" cy="140335"/>
          </a:xfrm>
          <a:custGeom>
            <a:avLst/>
            <a:gdLst/>
            <a:ahLst/>
            <a:cxnLst/>
            <a:rect l="l" t="t" r="r" b="b"/>
            <a:pathLst>
              <a:path w="974089" h="140334">
                <a:moveTo>
                  <a:pt x="106070" y="0"/>
                </a:moveTo>
                <a:lnTo>
                  <a:pt x="0" y="0"/>
                </a:lnTo>
                <a:lnTo>
                  <a:pt x="0" y="29210"/>
                </a:lnTo>
                <a:lnTo>
                  <a:pt x="0" y="109220"/>
                </a:lnTo>
                <a:lnTo>
                  <a:pt x="36347" y="109220"/>
                </a:lnTo>
                <a:lnTo>
                  <a:pt x="36347" y="29210"/>
                </a:lnTo>
                <a:lnTo>
                  <a:pt x="69723" y="29210"/>
                </a:lnTo>
                <a:lnTo>
                  <a:pt x="69723" y="109220"/>
                </a:lnTo>
                <a:lnTo>
                  <a:pt x="106070" y="109220"/>
                </a:lnTo>
                <a:lnTo>
                  <a:pt x="106070" y="29210"/>
                </a:lnTo>
                <a:lnTo>
                  <a:pt x="106070" y="0"/>
                </a:lnTo>
                <a:close/>
              </a:path>
              <a:path w="974089" h="140334">
                <a:moveTo>
                  <a:pt x="222643" y="75946"/>
                </a:moveTo>
                <a:lnTo>
                  <a:pt x="213372" y="36830"/>
                </a:lnTo>
                <a:lnTo>
                  <a:pt x="188798" y="22606"/>
                </a:lnTo>
                <a:lnTo>
                  <a:pt x="186766" y="22606"/>
                </a:lnTo>
                <a:lnTo>
                  <a:pt x="186766" y="61722"/>
                </a:lnTo>
                <a:lnTo>
                  <a:pt x="186766" y="72390"/>
                </a:lnTo>
                <a:lnTo>
                  <a:pt x="185458" y="76581"/>
                </a:lnTo>
                <a:lnTo>
                  <a:pt x="180238" y="82423"/>
                </a:lnTo>
                <a:lnTo>
                  <a:pt x="176885" y="83820"/>
                </a:lnTo>
                <a:lnTo>
                  <a:pt x="168744" y="83820"/>
                </a:lnTo>
                <a:lnTo>
                  <a:pt x="165404" y="82423"/>
                </a:lnTo>
                <a:lnTo>
                  <a:pt x="160172" y="76581"/>
                </a:lnTo>
                <a:lnTo>
                  <a:pt x="158877" y="72390"/>
                </a:lnTo>
                <a:lnTo>
                  <a:pt x="158877" y="61722"/>
                </a:lnTo>
                <a:lnTo>
                  <a:pt x="160172" y="57670"/>
                </a:lnTo>
                <a:lnTo>
                  <a:pt x="165404" y="51689"/>
                </a:lnTo>
                <a:lnTo>
                  <a:pt x="168744" y="50165"/>
                </a:lnTo>
                <a:lnTo>
                  <a:pt x="176885" y="50165"/>
                </a:lnTo>
                <a:lnTo>
                  <a:pt x="180238" y="51689"/>
                </a:lnTo>
                <a:lnTo>
                  <a:pt x="185458" y="57670"/>
                </a:lnTo>
                <a:lnTo>
                  <a:pt x="186766" y="61722"/>
                </a:lnTo>
                <a:lnTo>
                  <a:pt x="186766" y="22606"/>
                </a:lnTo>
                <a:lnTo>
                  <a:pt x="170726" y="22606"/>
                </a:lnTo>
                <a:lnTo>
                  <a:pt x="162890" y="25527"/>
                </a:lnTo>
                <a:lnTo>
                  <a:pt x="157772" y="31242"/>
                </a:lnTo>
                <a:lnTo>
                  <a:pt x="157772" y="24130"/>
                </a:lnTo>
                <a:lnTo>
                  <a:pt x="124091" y="24130"/>
                </a:lnTo>
                <a:lnTo>
                  <a:pt x="124091" y="140208"/>
                </a:lnTo>
                <a:lnTo>
                  <a:pt x="159499" y="140208"/>
                </a:lnTo>
                <a:lnTo>
                  <a:pt x="159499" y="104013"/>
                </a:lnTo>
                <a:lnTo>
                  <a:pt x="164515" y="108966"/>
                </a:lnTo>
                <a:lnTo>
                  <a:pt x="171780" y="111379"/>
                </a:lnTo>
                <a:lnTo>
                  <a:pt x="188798" y="111379"/>
                </a:lnTo>
                <a:lnTo>
                  <a:pt x="197332" y="104013"/>
                </a:lnTo>
                <a:lnTo>
                  <a:pt x="220738" y="83820"/>
                </a:lnTo>
                <a:lnTo>
                  <a:pt x="222643" y="75946"/>
                </a:lnTo>
                <a:close/>
              </a:path>
              <a:path w="974089" h="140334">
                <a:moveTo>
                  <a:pt x="328079" y="58420"/>
                </a:moveTo>
                <a:lnTo>
                  <a:pt x="325970" y="50673"/>
                </a:lnTo>
                <a:lnTo>
                  <a:pt x="325628" y="50165"/>
                </a:lnTo>
                <a:lnTo>
                  <a:pt x="317512" y="37223"/>
                </a:lnTo>
                <a:lnTo>
                  <a:pt x="311607" y="32004"/>
                </a:lnTo>
                <a:lnTo>
                  <a:pt x="304038" y="28194"/>
                </a:lnTo>
                <a:lnTo>
                  <a:pt x="298157" y="25781"/>
                </a:lnTo>
                <a:lnTo>
                  <a:pt x="292201" y="24130"/>
                </a:lnTo>
                <a:lnTo>
                  <a:pt x="292201" y="61595"/>
                </a:lnTo>
                <a:lnTo>
                  <a:pt x="292201" y="72275"/>
                </a:lnTo>
                <a:lnTo>
                  <a:pt x="290893" y="76454"/>
                </a:lnTo>
                <a:lnTo>
                  <a:pt x="285673" y="82423"/>
                </a:lnTo>
                <a:lnTo>
                  <a:pt x="282333" y="83820"/>
                </a:lnTo>
                <a:lnTo>
                  <a:pt x="274193" y="83820"/>
                </a:lnTo>
                <a:lnTo>
                  <a:pt x="270840" y="82423"/>
                </a:lnTo>
                <a:lnTo>
                  <a:pt x="265620" y="76454"/>
                </a:lnTo>
                <a:lnTo>
                  <a:pt x="264312" y="72275"/>
                </a:lnTo>
                <a:lnTo>
                  <a:pt x="264312" y="61595"/>
                </a:lnTo>
                <a:lnTo>
                  <a:pt x="265620" y="57531"/>
                </a:lnTo>
                <a:lnTo>
                  <a:pt x="270840" y="51689"/>
                </a:lnTo>
                <a:lnTo>
                  <a:pt x="274193" y="50165"/>
                </a:lnTo>
                <a:lnTo>
                  <a:pt x="282333" y="50165"/>
                </a:lnTo>
                <a:lnTo>
                  <a:pt x="285673" y="51689"/>
                </a:lnTo>
                <a:lnTo>
                  <a:pt x="290893" y="57531"/>
                </a:lnTo>
                <a:lnTo>
                  <a:pt x="292201" y="61595"/>
                </a:lnTo>
                <a:lnTo>
                  <a:pt x="292201" y="24130"/>
                </a:lnTo>
                <a:lnTo>
                  <a:pt x="292735" y="24130"/>
                </a:lnTo>
                <a:lnTo>
                  <a:pt x="285280" y="22999"/>
                </a:lnTo>
                <a:lnTo>
                  <a:pt x="278257" y="22606"/>
                </a:lnTo>
                <a:lnTo>
                  <a:pt x="271310" y="22999"/>
                </a:lnTo>
                <a:lnTo>
                  <a:pt x="230581" y="50673"/>
                </a:lnTo>
                <a:lnTo>
                  <a:pt x="228434" y="58420"/>
                </a:lnTo>
                <a:lnTo>
                  <a:pt x="228434" y="75450"/>
                </a:lnTo>
                <a:lnTo>
                  <a:pt x="252641" y="105664"/>
                </a:lnTo>
                <a:lnTo>
                  <a:pt x="278257" y="111379"/>
                </a:lnTo>
                <a:lnTo>
                  <a:pt x="285280" y="111125"/>
                </a:lnTo>
                <a:lnTo>
                  <a:pt x="325526" y="83820"/>
                </a:lnTo>
                <a:lnTo>
                  <a:pt x="328079" y="75450"/>
                </a:lnTo>
                <a:lnTo>
                  <a:pt x="328079" y="58420"/>
                </a:lnTo>
                <a:close/>
              </a:path>
              <a:path w="974089" h="140334">
                <a:moveTo>
                  <a:pt x="413943" y="24130"/>
                </a:moveTo>
                <a:lnTo>
                  <a:pt x="339051" y="24130"/>
                </a:lnTo>
                <a:lnTo>
                  <a:pt x="339051" y="109855"/>
                </a:lnTo>
                <a:lnTo>
                  <a:pt x="374307" y="109855"/>
                </a:lnTo>
                <a:lnTo>
                  <a:pt x="374307" y="51689"/>
                </a:lnTo>
                <a:lnTo>
                  <a:pt x="413943" y="51689"/>
                </a:lnTo>
                <a:lnTo>
                  <a:pt x="413943" y="24130"/>
                </a:lnTo>
                <a:close/>
              </a:path>
              <a:path w="974089" h="140334">
                <a:moveTo>
                  <a:pt x="522668" y="58166"/>
                </a:moveTo>
                <a:lnTo>
                  <a:pt x="495757" y="24396"/>
                </a:lnTo>
                <a:lnTo>
                  <a:pt x="488835" y="22606"/>
                </a:lnTo>
                <a:lnTo>
                  <a:pt x="486791" y="22606"/>
                </a:lnTo>
                <a:lnTo>
                  <a:pt x="486791" y="61722"/>
                </a:lnTo>
                <a:lnTo>
                  <a:pt x="486791" y="72390"/>
                </a:lnTo>
                <a:lnTo>
                  <a:pt x="485482" y="76581"/>
                </a:lnTo>
                <a:lnTo>
                  <a:pt x="480263" y="82423"/>
                </a:lnTo>
                <a:lnTo>
                  <a:pt x="476923" y="83820"/>
                </a:lnTo>
                <a:lnTo>
                  <a:pt x="468782" y="83820"/>
                </a:lnTo>
                <a:lnTo>
                  <a:pt x="465442" y="82423"/>
                </a:lnTo>
                <a:lnTo>
                  <a:pt x="460209" y="76581"/>
                </a:lnTo>
                <a:lnTo>
                  <a:pt x="458901" y="72390"/>
                </a:lnTo>
                <a:lnTo>
                  <a:pt x="458901" y="61722"/>
                </a:lnTo>
                <a:lnTo>
                  <a:pt x="460209" y="57670"/>
                </a:lnTo>
                <a:lnTo>
                  <a:pt x="465442" y="51689"/>
                </a:lnTo>
                <a:lnTo>
                  <a:pt x="468782" y="50165"/>
                </a:lnTo>
                <a:lnTo>
                  <a:pt x="476923" y="50165"/>
                </a:lnTo>
                <a:lnTo>
                  <a:pt x="480263" y="51689"/>
                </a:lnTo>
                <a:lnTo>
                  <a:pt x="485482" y="57670"/>
                </a:lnTo>
                <a:lnTo>
                  <a:pt x="486791" y="61722"/>
                </a:lnTo>
                <a:lnTo>
                  <a:pt x="486791" y="22606"/>
                </a:lnTo>
                <a:lnTo>
                  <a:pt x="470763" y="22606"/>
                </a:lnTo>
                <a:lnTo>
                  <a:pt x="462927" y="25527"/>
                </a:lnTo>
                <a:lnTo>
                  <a:pt x="457809" y="31242"/>
                </a:lnTo>
                <a:lnTo>
                  <a:pt x="457809" y="24130"/>
                </a:lnTo>
                <a:lnTo>
                  <a:pt x="424129" y="24130"/>
                </a:lnTo>
                <a:lnTo>
                  <a:pt x="424129" y="140208"/>
                </a:lnTo>
                <a:lnTo>
                  <a:pt x="459536" y="140208"/>
                </a:lnTo>
                <a:lnTo>
                  <a:pt x="459536" y="104013"/>
                </a:lnTo>
                <a:lnTo>
                  <a:pt x="464553" y="108966"/>
                </a:lnTo>
                <a:lnTo>
                  <a:pt x="471805" y="111379"/>
                </a:lnTo>
                <a:lnTo>
                  <a:pt x="488835" y="111379"/>
                </a:lnTo>
                <a:lnTo>
                  <a:pt x="497370" y="104013"/>
                </a:lnTo>
                <a:lnTo>
                  <a:pt x="520776" y="83820"/>
                </a:lnTo>
                <a:lnTo>
                  <a:pt x="522668" y="75946"/>
                </a:lnTo>
                <a:lnTo>
                  <a:pt x="522668" y="58166"/>
                </a:lnTo>
                <a:close/>
              </a:path>
              <a:path w="974089" h="140334">
                <a:moveTo>
                  <a:pt x="614857" y="76073"/>
                </a:moveTo>
                <a:lnTo>
                  <a:pt x="579602" y="23495"/>
                </a:lnTo>
                <a:lnTo>
                  <a:pt x="583298" y="23495"/>
                </a:lnTo>
                <a:lnTo>
                  <a:pt x="579424" y="23266"/>
                </a:lnTo>
                <a:lnTo>
                  <a:pt x="579424" y="76073"/>
                </a:lnTo>
                <a:lnTo>
                  <a:pt x="579424" y="81915"/>
                </a:lnTo>
                <a:lnTo>
                  <a:pt x="570788" y="90170"/>
                </a:lnTo>
                <a:lnTo>
                  <a:pt x="565708" y="90170"/>
                </a:lnTo>
                <a:lnTo>
                  <a:pt x="563549" y="89547"/>
                </a:lnTo>
                <a:lnTo>
                  <a:pt x="560501" y="86868"/>
                </a:lnTo>
                <a:lnTo>
                  <a:pt x="559739" y="85217"/>
                </a:lnTo>
                <a:lnTo>
                  <a:pt x="559739" y="78498"/>
                </a:lnTo>
                <a:lnTo>
                  <a:pt x="563422" y="76073"/>
                </a:lnTo>
                <a:lnTo>
                  <a:pt x="579424" y="76073"/>
                </a:lnTo>
                <a:lnTo>
                  <a:pt x="579424" y="23266"/>
                </a:lnTo>
                <a:lnTo>
                  <a:pt x="568375" y="22606"/>
                </a:lnTo>
                <a:lnTo>
                  <a:pt x="561517" y="22606"/>
                </a:lnTo>
                <a:lnTo>
                  <a:pt x="554659" y="23495"/>
                </a:lnTo>
                <a:lnTo>
                  <a:pt x="540689" y="26924"/>
                </a:lnTo>
                <a:lnTo>
                  <a:pt x="534720" y="29349"/>
                </a:lnTo>
                <a:lnTo>
                  <a:pt x="529894" y="32270"/>
                </a:lnTo>
                <a:lnTo>
                  <a:pt x="541197" y="55626"/>
                </a:lnTo>
                <a:lnTo>
                  <a:pt x="543991" y="53594"/>
                </a:lnTo>
                <a:lnTo>
                  <a:pt x="547420" y="51943"/>
                </a:lnTo>
                <a:lnTo>
                  <a:pt x="555294" y="49530"/>
                </a:lnTo>
                <a:lnTo>
                  <a:pt x="559231" y="48895"/>
                </a:lnTo>
                <a:lnTo>
                  <a:pt x="572693" y="48895"/>
                </a:lnTo>
                <a:lnTo>
                  <a:pt x="578027" y="52324"/>
                </a:lnTo>
                <a:lnTo>
                  <a:pt x="579170" y="58928"/>
                </a:lnTo>
                <a:lnTo>
                  <a:pt x="564946" y="58928"/>
                </a:lnTo>
                <a:lnTo>
                  <a:pt x="555675" y="59321"/>
                </a:lnTo>
                <a:lnTo>
                  <a:pt x="525830" y="90170"/>
                </a:lnTo>
                <a:lnTo>
                  <a:pt x="526973" y="94373"/>
                </a:lnTo>
                <a:lnTo>
                  <a:pt x="531926" y="102374"/>
                </a:lnTo>
                <a:lnTo>
                  <a:pt x="535482" y="105537"/>
                </a:lnTo>
                <a:lnTo>
                  <a:pt x="545007" y="110236"/>
                </a:lnTo>
                <a:lnTo>
                  <a:pt x="550849" y="111379"/>
                </a:lnTo>
                <a:lnTo>
                  <a:pt x="557580" y="111379"/>
                </a:lnTo>
                <a:lnTo>
                  <a:pt x="565962" y="110617"/>
                </a:lnTo>
                <a:lnTo>
                  <a:pt x="572820" y="108204"/>
                </a:lnTo>
                <a:lnTo>
                  <a:pt x="578027" y="104267"/>
                </a:lnTo>
                <a:lnTo>
                  <a:pt x="581964" y="98552"/>
                </a:lnTo>
                <a:lnTo>
                  <a:pt x="581964" y="109855"/>
                </a:lnTo>
                <a:lnTo>
                  <a:pt x="614857" y="109855"/>
                </a:lnTo>
                <a:lnTo>
                  <a:pt x="614857" y="98552"/>
                </a:lnTo>
                <a:lnTo>
                  <a:pt x="614857" y="90170"/>
                </a:lnTo>
                <a:lnTo>
                  <a:pt x="614857" y="76073"/>
                </a:lnTo>
                <a:close/>
              </a:path>
              <a:path w="974089" h="140334">
                <a:moveTo>
                  <a:pt x="743635" y="109855"/>
                </a:moveTo>
                <a:lnTo>
                  <a:pt x="743254" y="24130"/>
                </a:lnTo>
                <a:lnTo>
                  <a:pt x="710107" y="24130"/>
                </a:lnTo>
                <a:lnTo>
                  <a:pt x="686993" y="64147"/>
                </a:lnTo>
                <a:lnTo>
                  <a:pt x="666673" y="24130"/>
                </a:lnTo>
                <a:lnTo>
                  <a:pt x="629208" y="24130"/>
                </a:lnTo>
                <a:lnTo>
                  <a:pt x="629208" y="109855"/>
                </a:lnTo>
                <a:lnTo>
                  <a:pt x="660958" y="109855"/>
                </a:lnTo>
                <a:lnTo>
                  <a:pt x="660958" y="70739"/>
                </a:lnTo>
                <a:lnTo>
                  <a:pt x="678611" y="103124"/>
                </a:lnTo>
                <a:lnTo>
                  <a:pt x="693470" y="103124"/>
                </a:lnTo>
                <a:lnTo>
                  <a:pt x="711631" y="71501"/>
                </a:lnTo>
                <a:lnTo>
                  <a:pt x="711758" y="109855"/>
                </a:lnTo>
                <a:lnTo>
                  <a:pt x="743635" y="109855"/>
                </a:lnTo>
                <a:close/>
              </a:path>
              <a:path w="974089" h="140334">
                <a:moveTo>
                  <a:pt x="874445" y="109855"/>
                </a:moveTo>
                <a:lnTo>
                  <a:pt x="874064" y="24130"/>
                </a:lnTo>
                <a:lnTo>
                  <a:pt x="840917" y="24130"/>
                </a:lnTo>
                <a:lnTo>
                  <a:pt x="817803" y="64147"/>
                </a:lnTo>
                <a:lnTo>
                  <a:pt x="797483" y="24130"/>
                </a:lnTo>
                <a:lnTo>
                  <a:pt x="760018" y="24130"/>
                </a:lnTo>
                <a:lnTo>
                  <a:pt x="760018" y="109855"/>
                </a:lnTo>
                <a:lnTo>
                  <a:pt x="791895" y="109855"/>
                </a:lnTo>
                <a:lnTo>
                  <a:pt x="791895" y="70739"/>
                </a:lnTo>
                <a:lnTo>
                  <a:pt x="809421" y="103124"/>
                </a:lnTo>
                <a:lnTo>
                  <a:pt x="824280" y="103124"/>
                </a:lnTo>
                <a:lnTo>
                  <a:pt x="842441" y="71501"/>
                </a:lnTo>
                <a:lnTo>
                  <a:pt x="842568" y="109855"/>
                </a:lnTo>
                <a:lnTo>
                  <a:pt x="874445" y="109855"/>
                </a:lnTo>
                <a:close/>
              </a:path>
              <a:path w="974089" h="140334">
                <a:moveTo>
                  <a:pt x="973759" y="90170"/>
                </a:moveTo>
                <a:lnTo>
                  <a:pt x="947216" y="25146"/>
                </a:lnTo>
                <a:lnTo>
                  <a:pt x="938949" y="23495"/>
                </a:lnTo>
                <a:lnTo>
                  <a:pt x="942149" y="23495"/>
                </a:lnTo>
                <a:lnTo>
                  <a:pt x="938326" y="23266"/>
                </a:lnTo>
                <a:lnTo>
                  <a:pt x="938326" y="76073"/>
                </a:lnTo>
                <a:lnTo>
                  <a:pt x="938326" y="81915"/>
                </a:lnTo>
                <a:lnTo>
                  <a:pt x="929690" y="90170"/>
                </a:lnTo>
                <a:lnTo>
                  <a:pt x="924610" y="90170"/>
                </a:lnTo>
                <a:lnTo>
                  <a:pt x="922578" y="89547"/>
                </a:lnTo>
                <a:lnTo>
                  <a:pt x="919530" y="86868"/>
                </a:lnTo>
                <a:lnTo>
                  <a:pt x="918768" y="85217"/>
                </a:lnTo>
                <a:lnTo>
                  <a:pt x="918768" y="78498"/>
                </a:lnTo>
                <a:lnTo>
                  <a:pt x="922324" y="76073"/>
                </a:lnTo>
                <a:lnTo>
                  <a:pt x="938326" y="76073"/>
                </a:lnTo>
                <a:lnTo>
                  <a:pt x="938326" y="23266"/>
                </a:lnTo>
                <a:lnTo>
                  <a:pt x="927404" y="22606"/>
                </a:lnTo>
                <a:lnTo>
                  <a:pt x="920419" y="22606"/>
                </a:lnTo>
                <a:lnTo>
                  <a:pt x="913549" y="23495"/>
                </a:lnTo>
                <a:lnTo>
                  <a:pt x="899718" y="26924"/>
                </a:lnTo>
                <a:lnTo>
                  <a:pt x="893737" y="29349"/>
                </a:lnTo>
                <a:lnTo>
                  <a:pt x="888796" y="32270"/>
                </a:lnTo>
                <a:lnTo>
                  <a:pt x="900087" y="55626"/>
                </a:lnTo>
                <a:lnTo>
                  <a:pt x="902893" y="53594"/>
                </a:lnTo>
                <a:lnTo>
                  <a:pt x="906322" y="51943"/>
                </a:lnTo>
                <a:lnTo>
                  <a:pt x="914311" y="49530"/>
                </a:lnTo>
                <a:lnTo>
                  <a:pt x="918133" y="48895"/>
                </a:lnTo>
                <a:lnTo>
                  <a:pt x="931595" y="48895"/>
                </a:lnTo>
                <a:lnTo>
                  <a:pt x="937056" y="52324"/>
                </a:lnTo>
                <a:lnTo>
                  <a:pt x="938199" y="58928"/>
                </a:lnTo>
                <a:lnTo>
                  <a:pt x="923975" y="58928"/>
                </a:lnTo>
                <a:lnTo>
                  <a:pt x="914692" y="59321"/>
                </a:lnTo>
                <a:lnTo>
                  <a:pt x="884859" y="90170"/>
                </a:lnTo>
                <a:lnTo>
                  <a:pt x="886002" y="94373"/>
                </a:lnTo>
                <a:lnTo>
                  <a:pt x="890943" y="102374"/>
                </a:lnTo>
                <a:lnTo>
                  <a:pt x="894499" y="105537"/>
                </a:lnTo>
                <a:lnTo>
                  <a:pt x="904024" y="110236"/>
                </a:lnTo>
                <a:lnTo>
                  <a:pt x="909751" y="111379"/>
                </a:lnTo>
                <a:lnTo>
                  <a:pt x="916609" y="111379"/>
                </a:lnTo>
                <a:lnTo>
                  <a:pt x="924864" y="110617"/>
                </a:lnTo>
                <a:lnTo>
                  <a:pt x="931722" y="108204"/>
                </a:lnTo>
                <a:lnTo>
                  <a:pt x="937056" y="104267"/>
                </a:lnTo>
                <a:lnTo>
                  <a:pt x="940866" y="98552"/>
                </a:lnTo>
                <a:lnTo>
                  <a:pt x="940866" y="109855"/>
                </a:lnTo>
                <a:lnTo>
                  <a:pt x="973759" y="109855"/>
                </a:lnTo>
                <a:lnTo>
                  <a:pt x="973759" y="98552"/>
                </a:lnTo>
                <a:lnTo>
                  <a:pt x="973759" y="90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205" y="982466"/>
            <a:ext cx="317106" cy="10262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155952" y="980947"/>
            <a:ext cx="770255" cy="88900"/>
          </a:xfrm>
          <a:custGeom>
            <a:avLst/>
            <a:gdLst/>
            <a:ahLst/>
            <a:cxnLst/>
            <a:rect l="l" t="t" r="r" b="b"/>
            <a:pathLst>
              <a:path w="770255" h="88900">
                <a:moveTo>
                  <a:pt x="94615" y="1524"/>
                </a:moveTo>
                <a:lnTo>
                  <a:pt x="59309" y="1524"/>
                </a:lnTo>
                <a:lnTo>
                  <a:pt x="59309" y="32004"/>
                </a:lnTo>
                <a:lnTo>
                  <a:pt x="35179" y="32004"/>
                </a:lnTo>
                <a:lnTo>
                  <a:pt x="35179" y="1524"/>
                </a:lnTo>
                <a:lnTo>
                  <a:pt x="0" y="1524"/>
                </a:lnTo>
                <a:lnTo>
                  <a:pt x="0" y="32004"/>
                </a:lnTo>
                <a:lnTo>
                  <a:pt x="0" y="58674"/>
                </a:lnTo>
                <a:lnTo>
                  <a:pt x="0" y="86614"/>
                </a:lnTo>
                <a:lnTo>
                  <a:pt x="35179" y="86614"/>
                </a:lnTo>
                <a:lnTo>
                  <a:pt x="35179" y="58674"/>
                </a:lnTo>
                <a:lnTo>
                  <a:pt x="59309" y="58674"/>
                </a:lnTo>
                <a:lnTo>
                  <a:pt x="59309" y="86614"/>
                </a:lnTo>
                <a:lnTo>
                  <a:pt x="94615" y="86614"/>
                </a:lnTo>
                <a:lnTo>
                  <a:pt x="94615" y="58674"/>
                </a:lnTo>
                <a:lnTo>
                  <a:pt x="94615" y="32004"/>
                </a:lnTo>
                <a:lnTo>
                  <a:pt x="94615" y="1524"/>
                </a:lnTo>
                <a:close/>
              </a:path>
              <a:path w="770255" h="88900">
                <a:moveTo>
                  <a:pt x="194056" y="40017"/>
                </a:moveTo>
                <a:lnTo>
                  <a:pt x="193548" y="33020"/>
                </a:lnTo>
                <a:lnTo>
                  <a:pt x="193421" y="31369"/>
                </a:lnTo>
                <a:lnTo>
                  <a:pt x="167640" y="2540"/>
                </a:lnTo>
                <a:lnTo>
                  <a:pt x="159372" y="889"/>
                </a:lnTo>
                <a:lnTo>
                  <a:pt x="162623" y="889"/>
                </a:lnTo>
                <a:lnTo>
                  <a:pt x="158750" y="660"/>
                </a:lnTo>
                <a:lnTo>
                  <a:pt x="158750" y="53467"/>
                </a:lnTo>
                <a:lnTo>
                  <a:pt x="158750" y="59309"/>
                </a:lnTo>
                <a:lnTo>
                  <a:pt x="150114" y="67564"/>
                </a:lnTo>
                <a:lnTo>
                  <a:pt x="144907" y="67564"/>
                </a:lnTo>
                <a:lnTo>
                  <a:pt x="142875" y="66941"/>
                </a:lnTo>
                <a:lnTo>
                  <a:pt x="139827" y="64262"/>
                </a:lnTo>
                <a:lnTo>
                  <a:pt x="139065" y="62611"/>
                </a:lnTo>
                <a:lnTo>
                  <a:pt x="139065" y="55892"/>
                </a:lnTo>
                <a:lnTo>
                  <a:pt x="142748" y="53467"/>
                </a:lnTo>
                <a:lnTo>
                  <a:pt x="158750" y="53467"/>
                </a:lnTo>
                <a:lnTo>
                  <a:pt x="158750" y="660"/>
                </a:lnTo>
                <a:lnTo>
                  <a:pt x="147701" y="0"/>
                </a:lnTo>
                <a:lnTo>
                  <a:pt x="140843" y="0"/>
                </a:lnTo>
                <a:lnTo>
                  <a:pt x="133858" y="889"/>
                </a:lnTo>
                <a:lnTo>
                  <a:pt x="120015" y="4318"/>
                </a:lnTo>
                <a:lnTo>
                  <a:pt x="114046" y="6743"/>
                </a:lnTo>
                <a:lnTo>
                  <a:pt x="109220" y="9664"/>
                </a:lnTo>
                <a:lnTo>
                  <a:pt x="120523" y="33020"/>
                </a:lnTo>
                <a:lnTo>
                  <a:pt x="123317" y="30988"/>
                </a:lnTo>
                <a:lnTo>
                  <a:pt x="126746" y="29337"/>
                </a:lnTo>
                <a:lnTo>
                  <a:pt x="134620" y="26924"/>
                </a:lnTo>
                <a:lnTo>
                  <a:pt x="138557" y="26289"/>
                </a:lnTo>
                <a:lnTo>
                  <a:pt x="152019" y="26289"/>
                </a:lnTo>
                <a:lnTo>
                  <a:pt x="157353" y="29718"/>
                </a:lnTo>
                <a:lnTo>
                  <a:pt x="158496" y="36322"/>
                </a:lnTo>
                <a:lnTo>
                  <a:pt x="144272" y="36322"/>
                </a:lnTo>
                <a:lnTo>
                  <a:pt x="135001" y="36715"/>
                </a:lnTo>
                <a:lnTo>
                  <a:pt x="105156" y="67564"/>
                </a:lnTo>
                <a:lnTo>
                  <a:pt x="106299" y="71767"/>
                </a:lnTo>
                <a:lnTo>
                  <a:pt x="111252" y="79768"/>
                </a:lnTo>
                <a:lnTo>
                  <a:pt x="114808" y="82931"/>
                </a:lnTo>
                <a:lnTo>
                  <a:pt x="124333" y="87630"/>
                </a:lnTo>
                <a:lnTo>
                  <a:pt x="130175" y="88773"/>
                </a:lnTo>
                <a:lnTo>
                  <a:pt x="136906" y="88773"/>
                </a:lnTo>
                <a:lnTo>
                  <a:pt x="145288" y="88011"/>
                </a:lnTo>
                <a:lnTo>
                  <a:pt x="152019" y="85598"/>
                </a:lnTo>
                <a:lnTo>
                  <a:pt x="157353" y="81661"/>
                </a:lnTo>
                <a:lnTo>
                  <a:pt x="161163" y="75946"/>
                </a:lnTo>
                <a:lnTo>
                  <a:pt x="161163" y="87249"/>
                </a:lnTo>
                <a:lnTo>
                  <a:pt x="194056" y="87249"/>
                </a:lnTo>
                <a:lnTo>
                  <a:pt x="194056" y="75946"/>
                </a:lnTo>
                <a:lnTo>
                  <a:pt x="194056" y="67564"/>
                </a:lnTo>
                <a:lnTo>
                  <a:pt x="194056" y="40017"/>
                </a:lnTo>
                <a:close/>
              </a:path>
              <a:path w="770255" h="88900">
                <a:moveTo>
                  <a:pt x="295656" y="1524"/>
                </a:moveTo>
                <a:lnTo>
                  <a:pt x="260350" y="1524"/>
                </a:lnTo>
                <a:lnTo>
                  <a:pt x="260350" y="34417"/>
                </a:lnTo>
                <a:lnTo>
                  <a:pt x="257048" y="36068"/>
                </a:lnTo>
                <a:lnTo>
                  <a:pt x="253238" y="36842"/>
                </a:lnTo>
                <a:lnTo>
                  <a:pt x="245618" y="36842"/>
                </a:lnTo>
                <a:lnTo>
                  <a:pt x="243078" y="35941"/>
                </a:lnTo>
                <a:lnTo>
                  <a:pt x="239903" y="32639"/>
                </a:lnTo>
                <a:lnTo>
                  <a:pt x="239014" y="29718"/>
                </a:lnTo>
                <a:lnTo>
                  <a:pt x="239014" y="1524"/>
                </a:lnTo>
                <a:lnTo>
                  <a:pt x="203835" y="1524"/>
                </a:lnTo>
                <a:lnTo>
                  <a:pt x="203835" y="27686"/>
                </a:lnTo>
                <a:lnTo>
                  <a:pt x="204343" y="36195"/>
                </a:lnTo>
                <a:lnTo>
                  <a:pt x="240665" y="62611"/>
                </a:lnTo>
                <a:lnTo>
                  <a:pt x="248793" y="62611"/>
                </a:lnTo>
                <a:lnTo>
                  <a:pt x="255397" y="61214"/>
                </a:lnTo>
                <a:lnTo>
                  <a:pt x="260350" y="58293"/>
                </a:lnTo>
                <a:lnTo>
                  <a:pt x="260350" y="87249"/>
                </a:lnTo>
                <a:lnTo>
                  <a:pt x="295656" y="87249"/>
                </a:lnTo>
                <a:lnTo>
                  <a:pt x="295656" y="1524"/>
                </a:lnTo>
                <a:close/>
              </a:path>
              <a:path w="770255" h="88900">
                <a:moveTo>
                  <a:pt x="409702" y="1524"/>
                </a:moveTo>
                <a:lnTo>
                  <a:pt x="377063" y="1524"/>
                </a:lnTo>
                <a:lnTo>
                  <a:pt x="347472" y="40259"/>
                </a:lnTo>
                <a:lnTo>
                  <a:pt x="347472" y="1524"/>
                </a:lnTo>
                <a:lnTo>
                  <a:pt x="312293" y="1524"/>
                </a:lnTo>
                <a:lnTo>
                  <a:pt x="312293" y="87249"/>
                </a:lnTo>
                <a:lnTo>
                  <a:pt x="344932" y="87249"/>
                </a:lnTo>
                <a:lnTo>
                  <a:pt x="374396" y="48387"/>
                </a:lnTo>
                <a:lnTo>
                  <a:pt x="374396" y="87249"/>
                </a:lnTo>
                <a:lnTo>
                  <a:pt x="409702" y="87249"/>
                </a:lnTo>
                <a:lnTo>
                  <a:pt x="409702" y="1524"/>
                </a:lnTo>
                <a:close/>
              </a:path>
              <a:path w="770255" h="88900">
                <a:moveTo>
                  <a:pt x="520954" y="1524"/>
                </a:moveTo>
                <a:lnTo>
                  <a:pt x="485648" y="1524"/>
                </a:lnTo>
                <a:lnTo>
                  <a:pt x="485648" y="32004"/>
                </a:lnTo>
                <a:lnTo>
                  <a:pt x="461518" y="32004"/>
                </a:lnTo>
                <a:lnTo>
                  <a:pt x="461518" y="1524"/>
                </a:lnTo>
                <a:lnTo>
                  <a:pt x="426339" y="1524"/>
                </a:lnTo>
                <a:lnTo>
                  <a:pt x="426339" y="32004"/>
                </a:lnTo>
                <a:lnTo>
                  <a:pt x="426339" y="58674"/>
                </a:lnTo>
                <a:lnTo>
                  <a:pt x="426339" y="86614"/>
                </a:lnTo>
                <a:lnTo>
                  <a:pt x="461518" y="86614"/>
                </a:lnTo>
                <a:lnTo>
                  <a:pt x="461518" y="58674"/>
                </a:lnTo>
                <a:lnTo>
                  <a:pt x="485648" y="58674"/>
                </a:lnTo>
                <a:lnTo>
                  <a:pt x="485648" y="86614"/>
                </a:lnTo>
                <a:lnTo>
                  <a:pt x="520954" y="86614"/>
                </a:lnTo>
                <a:lnTo>
                  <a:pt x="520954" y="58674"/>
                </a:lnTo>
                <a:lnTo>
                  <a:pt x="520954" y="32004"/>
                </a:lnTo>
                <a:lnTo>
                  <a:pt x="520954" y="1524"/>
                </a:lnTo>
                <a:close/>
              </a:path>
              <a:path w="770255" h="88900">
                <a:moveTo>
                  <a:pt x="620395" y="40017"/>
                </a:moveTo>
                <a:lnTo>
                  <a:pt x="619760" y="33020"/>
                </a:lnTo>
                <a:lnTo>
                  <a:pt x="619633" y="31369"/>
                </a:lnTo>
                <a:lnTo>
                  <a:pt x="593979" y="2540"/>
                </a:lnTo>
                <a:lnTo>
                  <a:pt x="585597" y="889"/>
                </a:lnTo>
                <a:lnTo>
                  <a:pt x="588962" y="889"/>
                </a:lnTo>
                <a:lnTo>
                  <a:pt x="574040" y="0"/>
                </a:lnTo>
                <a:lnTo>
                  <a:pt x="567182" y="0"/>
                </a:lnTo>
                <a:lnTo>
                  <a:pt x="560197" y="889"/>
                </a:lnTo>
                <a:lnTo>
                  <a:pt x="546354" y="4318"/>
                </a:lnTo>
                <a:lnTo>
                  <a:pt x="540385" y="6743"/>
                </a:lnTo>
                <a:lnTo>
                  <a:pt x="535559" y="9664"/>
                </a:lnTo>
                <a:lnTo>
                  <a:pt x="546735" y="33020"/>
                </a:lnTo>
                <a:lnTo>
                  <a:pt x="549656" y="30988"/>
                </a:lnTo>
                <a:lnTo>
                  <a:pt x="552958" y="29337"/>
                </a:lnTo>
                <a:lnTo>
                  <a:pt x="560959" y="26924"/>
                </a:lnTo>
                <a:lnTo>
                  <a:pt x="564896" y="26289"/>
                </a:lnTo>
                <a:lnTo>
                  <a:pt x="578358" y="26289"/>
                </a:lnTo>
                <a:lnTo>
                  <a:pt x="583692" y="29718"/>
                </a:lnTo>
                <a:lnTo>
                  <a:pt x="584835" y="36322"/>
                </a:lnTo>
                <a:lnTo>
                  <a:pt x="584962" y="26289"/>
                </a:lnTo>
                <a:lnTo>
                  <a:pt x="584962" y="53467"/>
                </a:lnTo>
                <a:lnTo>
                  <a:pt x="584962" y="59309"/>
                </a:lnTo>
                <a:lnTo>
                  <a:pt x="584073" y="62115"/>
                </a:lnTo>
                <a:lnTo>
                  <a:pt x="583717" y="62611"/>
                </a:lnTo>
                <a:lnTo>
                  <a:pt x="582485" y="64262"/>
                </a:lnTo>
                <a:lnTo>
                  <a:pt x="578612" y="66941"/>
                </a:lnTo>
                <a:lnTo>
                  <a:pt x="576453" y="67564"/>
                </a:lnTo>
                <a:lnTo>
                  <a:pt x="571246" y="67564"/>
                </a:lnTo>
                <a:lnTo>
                  <a:pt x="569214" y="66941"/>
                </a:lnTo>
                <a:lnTo>
                  <a:pt x="566166" y="64262"/>
                </a:lnTo>
                <a:lnTo>
                  <a:pt x="565404" y="62611"/>
                </a:lnTo>
                <a:lnTo>
                  <a:pt x="565404" y="55892"/>
                </a:lnTo>
                <a:lnTo>
                  <a:pt x="569087" y="53467"/>
                </a:lnTo>
                <a:lnTo>
                  <a:pt x="584962" y="53467"/>
                </a:lnTo>
                <a:lnTo>
                  <a:pt x="584835" y="36322"/>
                </a:lnTo>
                <a:lnTo>
                  <a:pt x="570611" y="36322"/>
                </a:lnTo>
                <a:lnTo>
                  <a:pt x="561340" y="36715"/>
                </a:lnTo>
                <a:lnTo>
                  <a:pt x="531495" y="67564"/>
                </a:lnTo>
                <a:lnTo>
                  <a:pt x="532638" y="71767"/>
                </a:lnTo>
                <a:lnTo>
                  <a:pt x="537591" y="79768"/>
                </a:lnTo>
                <a:lnTo>
                  <a:pt x="541147" y="82931"/>
                </a:lnTo>
                <a:lnTo>
                  <a:pt x="550672" y="87630"/>
                </a:lnTo>
                <a:lnTo>
                  <a:pt x="556387" y="88773"/>
                </a:lnTo>
                <a:lnTo>
                  <a:pt x="563245" y="88773"/>
                </a:lnTo>
                <a:lnTo>
                  <a:pt x="571627" y="88011"/>
                </a:lnTo>
                <a:lnTo>
                  <a:pt x="578358" y="85598"/>
                </a:lnTo>
                <a:lnTo>
                  <a:pt x="583692" y="81661"/>
                </a:lnTo>
                <a:lnTo>
                  <a:pt x="587502" y="75946"/>
                </a:lnTo>
                <a:lnTo>
                  <a:pt x="587502" y="87249"/>
                </a:lnTo>
                <a:lnTo>
                  <a:pt x="620395" y="87249"/>
                </a:lnTo>
                <a:lnTo>
                  <a:pt x="620395" y="75946"/>
                </a:lnTo>
                <a:lnTo>
                  <a:pt x="620395" y="67564"/>
                </a:lnTo>
                <a:lnTo>
                  <a:pt x="620395" y="40017"/>
                </a:lnTo>
                <a:close/>
              </a:path>
              <a:path w="770255" h="88900">
                <a:moveTo>
                  <a:pt x="770001" y="35814"/>
                </a:moveTo>
                <a:lnTo>
                  <a:pt x="767969" y="28067"/>
                </a:lnTo>
                <a:lnTo>
                  <a:pt x="767588" y="27559"/>
                </a:lnTo>
                <a:lnTo>
                  <a:pt x="759714" y="14617"/>
                </a:lnTo>
                <a:lnTo>
                  <a:pt x="753999" y="9398"/>
                </a:lnTo>
                <a:lnTo>
                  <a:pt x="739419" y="1854"/>
                </a:lnTo>
                <a:lnTo>
                  <a:pt x="738009" y="1524"/>
                </a:lnTo>
                <a:lnTo>
                  <a:pt x="735076" y="889"/>
                </a:lnTo>
                <a:lnTo>
                  <a:pt x="735076" y="38989"/>
                </a:lnTo>
                <a:lnTo>
                  <a:pt x="735076" y="49669"/>
                </a:lnTo>
                <a:lnTo>
                  <a:pt x="733933" y="53848"/>
                </a:lnTo>
                <a:lnTo>
                  <a:pt x="728980" y="59817"/>
                </a:lnTo>
                <a:lnTo>
                  <a:pt x="725805" y="61214"/>
                </a:lnTo>
                <a:lnTo>
                  <a:pt x="718058" y="61214"/>
                </a:lnTo>
                <a:lnTo>
                  <a:pt x="714883" y="59817"/>
                </a:lnTo>
                <a:lnTo>
                  <a:pt x="713867" y="58420"/>
                </a:lnTo>
                <a:lnTo>
                  <a:pt x="710057" y="53848"/>
                </a:lnTo>
                <a:lnTo>
                  <a:pt x="708787" y="49669"/>
                </a:lnTo>
                <a:lnTo>
                  <a:pt x="708787" y="38989"/>
                </a:lnTo>
                <a:lnTo>
                  <a:pt x="710057" y="34925"/>
                </a:lnTo>
                <a:lnTo>
                  <a:pt x="714883" y="29083"/>
                </a:lnTo>
                <a:lnTo>
                  <a:pt x="714756" y="29083"/>
                </a:lnTo>
                <a:lnTo>
                  <a:pt x="718058" y="27559"/>
                </a:lnTo>
                <a:lnTo>
                  <a:pt x="725805" y="27559"/>
                </a:lnTo>
                <a:lnTo>
                  <a:pt x="726935" y="28067"/>
                </a:lnTo>
                <a:lnTo>
                  <a:pt x="729107" y="29083"/>
                </a:lnTo>
                <a:lnTo>
                  <a:pt x="733933" y="34925"/>
                </a:lnTo>
                <a:lnTo>
                  <a:pt x="735076" y="38989"/>
                </a:lnTo>
                <a:lnTo>
                  <a:pt x="735076" y="889"/>
                </a:lnTo>
                <a:lnTo>
                  <a:pt x="731139" y="0"/>
                </a:lnTo>
                <a:lnTo>
                  <a:pt x="721995" y="0"/>
                </a:lnTo>
                <a:lnTo>
                  <a:pt x="682879" y="17018"/>
                </a:lnTo>
                <a:lnTo>
                  <a:pt x="676402" y="29083"/>
                </a:lnTo>
                <a:lnTo>
                  <a:pt x="670052" y="29083"/>
                </a:lnTo>
                <a:lnTo>
                  <a:pt x="670052" y="1524"/>
                </a:lnTo>
                <a:lnTo>
                  <a:pt x="634873" y="1524"/>
                </a:lnTo>
                <a:lnTo>
                  <a:pt x="634873" y="87249"/>
                </a:lnTo>
                <a:lnTo>
                  <a:pt x="670052" y="87249"/>
                </a:lnTo>
                <a:lnTo>
                  <a:pt x="670052" y="58420"/>
                </a:lnTo>
                <a:lnTo>
                  <a:pt x="676021" y="58420"/>
                </a:lnTo>
                <a:lnTo>
                  <a:pt x="706247" y="86741"/>
                </a:lnTo>
                <a:lnTo>
                  <a:pt x="721995" y="88773"/>
                </a:lnTo>
                <a:lnTo>
                  <a:pt x="728726" y="88519"/>
                </a:lnTo>
                <a:lnTo>
                  <a:pt x="767588" y="61214"/>
                </a:lnTo>
                <a:lnTo>
                  <a:pt x="770001" y="52844"/>
                </a:lnTo>
                <a:lnTo>
                  <a:pt x="770001" y="35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37129" y="982471"/>
            <a:ext cx="367030" cy="101600"/>
          </a:xfrm>
          <a:custGeom>
            <a:avLst/>
            <a:gdLst/>
            <a:ahLst/>
            <a:cxnLst/>
            <a:rect l="l" t="t" r="r" b="b"/>
            <a:pathLst>
              <a:path w="367029" h="101600">
                <a:moveTo>
                  <a:pt x="152019" y="58420"/>
                </a:moveTo>
                <a:lnTo>
                  <a:pt x="140843" y="58420"/>
                </a:lnTo>
                <a:lnTo>
                  <a:pt x="140843" y="0"/>
                </a:lnTo>
                <a:lnTo>
                  <a:pt x="105791" y="0"/>
                </a:lnTo>
                <a:lnTo>
                  <a:pt x="105791" y="58420"/>
                </a:lnTo>
                <a:lnTo>
                  <a:pt x="88265" y="58420"/>
                </a:lnTo>
                <a:lnTo>
                  <a:pt x="88265" y="0"/>
                </a:lnTo>
                <a:lnTo>
                  <a:pt x="52959" y="0"/>
                </a:lnTo>
                <a:lnTo>
                  <a:pt x="52959" y="58420"/>
                </a:lnTo>
                <a:lnTo>
                  <a:pt x="35306" y="58420"/>
                </a:lnTo>
                <a:lnTo>
                  <a:pt x="35306" y="0"/>
                </a:lnTo>
                <a:lnTo>
                  <a:pt x="0" y="0"/>
                </a:lnTo>
                <a:lnTo>
                  <a:pt x="0" y="58420"/>
                </a:lnTo>
                <a:lnTo>
                  <a:pt x="0" y="86360"/>
                </a:lnTo>
                <a:lnTo>
                  <a:pt x="119253" y="86360"/>
                </a:lnTo>
                <a:lnTo>
                  <a:pt x="119253" y="101600"/>
                </a:lnTo>
                <a:lnTo>
                  <a:pt x="152019" y="101600"/>
                </a:lnTo>
                <a:lnTo>
                  <a:pt x="152019" y="86360"/>
                </a:lnTo>
                <a:lnTo>
                  <a:pt x="152019" y="58420"/>
                </a:lnTo>
                <a:close/>
              </a:path>
              <a:path w="367029" h="101600">
                <a:moveTo>
                  <a:pt x="254889" y="0"/>
                </a:moveTo>
                <a:lnTo>
                  <a:pt x="222377" y="0"/>
                </a:lnTo>
                <a:lnTo>
                  <a:pt x="192786" y="38735"/>
                </a:lnTo>
                <a:lnTo>
                  <a:pt x="192786" y="0"/>
                </a:lnTo>
                <a:lnTo>
                  <a:pt x="157480" y="0"/>
                </a:lnTo>
                <a:lnTo>
                  <a:pt x="157480" y="85725"/>
                </a:lnTo>
                <a:lnTo>
                  <a:pt x="190246" y="85725"/>
                </a:lnTo>
                <a:lnTo>
                  <a:pt x="219710" y="46863"/>
                </a:lnTo>
                <a:lnTo>
                  <a:pt x="219710" y="85725"/>
                </a:lnTo>
                <a:lnTo>
                  <a:pt x="254889" y="85725"/>
                </a:lnTo>
                <a:lnTo>
                  <a:pt x="254889" y="0"/>
                </a:lnTo>
                <a:close/>
              </a:path>
              <a:path w="367029" h="101600">
                <a:moveTo>
                  <a:pt x="366649" y="85725"/>
                </a:moveTo>
                <a:lnTo>
                  <a:pt x="334391" y="41668"/>
                </a:lnTo>
                <a:lnTo>
                  <a:pt x="365874" y="0"/>
                </a:lnTo>
                <a:lnTo>
                  <a:pt x="328663" y="0"/>
                </a:lnTo>
                <a:lnTo>
                  <a:pt x="315849" y="18161"/>
                </a:lnTo>
                <a:lnTo>
                  <a:pt x="303657" y="0"/>
                </a:lnTo>
                <a:lnTo>
                  <a:pt x="263652" y="0"/>
                </a:lnTo>
                <a:lnTo>
                  <a:pt x="295148" y="43319"/>
                </a:lnTo>
                <a:lnTo>
                  <a:pt x="262763" y="85725"/>
                </a:lnTo>
                <a:lnTo>
                  <a:pt x="301117" y="85725"/>
                </a:lnTo>
                <a:lnTo>
                  <a:pt x="314312" y="67437"/>
                </a:lnTo>
                <a:lnTo>
                  <a:pt x="326009" y="85725"/>
                </a:lnTo>
                <a:lnTo>
                  <a:pt x="366649" y="85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4918" y="1142491"/>
            <a:ext cx="1724660" cy="151130"/>
          </a:xfrm>
          <a:custGeom>
            <a:avLst/>
            <a:gdLst/>
            <a:ahLst/>
            <a:cxnLst/>
            <a:rect l="l" t="t" r="r" b="b"/>
            <a:pathLst>
              <a:path w="1724660" h="151130">
                <a:moveTo>
                  <a:pt x="91973" y="34290"/>
                </a:moveTo>
                <a:lnTo>
                  <a:pt x="0" y="34290"/>
                </a:lnTo>
                <a:lnTo>
                  <a:pt x="0" y="62230"/>
                </a:lnTo>
                <a:lnTo>
                  <a:pt x="0" y="119380"/>
                </a:lnTo>
                <a:lnTo>
                  <a:pt x="35255" y="119380"/>
                </a:lnTo>
                <a:lnTo>
                  <a:pt x="35255" y="62230"/>
                </a:lnTo>
                <a:lnTo>
                  <a:pt x="56718" y="62230"/>
                </a:lnTo>
                <a:lnTo>
                  <a:pt x="56718" y="119380"/>
                </a:lnTo>
                <a:lnTo>
                  <a:pt x="91973" y="119380"/>
                </a:lnTo>
                <a:lnTo>
                  <a:pt x="91973" y="62230"/>
                </a:lnTo>
                <a:lnTo>
                  <a:pt x="91973" y="34290"/>
                </a:lnTo>
                <a:close/>
              </a:path>
              <a:path w="1724660" h="151130">
                <a:moveTo>
                  <a:pt x="207124" y="68580"/>
                </a:moveTo>
                <a:lnTo>
                  <a:pt x="180213" y="34671"/>
                </a:lnTo>
                <a:lnTo>
                  <a:pt x="173291" y="32893"/>
                </a:lnTo>
                <a:lnTo>
                  <a:pt x="171246" y="32893"/>
                </a:lnTo>
                <a:lnTo>
                  <a:pt x="171246" y="72009"/>
                </a:lnTo>
                <a:lnTo>
                  <a:pt x="171246" y="82677"/>
                </a:lnTo>
                <a:lnTo>
                  <a:pt x="169938" y="86868"/>
                </a:lnTo>
                <a:lnTo>
                  <a:pt x="164719" y="92710"/>
                </a:lnTo>
                <a:lnTo>
                  <a:pt x="161378" y="94107"/>
                </a:lnTo>
                <a:lnTo>
                  <a:pt x="153238" y="94107"/>
                </a:lnTo>
                <a:lnTo>
                  <a:pt x="149898" y="92710"/>
                </a:lnTo>
                <a:lnTo>
                  <a:pt x="144665" y="86868"/>
                </a:lnTo>
                <a:lnTo>
                  <a:pt x="143357" y="82677"/>
                </a:lnTo>
                <a:lnTo>
                  <a:pt x="143357" y="72009"/>
                </a:lnTo>
                <a:lnTo>
                  <a:pt x="144665" y="67945"/>
                </a:lnTo>
                <a:lnTo>
                  <a:pt x="149898" y="61976"/>
                </a:lnTo>
                <a:lnTo>
                  <a:pt x="153238" y="60452"/>
                </a:lnTo>
                <a:lnTo>
                  <a:pt x="161378" y="60452"/>
                </a:lnTo>
                <a:lnTo>
                  <a:pt x="164719" y="61976"/>
                </a:lnTo>
                <a:lnTo>
                  <a:pt x="169938" y="67945"/>
                </a:lnTo>
                <a:lnTo>
                  <a:pt x="171246" y="72009"/>
                </a:lnTo>
                <a:lnTo>
                  <a:pt x="171246" y="32893"/>
                </a:lnTo>
                <a:lnTo>
                  <a:pt x="155219" y="32893"/>
                </a:lnTo>
                <a:lnTo>
                  <a:pt x="147383" y="35814"/>
                </a:lnTo>
                <a:lnTo>
                  <a:pt x="142265" y="41529"/>
                </a:lnTo>
                <a:lnTo>
                  <a:pt x="142265" y="34417"/>
                </a:lnTo>
                <a:lnTo>
                  <a:pt x="108585" y="34417"/>
                </a:lnTo>
                <a:lnTo>
                  <a:pt x="108585" y="150622"/>
                </a:lnTo>
                <a:lnTo>
                  <a:pt x="143992" y="150622"/>
                </a:lnTo>
                <a:lnTo>
                  <a:pt x="143992" y="114427"/>
                </a:lnTo>
                <a:lnTo>
                  <a:pt x="148996" y="119253"/>
                </a:lnTo>
                <a:lnTo>
                  <a:pt x="156260" y="121793"/>
                </a:lnTo>
                <a:lnTo>
                  <a:pt x="173291" y="121793"/>
                </a:lnTo>
                <a:lnTo>
                  <a:pt x="181787" y="114427"/>
                </a:lnTo>
                <a:lnTo>
                  <a:pt x="205232" y="94107"/>
                </a:lnTo>
                <a:lnTo>
                  <a:pt x="207124" y="86233"/>
                </a:lnTo>
                <a:lnTo>
                  <a:pt x="207124" y="68580"/>
                </a:lnTo>
                <a:close/>
              </a:path>
              <a:path w="1724660" h="151130">
                <a:moveTo>
                  <a:pt x="308660" y="67945"/>
                </a:moveTo>
                <a:lnTo>
                  <a:pt x="278079" y="34671"/>
                </a:lnTo>
                <a:lnTo>
                  <a:pt x="275602" y="34036"/>
                </a:lnTo>
                <a:lnTo>
                  <a:pt x="275602" y="57023"/>
                </a:lnTo>
                <a:lnTo>
                  <a:pt x="275602" y="68516"/>
                </a:lnTo>
                <a:lnTo>
                  <a:pt x="248005" y="68516"/>
                </a:lnTo>
                <a:lnTo>
                  <a:pt x="248729" y="64897"/>
                </a:lnTo>
                <a:lnTo>
                  <a:pt x="250253" y="62103"/>
                </a:lnTo>
                <a:lnTo>
                  <a:pt x="250317" y="61976"/>
                </a:lnTo>
                <a:lnTo>
                  <a:pt x="255092" y="58039"/>
                </a:lnTo>
                <a:lnTo>
                  <a:pt x="258152" y="57023"/>
                </a:lnTo>
                <a:lnTo>
                  <a:pt x="265468" y="57023"/>
                </a:lnTo>
                <a:lnTo>
                  <a:pt x="268490" y="58039"/>
                </a:lnTo>
                <a:lnTo>
                  <a:pt x="273304" y="62103"/>
                </a:lnTo>
                <a:lnTo>
                  <a:pt x="274866" y="64897"/>
                </a:lnTo>
                <a:lnTo>
                  <a:pt x="275488" y="67945"/>
                </a:lnTo>
                <a:lnTo>
                  <a:pt x="275602" y="57023"/>
                </a:lnTo>
                <a:lnTo>
                  <a:pt x="275602" y="34036"/>
                </a:lnTo>
                <a:lnTo>
                  <a:pt x="270167" y="32893"/>
                </a:lnTo>
                <a:lnTo>
                  <a:pt x="261493" y="32893"/>
                </a:lnTo>
                <a:lnTo>
                  <a:pt x="223507" y="47498"/>
                </a:lnTo>
                <a:lnTo>
                  <a:pt x="212928" y="85725"/>
                </a:lnTo>
                <a:lnTo>
                  <a:pt x="215074" y="93345"/>
                </a:lnTo>
                <a:lnTo>
                  <a:pt x="250215" y="120269"/>
                </a:lnTo>
                <a:lnTo>
                  <a:pt x="264782" y="121793"/>
                </a:lnTo>
                <a:lnTo>
                  <a:pt x="276466" y="120904"/>
                </a:lnTo>
                <a:lnTo>
                  <a:pt x="286600" y="118237"/>
                </a:lnTo>
                <a:lnTo>
                  <a:pt x="295186" y="113919"/>
                </a:lnTo>
                <a:lnTo>
                  <a:pt x="302234" y="107950"/>
                </a:lnTo>
                <a:lnTo>
                  <a:pt x="289953" y="95504"/>
                </a:lnTo>
                <a:lnTo>
                  <a:pt x="283743" y="89281"/>
                </a:lnTo>
                <a:lnTo>
                  <a:pt x="280720" y="91567"/>
                </a:lnTo>
                <a:lnTo>
                  <a:pt x="277634" y="93345"/>
                </a:lnTo>
                <a:lnTo>
                  <a:pt x="272808" y="95123"/>
                </a:lnTo>
                <a:lnTo>
                  <a:pt x="269646" y="95504"/>
                </a:lnTo>
                <a:lnTo>
                  <a:pt x="261493" y="95504"/>
                </a:lnTo>
                <a:lnTo>
                  <a:pt x="248805" y="85725"/>
                </a:lnTo>
                <a:lnTo>
                  <a:pt x="308178" y="85725"/>
                </a:lnTo>
                <a:lnTo>
                  <a:pt x="308660" y="77724"/>
                </a:lnTo>
                <a:lnTo>
                  <a:pt x="308660" y="68516"/>
                </a:lnTo>
                <a:lnTo>
                  <a:pt x="308660" y="67945"/>
                </a:lnTo>
                <a:close/>
              </a:path>
              <a:path w="1724660" h="151130">
                <a:moveTo>
                  <a:pt x="427888" y="92456"/>
                </a:moveTo>
                <a:lnTo>
                  <a:pt x="416445" y="92456"/>
                </a:lnTo>
                <a:lnTo>
                  <a:pt x="416445" y="34417"/>
                </a:lnTo>
                <a:lnTo>
                  <a:pt x="381203" y="34417"/>
                </a:lnTo>
                <a:lnTo>
                  <a:pt x="381203" y="62103"/>
                </a:lnTo>
                <a:lnTo>
                  <a:pt x="381203" y="92456"/>
                </a:lnTo>
                <a:lnTo>
                  <a:pt x="358013" y="92456"/>
                </a:lnTo>
                <a:lnTo>
                  <a:pt x="363499" y="62103"/>
                </a:lnTo>
                <a:lnTo>
                  <a:pt x="381203" y="62103"/>
                </a:lnTo>
                <a:lnTo>
                  <a:pt x="381203" y="34417"/>
                </a:lnTo>
                <a:lnTo>
                  <a:pt x="332625" y="34417"/>
                </a:lnTo>
                <a:lnTo>
                  <a:pt x="331216" y="73660"/>
                </a:lnTo>
                <a:lnTo>
                  <a:pt x="330073" y="80518"/>
                </a:lnTo>
                <a:lnTo>
                  <a:pt x="327482" y="86741"/>
                </a:lnTo>
                <a:lnTo>
                  <a:pt x="325983" y="90043"/>
                </a:lnTo>
                <a:lnTo>
                  <a:pt x="322605" y="92456"/>
                </a:lnTo>
                <a:lnTo>
                  <a:pt x="315087" y="92456"/>
                </a:lnTo>
                <a:lnTo>
                  <a:pt x="315087" y="137033"/>
                </a:lnTo>
                <a:lnTo>
                  <a:pt x="347827" y="137033"/>
                </a:lnTo>
                <a:lnTo>
                  <a:pt x="347827" y="120142"/>
                </a:lnTo>
                <a:lnTo>
                  <a:pt x="395147" y="120142"/>
                </a:lnTo>
                <a:lnTo>
                  <a:pt x="395147" y="137033"/>
                </a:lnTo>
                <a:lnTo>
                  <a:pt x="427888" y="137033"/>
                </a:lnTo>
                <a:lnTo>
                  <a:pt x="427888" y="120142"/>
                </a:lnTo>
                <a:lnTo>
                  <a:pt x="427888" y="92456"/>
                </a:lnTo>
                <a:close/>
              </a:path>
              <a:path w="1724660" h="151130">
                <a:moveTo>
                  <a:pt x="530161" y="34290"/>
                </a:moveTo>
                <a:lnTo>
                  <a:pt x="438226" y="34290"/>
                </a:lnTo>
                <a:lnTo>
                  <a:pt x="438226" y="62230"/>
                </a:lnTo>
                <a:lnTo>
                  <a:pt x="438226" y="119380"/>
                </a:lnTo>
                <a:lnTo>
                  <a:pt x="473481" y="119380"/>
                </a:lnTo>
                <a:lnTo>
                  <a:pt x="473481" y="62230"/>
                </a:lnTo>
                <a:lnTo>
                  <a:pt x="494944" y="62230"/>
                </a:lnTo>
                <a:lnTo>
                  <a:pt x="494944" y="119380"/>
                </a:lnTo>
                <a:lnTo>
                  <a:pt x="530161" y="119380"/>
                </a:lnTo>
                <a:lnTo>
                  <a:pt x="530161" y="62230"/>
                </a:lnTo>
                <a:lnTo>
                  <a:pt x="530161" y="34290"/>
                </a:lnTo>
                <a:close/>
              </a:path>
              <a:path w="1724660" h="151130">
                <a:moveTo>
                  <a:pt x="645350" y="68580"/>
                </a:moveTo>
                <a:lnTo>
                  <a:pt x="630364" y="41529"/>
                </a:lnTo>
                <a:lnTo>
                  <a:pt x="618426" y="34671"/>
                </a:lnTo>
                <a:lnTo>
                  <a:pt x="611568" y="32893"/>
                </a:lnTo>
                <a:lnTo>
                  <a:pt x="609409" y="32893"/>
                </a:lnTo>
                <a:lnTo>
                  <a:pt x="609409" y="72009"/>
                </a:lnTo>
                <a:lnTo>
                  <a:pt x="609409" y="82677"/>
                </a:lnTo>
                <a:lnTo>
                  <a:pt x="608139" y="86868"/>
                </a:lnTo>
                <a:lnTo>
                  <a:pt x="602932" y="92710"/>
                </a:lnTo>
                <a:lnTo>
                  <a:pt x="599630" y="94107"/>
                </a:lnTo>
                <a:lnTo>
                  <a:pt x="591502" y="94107"/>
                </a:lnTo>
                <a:lnTo>
                  <a:pt x="588073" y="92710"/>
                </a:lnTo>
                <a:lnTo>
                  <a:pt x="582866" y="86868"/>
                </a:lnTo>
                <a:lnTo>
                  <a:pt x="581596" y="82677"/>
                </a:lnTo>
                <a:lnTo>
                  <a:pt x="581596" y="72009"/>
                </a:lnTo>
                <a:lnTo>
                  <a:pt x="582866" y="67945"/>
                </a:lnTo>
                <a:lnTo>
                  <a:pt x="588073" y="61976"/>
                </a:lnTo>
                <a:lnTo>
                  <a:pt x="591502" y="60452"/>
                </a:lnTo>
                <a:lnTo>
                  <a:pt x="599630" y="60452"/>
                </a:lnTo>
                <a:lnTo>
                  <a:pt x="602932" y="61976"/>
                </a:lnTo>
                <a:lnTo>
                  <a:pt x="608139" y="67945"/>
                </a:lnTo>
                <a:lnTo>
                  <a:pt x="609409" y="72009"/>
                </a:lnTo>
                <a:lnTo>
                  <a:pt x="609409" y="32893"/>
                </a:lnTo>
                <a:lnTo>
                  <a:pt x="593407" y="32893"/>
                </a:lnTo>
                <a:lnTo>
                  <a:pt x="585660" y="35814"/>
                </a:lnTo>
                <a:lnTo>
                  <a:pt x="580453" y="41529"/>
                </a:lnTo>
                <a:lnTo>
                  <a:pt x="580453" y="34417"/>
                </a:lnTo>
                <a:lnTo>
                  <a:pt x="546798" y="34417"/>
                </a:lnTo>
                <a:lnTo>
                  <a:pt x="546798" y="150622"/>
                </a:lnTo>
                <a:lnTo>
                  <a:pt x="582231" y="150622"/>
                </a:lnTo>
                <a:lnTo>
                  <a:pt x="582231" y="114427"/>
                </a:lnTo>
                <a:lnTo>
                  <a:pt x="587184" y="119253"/>
                </a:lnTo>
                <a:lnTo>
                  <a:pt x="594423" y="121793"/>
                </a:lnTo>
                <a:lnTo>
                  <a:pt x="611568" y="121793"/>
                </a:lnTo>
                <a:lnTo>
                  <a:pt x="620039" y="114427"/>
                </a:lnTo>
                <a:lnTo>
                  <a:pt x="643445" y="94107"/>
                </a:lnTo>
                <a:lnTo>
                  <a:pt x="645350" y="86233"/>
                </a:lnTo>
                <a:lnTo>
                  <a:pt x="645350" y="68580"/>
                </a:lnTo>
                <a:close/>
              </a:path>
              <a:path w="1724660" h="151130">
                <a:moveTo>
                  <a:pt x="754189" y="34417"/>
                </a:moveTo>
                <a:lnTo>
                  <a:pt x="721677" y="34417"/>
                </a:lnTo>
                <a:lnTo>
                  <a:pt x="692086" y="73152"/>
                </a:lnTo>
                <a:lnTo>
                  <a:pt x="692086" y="34417"/>
                </a:lnTo>
                <a:lnTo>
                  <a:pt x="656780" y="34417"/>
                </a:lnTo>
                <a:lnTo>
                  <a:pt x="656780" y="120142"/>
                </a:lnTo>
                <a:lnTo>
                  <a:pt x="689546" y="120142"/>
                </a:lnTo>
                <a:lnTo>
                  <a:pt x="719010" y="81280"/>
                </a:lnTo>
                <a:lnTo>
                  <a:pt x="719010" y="120142"/>
                </a:lnTo>
                <a:lnTo>
                  <a:pt x="754189" y="120142"/>
                </a:lnTo>
                <a:lnTo>
                  <a:pt x="754189" y="34417"/>
                </a:lnTo>
                <a:close/>
              </a:path>
              <a:path w="1724660" h="151130">
                <a:moveTo>
                  <a:pt x="865441" y="34290"/>
                </a:moveTo>
                <a:lnTo>
                  <a:pt x="830262" y="34290"/>
                </a:lnTo>
                <a:lnTo>
                  <a:pt x="830262" y="64770"/>
                </a:lnTo>
                <a:lnTo>
                  <a:pt x="806132" y="64770"/>
                </a:lnTo>
                <a:lnTo>
                  <a:pt x="806132" y="34290"/>
                </a:lnTo>
                <a:lnTo>
                  <a:pt x="770826" y="34290"/>
                </a:lnTo>
                <a:lnTo>
                  <a:pt x="770826" y="64770"/>
                </a:lnTo>
                <a:lnTo>
                  <a:pt x="770826" y="91440"/>
                </a:lnTo>
                <a:lnTo>
                  <a:pt x="770826" y="119380"/>
                </a:lnTo>
                <a:lnTo>
                  <a:pt x="806132" y="119380"/>
                </a:lnTo>
                <a:lnTo>
                  <a:pt x="806132" y="91440"/>
                </a:lnTo>
                <a:lnTo>
                  <a:pt x="830262" y="91440"/>
                </a:lnTo>
                <a:lnTo>
                  <a:pt x="830262" y="119380"/>
                </a:lnTo>
                <a:lnTo>
                  <a:pt x="865441" y="119380"/>
                </a:lnTo>
                <a:lnTo>
                  <a:pt x="865441" y="91440"/>
                </a:lnTo>
                <a:lnTo>
                  <a:pt x="865441" y="64770"/>
                </a:lnTo>
                <a:lnTo>
                  <a:pt x="865441" y="34290"/>
                </a:lnTo>
                <a:close/>
              </a:path>
              <a:path w="1724660" h="151130">
                <a:moveTo>
                  <a:pt x="979487" y="34417"/>
                </a:moveTo>
                <a:lnTo>
                  <a:pt x="946975" y="34417"/>
                </a:lnTo>
                <a:lnTo>
                  <a:pt x="917371" y="73152"/>
                </a:lnTo>
                <a:lnTo>
                  <a:pt x="917371" y="34417"/>
                </a:lnTo>
                <a:lnTo>
                  <a:pt x="882078" y="34417"/>
                </a:lnTo>
                <a:lnTo>
                  <a:pt x="882078" y="120142"/>
                </a:lnTo>
                <a:lnTo>
                  <a:pt x="914844" y="120142"/>
                </a:lnTo>
                <a:lnTo>
                  <a:pt x="944308" y="81280"/>
                </a:lnTo>
                <a:lnTo>
                  <a:pt x="944308" y="120142"/>
                </a:lnTo>
                <a:lnTo>
                  <a:pt x="979487" y="120142"/>
                </a:lnTo>
                <a:lnTo>
                  <a:pt x="979487" y="34417"/>
                </a:lnTo>
                <a:close/>
              </a:path>
              <a:path w="1724660" h="151130">
                <a:moveTo>
                  <a:pt x="1110551" y="120142"/>
                </a:moveTo>
                <a:lnTo>
                  <a:pt x="1110170" y="34417"/>
                </a:lnTo>
                <a:lnTo>
                  <a:pt x="1077023" y="34417"/>
                </a:lnTo>
                <a:lnTo>
                  <a:pt x="1053909" y="74422"/>
                </a:lnTo>
                <a:lnTo>
                  <a:pt x="1033589" y="34417"/>
                </a:lnTo>
                <a:lnTo>
                  <a:pt x="996124" y="34417"/>
                </a:lnTo>
                <a:lnTo>
                  <a:pt x="996124" y="120142"/>
                </a:lnTo>
                <a:lnTo>
                  <a:pt x="1028001" y="120142"/>
                </a:lnTo>
                <a:lnTo>
                  <a:pt x="1028001" y="81026"/>
                </a:lnTo>
                <a:lnTo>
                  <a:pt x="1045527" y="113411"/>
                </a:lnTo>
                <a:lnTo>
                  <a:pt x="1060386" y="113411"/>
                </a:lnTo>
                <a:lnTo>
                  <a:pt x="1078547" y="81788"/>
                </a:lnTo>
                <a:lnTo>
                  <a:pt x="1078674" y="120142"/>
                </a:lnTo>
                <a:lnTo>
                  <a:pt x="1110551" y="120142"/>
                </a:lnTo>
                <a:close/>
              </a:path>
              <a:path w="1724660" h="151130">
                <a:moveTo>
                  <a:pt x="1209865" y="100457"/>
                </a:moveTo>
                <a:lnTo>
                  <a:pt x="1206817" y="55880"/>
                </a:lnTo>
                <a:lnTo>
                  <a:pt x="1175054" y="33782"/>
                </a:lnTo>
                <a:lnTo>
                  <a:pt x="1178255" y="33782"/>
                </a:lnTo>
                <a:lnTo>
                  <a:pt x="1163510" y="32893"/>
                </a:lnTo>
                <a:lnTo>
                  <a:pt x="1156525" y="32893"/>
                </a:lnTo>
                <a:lnTo>
                  <a:pt x="1149667" y="33782"/>
                </a:lnTo>
                <a:lnTo>
                  <a:pt x="1135824" y="37211"/>
                </a:lnTo>
                <a:lnTo>
                  <a:pt x="1129855" y="39624"/>
                </a:lnTo>
                <a:lnTo>
                  <a:pt x="1124902" y="42672"/>
                </a:lnTo>
                <a:lnTo>
                  <a:pt x="1136205" y="65913"/>
                </a:lnTo>
                <a:lnTo>
                  <a:pt x="1138999" y="63881"/>
                </a:lnTo>
                <a:lnTo>
                  <a:pt x="1142428" y="62230"/>
                </a:lnTo>
                <a:lnTo>
                  <a:pt x="1150302" y="59817"/>
                </a:lnTo>
                <a:lnTo>
                  <a:pt x="1154239" y="59182"/>
                </a:lnTo>
                <a:lnTo>
                  <a:pt x="1167701" y="59182"/>
                </a:lnTo>
                <a:lnTo>
                  <a:pt x="1173162" y="62611"/>
                </a:lnTo>
                <a:lnTo>
                  <a:pt x="1174305" y="69215"/>
                </a:lnTo>
                <a:lnTo>
                  <a:pt x="1174432" y="59182"/>
                </a:lnTo>
                <a:lnTo>
                  <a:pt x="1174432" y="86360"/>
                </a:lnTo>
                <a:lnTo>
                  <a:pt x="1174432" y="92329"/>
                </a:lnTo>
                <a:lnTo>
                  <a:pt x="1173543" y="94996"/>
                </a:lnTo>
                <a:lnTo>
                  <a:pt x="1173162" y="95504"/>
                </a:lnTo>
                <a:lnTo>
                  <a:pt x="1171829" y="97155"/>
                </a:lnTo>
                <a:lnTo>
                  <a:pt x="1167955" y="99822"/>
                </a:lnTo>
                <a:lnTo>
                  <a:pt x="1165796" y="100457"/>
                </a:lnTo>
                <a:lnTo>
                  <a:pt x="1160716" y="100457"/>
                </a:lnTo>
                <a:lnTo>
                  <a:pt x="1158684" y="99822"/>
                </a:lnTo>
                <a:lnTo>
                  <a:pt x="1155636" y="97155"/>
                </a:lnTo>
                <a:lnTo>
                  <a:pt x="1154874" y="95504"/>
                </a:lnTo>
                <a:lnTo>
                  <a:pt x="1154874" y="88773"/>
                </a:lnTo>
                <a:lnTo>
                  <a:pt x="1158430" y="86360"/>
                </a:lnTo>
                <a:lnTo>
                  <a:pt x="1174432" y="86360"/>
                </a:lnTo>
                <a:lnTo>
                  <a:pt x="1174305" y="69215"/>
                </a:lnTo>
                <a:lnTo>
                  <a:pt x="1160081" y="69215"/>
                </a:lnTo>
                <a:lnTo>
                  <a:pt x="1150810" y="69596"/>
                </a:lnTo>
                <a:lnTo>
                  <a:pt x="1120965" y="100457"/>
                </a:lnTo>
                <a:lnTo>
                  <a:pt x="1122108" y="104648"/>
                </a:lnTo>
                <a:lnTo>
                  <a:pt x="1126934" y="112649"/>
                </a:lnTo>
                <a:lnTo>
                  <a:pt x="1130617" y="115824"/>
                </a:lnTo>
                <a:lnTo>
                  <a:pt x="1140142" y="120523"/>
                </a:lnTo>
                <a:lnTo>
                  <a:pt x="1145857" y="121793"/>
                </a:lnTo>
                <a:lnTo>
                  <a:pt x="1152715" y="121793"/>
                </a:lnTo>
                <a:lnTo>
                  <a:pt x="1160970" y="120904"/>
                </a:lnTo>
                <a:lnTo>
                  <a:pt x="1167828" y="118491"/>
                </a:lnTo>
                <a:lnTo>
                  <a:pt x="1173162" y="114554"/>
                </a:lnTo>
                <a:lnTo>
                  <a:pt x="1176972" y="108839"/>
                </a:lnTo>
                <a:lnTo>
                  <a:pt x="1176972" y="120142"/>
                </a:lnTo>
                <a:lnTo>
                  <a:pt x="1209865" y="120142"/>
                </a:lnTo>
                <a:lnTo>
                  <a:pt x="1209865" y="108839"/>
                </a:lnTo>
                <a:lnTo>
                  <a:pt x="1209865" y="100457"/>
                </a:lnTo>
                <a:close/>
              </a:path>
              <a:path w="1724660" h="151130">
                <a:moveTo>
                  <a:pt x="1305369" y="34417"/>
                </a:moveTo>
                <a:lnTo>
                  <a:pt x="1217866" y="34417"/>
                </a:lnTo>
                <a:lnTo>
                  <a:pt x="1217866" y="62103"/>
                </a:lnTo>
                <a:lnTo>
                  <a:pt x="1244028" y="62103"/>
                </a:lnTo>
                <a:lnTo>
                  <a:pt x="1244028" y="120142"/>
                </a:lnTo>
                <a:lnTo>
                  <a:pt x="1279207" y="120142"/>
                </a:lnTo>
                <a:lnTo>
                  <a:pt x="1279207" y="62103"/>
                </a:lnTo>
                <a:lnTo>
                  <a:pt x="1305369" y="62103"/>
                </a:lnTo>
                <a:lnTo>
                  <a:pt x="1305369" y="34417"/>
                </a:lnTo>
                <a:close/>
              </a:path>
              <a:path w="1724660" h="151130">
                <a:moveTo>
                  <a:pt x="1402524" y="67945"/>
                </a:moveTo>
                <a:lnTo>
                  <a:pt x="1400492" y="59944"/>
                </a:lnTo>
                <a:lnTo>
                  <a:pt x="1398587" y="57023"/>
                </a:lnTo>
                <a:lnTo>
                  <a:pt x="1391983" y="46609"/>
                </a:lnTo>
                <a:lnTo>
                  <a:pt x="1386268" y="41529"/>
                </a:lnTo>
                <a:lnTo>
                  <a:pt x="1372044" y="34671"/>
                </a:lnTo>
                <a:lnTo>
                  <a:pt x="1369504" y="34036"/>
                </a:lnTo>
                <a:lnTo>
                  <a:pt x="1369504" y="68453"/>
                </a:lnTo>
                <a:lnTo>
                  <a:pt x="1341945" y="68453"/>
                </a:lnTo>
                <a:lnTo>
                  <a:pt x="1352105" y="57023"/>
                </a:lnTo>
                <a:lnTo>
                  <a:pt x="1359344" y="57023"/>
                </a:lnTo>
                <a:lnTo>
                  <a:pt x="1369504" y="68453"/>
                </a:lnTo>
                <a:lnTo>
                  <a:pt x="1369504" y="34036"/>
                </a:lnTo>
                <a:lnTo>
                  <a:pt x="1364043" y="32893"/>
                </a:lnTo>
                <a:lnTo>
                  <a:pt x="1355407" y="32893"/>
                </a:lnTo>
                <a:lnTo>
                  <a:pt x="1317434" y="47498"/>
                </a:lnTo>
                <a:lnTo>
                  <a:pt x="1306893" y="85725"/>
                </a:lnTo>
                <a:lnTo>
                  <a:pt x="1308925" y="93345"/>
                </a:lnTo>
                <a:lnTo>
                  <a:pt x="1344104" y="120269"/>
                </a:lnTo>
                <a:lnTo>
                  <a:pt x="1358709" y="121793"/>
                </a:lnTo>
                <a:lnTo>
                  <a:pt x="1370393" y="120904"/>
                </a:lnTo>
                <a:lnTo>
                  <a:pt x="1380553" y="118237"/>
                </a:lnTo>
                <a:lnTo>
                  <a:pt x="1389062" y="113919"/>
                </a:lnTo>
                <a:lnTo>
                  <a:pt x="1396174" y="107950"/>
                </a:lnTo>
                <a:lnTo>
                  <a:pt x="1383855" y="95504"/>
                </a:lnTo>
                <a:lnTo>
                  <a:pt x="1377632" y="89281"/>
                </a:lnTo>
                <a:lnTo>
                  <a:pt x="1374584" y="91567"/>
                </a:lnTo>
                <a:lnTo>
                  <a:pt x="1371536" y="93345"/>
                </a:lnTo>
                <a:lnTo>
                  <a:pt x="1366710" y="95123"/>
                </a:lnTo>
                <a:lnTo>
                  <a:pt x="1363535" y="95504"/>
                </a:lnTo>
                <a:lnTo>
                  <a:pt x="1355407" y="95504"/>
                </a:lnTo>
                <a:lnTo>
                  <a:pt x="1351724" y="94742"/>
                </a:lnTo>
                <a:lnTo>
                  <a:pt x="1345882" y="91313"/>
                </a:lnTo>
                <a:lnTo>
                  <a:pt x="1343850" y="88773"/>
                </a:lnTo>
                <a:lnTo>
                  <a:pt x="1342580" y="85725"/>
                </a:lnTo>
                <a:lnTo>
                  <a:pt x="1402130" y="85725"/>
                </a:lnTo>
                <a:lnTo>
                  <a:pt x="1402524" y="77724"/>
                </a:lnTo>
                <a:lnTo>
                  <a:pt x="1402524" y="68453"/>
                </a:lnTo>
                <a:lnTo>
                  <a:pt x="1402524" y="67945"/>
                </a:lnTo>
                <a:close/>
              </a:path>
              <a:path w="1724660" h="151130">
                <a:moveTo>
                  <a:pt x="1507680" y="34417"/>
                </a:moveTo>
                <a:lnTo>
                  <a:pt x="1425892" y="34417"/>
                </a:lnTo>
                <a:lnTo>
                  <a:pt x="1424368" y="78994"/>
                </a:lnTo>
                <a:lnTo>
                  <a:pt x="1423479" y="84074"/>
                </a:lnTo>
                <a:lnTo>
                  <a:pt x="1420812" y="90297"/>
                </a:lnTo>
                <a:lnTo>
                  <a:pt x="1418018" y="91821"/>
                </a:lnTo>
                <a:lnTo>
                  <a:pt x="1413700" y="91821"/>
                </a:lnTo>
                <a:lnTo>
                  <a:pt x="1410017" y="91440"/>
                </a:lnTo>
                <a:lnTo>
                  <a:pt x="1408620" y="120142"/>
                </a:lnTo>
                <a:lnTo>
                  <a:pt x="1414970" y="121793"/>
                </a:lnTo>
                <a:lnTo>
                  <a:pt x="1420431" y="122555"/>
                </a:lnTo>
                <a:lnTo>
                  <a:pt x="1432623" y="122555"/>
                </a:lnTo>
                <a:lnTo>
                  <a:pt x="1454467" y="88265"/>
                </a:lnTo>
                <a:lnTo>
                  <a:pt x="1456118" y="62103"/>
                </a:lnTo>
                <a:lnTo>
                  <a:pt x="1472247" y="62103"/>
                </a:lnTo>
                <a:lnTo>
                  <a:pt x="1472247" y="120142"/>
                </a:lnTo>
                <a:lnTo>
                  <a:pt x="1507680" y="120142"/>
                </a:lnTo>
                <a:lnTo>
                  <a:pt x="1507680" y="34417"/>
                </a:lnTo>
                <a:close/>
              </a:path>
              <a:path w="1724660" h="151130">
                <a:moveTo>
                  <a:pt x="1614360" y="67945"/>
                </a:moveTo>
                <a:lnTo>
                  <a:pt x="1612328" y="59944"/>
                </a:lnTo>
                <a:lnTo>
                  <a:pt x="1610423" y="57023"/>
                </a:lnTo>
                <a:lnTo>
                  <a:pt x="1603819" y="46609"/>
                </a:lnTo>
                <a:lnTo>
                  <a:pt x="1598104" y="41529"/>
                </a:lnTo>
                <a:lnTo>
                  <a:pt x="1583753" y="34671"/>
                </a:lnTo>
                <a:lnTo>
                  <a:pt x="1581340" y="34036"/>
                </a:lnTo>
                <a:lnTo>
                  <a:pt x="1581340" y="57023"/>
                </a:lnTo>
                <a:lnTo>
                  <a:pt x="1581340" y="68554"/>
                </a:lnTo>
                <a:lnTo>
                  <a:pt x="1553756" y="68554"/>
                </a:lnTo>
                <a:lnTo>
                  <a:pt x="1554416" y="64897"/>
                </a:lnTo>
                <a:lnTo>
                  <a:pt x="1555940" y="62103"/>
                </a:lnTo>
                <a:lnTo>
                  <a:pt x="1556067" y="61976"/>
                </a:lnTo>
                <a:lnTo>
                  <a:pt x="1560766" y="58039"/>
                </a:lnTo>
                <a:lnTo>
                  <a:pt x="1563941" y="57023"/>
                </a:lnTo>
                <a:lnTo>
                  <a:pt x="1571180" y="57023"/>
                </a:lnTo>
                <a:lnTo>
                  <a:pt x="1574228" y="58039"/>
                </a:lnTo>
                <a:lnTo>
                  <a:pt x="1579054" y="62103"/>
                </a:lnTo>
                <a:lnTo>
                  <a:pt x="1580578" y="64897"/>
                </a:lnTo>
                <a:lnTo>
                  <a:pt x="1581213" y="67945"/>
                </a:lnTo>
                <a:lnTo>
                  <a:pt x="1581340" y="57023"/>
                </a:lnTo>
                <a:lnTo>
                  <a:pt x="1581340" y="34036"/>
                </a:lnTo>
                <a:lnTo>
                  <a:pt x="1575879" y="32893"/>
                </a:lnTo>
                <a:lnTo>
                  <a:pt x="1567243" y="32893"/>
                </a:lnTo>
                <a:lnTo>
                  <a:pt x="1529270" y="47498"/>
                </a:lnTo>
                <a:lnTo>
                  <a:pt x="1518602" y="85725"/>
                </a:lnTo>
                <a:lnTo>
                  <a:pt x="1520761" y="93345"/>
                </a:lnTo>
                <a:lnTo>
                  <a:pt x="1555940" y="120269"/>
                </a:lnTo>
                <a:lnTo>
                  <a:pt x="1570545" y="121793"/>
                </a:lnTo>
                <a:lnTo>
                  <a:pt x="1582229" y="120904"/>
                </a:lnTo>
                <a:lnTo>
                  <a:pt x="1592389" y="118237"/>
                </a:lnTo>
                <a:lnTo>
                  <a:pt x="1600898" y="113919"/>
                </a:lnTo>
                <a:lnTo>
                  <a:pt x="1608010" y="107950"/>
                </a:lnTo>
                <a:lnTo>
                  <a:pt x="1595691" y="95504"/>
                </a:lnTo>
                <a:lnTo>
                  <a:pt x="1589468" y="89281"/>
                </a:lnTo>
                <a:lnTo>
                  <a:pt x="1586420" y="91567"/>
                </a:lnTo>
                <a:lnTo>
                  <a:pt x="1583372" y="93345"/>
                </a:lnTo>
                <a:lnTo>
                  <a:pt x="1578546" y="95123"/>
                </a:lnTo>
                <a:lnTo>
                  <a:pt x="1575371" y="95504"/>
                </a:lnTo>
                <a:lnTo>
                  <a:pt x="1567243" y="95504"/>
                </a:lnTo>
                <a:lnTo>
                  <a:pt x="1554568" y="85725"/>
                </a:lnTo>
                <a:lnTo>
                  <a:pt x="1613966" y="85725"/>
                </a:lnTo>
                <a:lnTo>
                  <a:pt x="1614360" y="77724"/>
                </a:lnTo>
                <a:lnTo>
                  <a:pt x="1614360" y="68554"/>
                </a:lnTo>
                <a:lnTo>
                  <a:pt x="1614360" y="67945"/>
                </a:lnTo>
                <a:close/>
              </a:path>
              <a:path w="1724660" h="151130">
                <a:moveTo>
                  <a:pt x="1705165" y="0"/>
                </a:moveTo>
                <a:lnTo>
                  <a:pt x="1682051" y="0"/>
                </a:lnTo>
                <a:lnTo>
                  <a:pt x="1682051" y="6858"/>
                </a:lnTo>
                <a:lnTo>
                  <a:pt x="1679130" y="10287"/>
                </a:lnTo>
                <a:lnTo>
                  <a:pt x="1670113" y="10287"/>
                </a:lnTo>
                <a:lnTo>
                  <a:pt x="1667827" y="9525"/>
                </a:lnTo>
                <a:lnTo>
                  <a:pt x="1665414" y="5969"/>
                </a:lnTo>
                <a:lnTo>
                  <a:pt x="1664779" y="3429"/>
                </a:lnTo>
                <a:lnTo>
                  <a:pt x="1664779" y="0"/>
                </a:lnTo>
                <a:lnTo>
                  <a:pt x="1642173" y="0"/>
                </a:lnTo>
                <a:lnTo>
                  <a:pt x="1642173" y="9525"/>
                </a:lnTo>
                <a:lnTo>
                  <a:pt x="1644586" y="16256"/>
                </a:lnTo>
                <a:lnTo>
                  <a:pt x="1654619" y="25146"/>
                </a:lnTo>
                <a:lnTo>
                  <a:pt x="1662620" y="27432"/>
                </a:lnTo>
                <a:lnTo>
                  <a:pt x="1684464" y="27432"/>
                </a:lnTo>
                <a:lnTo>
                  <a:pt x="1692465" y="25146"/>
                </a:lnTo>
                <a:lnTo>
                  <a:pt x="1702625" y="16256"/>
                </a:lnTo>
                <a:lnTo>
                  <a:pt x="1705038" y="9525"/>
                </a:lnTo>
                <a:lnTo>
                  <a:pt x="1705165" y="0"/>
                </a:lnTo>
                <a:close/>
              </a:path>
              <a:path w="1724660" h="151130">
                <a:moveTo>
                  <a:pt x="1724469" y="34417"/>
                </a:moveTo>
                <a:lnTo>
                  <a:pt x="1691957" y="34417"/>
                </a:lnTo>
                <a:lnTo>
                  <a:pt x="1662366" y="73152"/>
                </a:lnTo>
                <a:lnTo>
                  <a:pt x="1662366" y="34417"/>
                </a:lnTo>
                <a:lnTo>
                  <a:pt x="1627060" y="34417"/>
                </a:lnTo>
                <a:lnTo>
                  <a:pt x="1627060" y="120142"/>
                </a:lnTo>
                <a:lnTo>
                  <a:pt x="1659826" y="120142"/>
                </a:lnTo>
                <a:lnTo>
                  <a:pt x="1689290" y="81280"/>
                </a:lnTo>
                <a:lnTo>
                  <a:pt x="1689290" y="120142"/>
                </a:lnTo>
                <a:lnTo>
                  <a:pt x="1724469" y="120142"/>
                </a:lnTo>
                <a:lnTo>
                  <a:pt x="1724469" y="34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931" y="1371368"/>
            <a:ext cx="97452" cy="8570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900341" y="1369821"/>
            <a:ext cx="888365" cy="118110"/>
          </a:xfrm>
          <a:custGeom>
            <a:avLst/>
            <a:gdLst/>
            <a:ahLst/>
            <a:cxnLst/>
            <a:rect l="l" t="t" r="r" b="b"/>
            <a:pathLst>
              <a:path w="888364" h="118109">
                <a:moveTo>
                  <a:pt x="92748" y="25400"/>
                </a:moveTo>
                <a:lnTo>
                  <a:pt x="58153" y="381"/>
                </a:lnTo>
                <a:lnTo>
                  <a:pt x="50609" y="0"/>
                </a:lnTo>
                <a:lnTo>
                  <a:pt x="43510" y="381"/>
                </a:lnTo>
                <a:lnTo>
                  <a:pt x="2171" y="28194"/>
                </a:lnTo>
                <a:lnTo>
                  <a:pt x="0" y="35814"/>
                </a:lnTo>
                <a:lnTo>
                  <a:pt x="0" y="52959"/>
                </a:lnTo>
                <a:lnTo>
                  <a:pt x="24523" y="83185"/>
                </a:lnTo>
                <a:lnTo>
                  <a:pt x="50609" y="88900"/>
                </a:lnTo>
                <a:lnTo>
                  <a:pt x="58153" y="88392"/>
                </a:lnTo>
                <a:lnTo>
                  <a:pt x="92748" y="63500"/>
                </a:lnTo>
                <a:lnTo>
                  <a:pt x="65341" y="50038"/>
                </a:lnTo>
                <a:lnTo>
                  <a:pt x="61988" y="57531"/>
                </a:lnTo>
                <a:lnTo>
                  <a:pt x="57035" y="61341"/>
                </a:lnTo>
                <a:lnTo>
                  <a:pt x="46278" y="61341"/>
                </a:lnTo>
                <a:lnTo>
                  <a:pt x="42799" y="59817"/>
                </a:lnTo>
                <a:lnTo>
                  <a:pt x="37261" y="53975"/>
                </a:lnTo>
                <a:lnTo>
                  <a:pt x="35877" y="49784"/>
                </a:lnTo>
                <a:lnTo>
                  <a:pt x="35877" y="38989"/>
                </a:lnTo>
                <a:lnTo>
                  <a:pt x="37261" y="34925"/>
                </a:lnTo>
                <a:lnTo>
                  <a:pt x="42799" y="29083"/>
                </a:lnTo>
                <a:lnTo>
                  <a:pt x="46278" y="27559"/>
                </a:lnTo>
                <a:lnTo>
                  <a:pt x="57035" y="27559"/>
                </a:lnTo>
                <a:lnTo>
                  <a:pt x="61988" y="31369"/>
                </a:lnTo>
                <a:lnTo>
                  <a:pt x="65341" y="38862"/>
                </a:lnTo>
                <a:lnTo>
                  <a:pt x="92748" y="25400"/>
                </a:lnTo>
                <a:close/>
              </a:path>
              <a:path w="888364" h="118109">
                <a:moveTo>
                  <a:pt x="184404" y="1524"/>
                </a:moveTo>
                <a:lnTo>
                  <a:pt x="96824" y="1524"/>
                </a:lnTo>
                <a:lnTo>
                  <a:pt x="96824" y="29210"/>
                </a:lnTo>
                <a:lnTo>
                  <a:pt x="122986" y="29210"/>
                </a:lnTo>
                <a:lnTo>
                  <a:pt x="122986" y="87249"/>
                </a:lnTo>
                <a:lnTo>
                  <a:pt x="158242" y="87249"/>
                </a:lnTo>
                <a:lnTo>
                  <a:pt x="158242" y="29210"/>
                </a:lnTo>
                <a:lnTo>
                  <a:pt x="184404" y="29210"/>
                </a:lnTo>
                <a:lnTo>
                  <a:pt x="184404" y="1524"/>
                </a:lnTo>
                <a:close/>
              </a:path>
              <a:path w="888364" h="118109">
                <a:moveTo>
                  <a:pt x="277482" y="53467"/>
                </a:moveTo>
                <a:lnTo>
                  <a:pt x="270776" y="15875"/>
                </a:lnTo>
                <a:lnTo>
                  <a:pt x="242290" y="889"/>
                </a:lnTo>
                <a:lnTo>
                  <a:pt x="245960" y="889"/>
                </a:lnTo>
                <a:lnTo>
                  <a:pt x="242062" y="660"/>
                </a:lnTo>
                <a:lnTo>
                  <a:pt x="242062" y="53467"/>
                </a:lnTo>
                <a:lnTo>
                  <a:pt x="242062" y="59436"/>
                </a:lnTo>
                <a:lnTo>
                  <a:pt x="233451" y="67564"/>
                </a:lnTo>
                <a:lnTo>
                  <a:pt x="228333" y="67564"/>
                </a:lnTo>
                <a:lnTo>
                  <a:pt x="226275" y="66929"/>
                </a:lnTo>
                <a:lnTo>
                  <a:pt x="223240" y="64262"/>
                </a:lnTo>
                <a:lnTo>
                  <a:pt x="222478" y="62611"/>
                </a:lnTo>
                <a:lnTo>
                  <a:pt x="222478" y="55880"/>
                </a:lnTo>
                <a:lnTo>
                  <a:pt x="226085" y="53467"/>
                </a:lnTo>
                <a:lnTo>
                  <a:pt x="242062" y="53467"/>
                </a:lnTo>
                <a:lnTo>
                  <a:pt x="242062" y="660"/>
                </a:lnTo>
                <a:lnTo>
                  <a:pt x="231101" y="0"/>
                </a:lnTo>
                <a:lnTo>
                  <a:pt x="224205" y="0"/>
                </a:lnTo>
                <a:lnTo>
                  <a:pt x="217284" y="889"/>
                </a:lnTo>
                <a:lnTo>
                  <a:pt x="203390" y="4318"/>
                </a:lnTo>
                <a:lnTo>
                  <a:pt x="197472" y="6731"/>
                </a:lnTo>
                <a:lnTo>
                  <a:pt x="192557" y="9779"/>
                </a:lnTo>
                <a:lnTo>
                  <a:pt x="203835" y="33020"/>
                </a:lnTo>
                <a:lnTo>
                  <a:pt x="206654" y="30988"/>
                </a:lnTo>
                <a:lnTo>
                  <a:pt x="210058" y="29337"/>
                </a:lnTo>
                <a:lnTo>
                  <a:pt x="217995" y="26924"/>
                </a:lnTo>
                <a:lnTo>
                  <a:pt x="221907" y="26289"/>
                </a:lnTo>
                <a:lnTo>
                  <a:pt x="235381" y="26289"/>
                </a:lnTo>
                <a:lnTo>
                  <a:pt x="240766" y="29718"/>
                </a:lnTo>
                <a:lnTo>
                  <a:pt x="241909" y="36322"/>
                </a:lnTo>
                <a:lnTo>
                  <a:pt x="227660" y="36322"/>
                </a:lnTo>
                <a:lnTo>
                  <a:pt x="218414" y="36830"/>
                </a:lnTo>
                <a:lnTo>
                  <a:pt x="188569" y="67564"/>
                </a:lnTo>
                <a:lnTo>
                  <a:pt x="189712" y="71755"/>
                </a:lnTo>
                <a:lnTo>
                  <a:pt x="194627" y="79756"/>
                </a:lnTo>
                <a:lnTo>
                  <a:pt x="198221" y="82931"/>
                </a:lnTo>
                <a:lnTo>
                  <a:pt x="207733" y="87630"/>
                </a:lnTo>
                <a:lnTo>
                  <a:pt x="213499" y="88900"/>
                </a:lnTo>
                <a:lnTo>
                  <a:pt x="220294" y="88900"/>
                </a:lnTo>
                <a:lnTo>
                  <a:pt x="228625" y="88011"/>
                </a:lnTo>
                <a:lnTo>
                  <a:pt x="235445" y="85598"/>
                </a:lnTo>
                <a:lnTo>
                  <a:pt x="240766" y="81661"/>
                </a:lnTo>
                <a:lnTo>
                  <a:pt x="244576" y="75946"/>
                </a:lnTo>
                <a:lnTo>
                  <a:pt x="244576" y="87249"/>
                </a:lnTo>
                <a:lnTo>
                  <a:pt x="277482" y="87249"/>
                </a:lnTo>
                <a:lnTo>
                  <a:pt x="277482" y="75946"/>
                </a:lnTo>
                <a:lnTo>
                  <a:pt x="277482" y="67564"/>
                </a:lnTo>
                <a:lnTo>
                  <a:pt x="277482" y="53467"/>
                </a:lnTo>
                <a:close/>
              </a:path>
              <a:path w="888364" h="118109">
                <a:moveTo>
                  <a:pt x="390486" y="35687"/>
                </a:moveTo>
                <a:lnTo>
                  <a:pt x="363524" y="1778"/>
                </a:lnTo>
                <a:lnTo>
                  <a:pt x="356603" y="0"/>
                </a:lnTo>
                <a:lnTo>
                  <a:pt x="354558" y="0"/>
                </a:lnTo>
                <a:lnTo>
                  <a:pt x="354558" y="39243"/>
                </a:lnTo>
                <a:lnTo>
                  <a:pt x="354558" y="49784"/>
                </a:lnTo>
                <a:lnTo>
                  <a:pt x="353250" y="53975"/>
                </a:lnTo>
                <a:lnTo>
                  <a:pt x="348030" y="59817"/>
                </a:lnTo>
                <a:lnTo>
                  <a:pt x="344690" y="61341"/>
                </a:lnTo>
                <a:lnTo>
                  <a:pt x="336550" y="61341"/>
                </a:lnTo>
                <a:lnTo>
                  <a:pt x="333209" y="59817"/>
                </a:lnTo>
                <a:lnTo>
                  <a:pt x="327977" y="53975"/>
                </a:lnTo>
                <a:lnTo>
                  <a:pt x="326669" y="49784"/>
                </a:lnTo>
                <a:lnTo>
                  <a:pt x="326669" y="39243"/>
                </a:lnTo>
                <a:lnTo>
                  <a:pt x="327977" y="35052"/>
                </a:lnTo>
                <a:lnTo>
                  <a:pt x="333209" y="29083"/>
                </a:lnTo>
                <a:lnTo>
                  <a:pt x="336550" y="27559"/>
                </a:lnTo>
                <a:lnTo>
                  <a:pt x="344690" y="27559"/>
                </a:lnTo>
                <a:lnTo>
                  <a:pt x="348030" y="29083"/>
                </a:lnTo>
                <a:lnTo>
                  <a:pt x="353250" y="35052"/>
                </a:lnTo>
                <a:lnTo>
                  <a:pt x="354558" y="39243"/>
                </a:lnTo>
                <a:lnTo>
                  <a:pt x="354558" y="0"/>
                </a:lnTo>
                <a:lnTo>
                  <a:pt x="338531" y="0"/>
                </a:lnTo>
                <a:lnTo>
                  <a:pt x="330695" y="2921"/>
                </a:lnTo>
                <a:lnTo>
                  <a:pt x="325577" y="8636"/>
                </a:lnTo>
                <a:lnTo>
                  <a:pt x="325577" y="1524"/>
                </a:lnTo>
                <a:lnTo>
                  <a:pt x="291896" y="1524"/>
                </a:lnTo>
                <a:lnTo>
                  <a:pt x="291896" y="117729"/>
                </a:lnTo>
                <a:lnTo>
                  <a:pt x="327304" y="117729"/>
                </a:lnTo>
                <a:lnTo>
                  <a:pt x="327304" y="81534"/>
                </a:lnTo>
                <a:lnTo>
                  <a:pt x="332320" y="86360"/>
                </a:lnTo>
                <a:lnTo>
                  <a:pt x="339572" y="88900"/>
                </a:lnTo>
                <a:lnTo>
                  <a:pt x="356603" y="88900"/>
                </a:lnTo>
                <a:lnTo>
                  <a:pt x="363524" y="86995"/>
                </a:lnTo>
                <a:lnTo>
                  <a:pt x="373202" y="81534"/>
                </a:lnTo>
                <a:lnTo>
                  <a:pt x="376135" y="79883"/>
                </a:lnTo>
                <a:lnTo>
                  <a:pt x="381215" y="74676"/>
                </a:lnTo>
                <a:lnTo>
                  <a:pt x="388581" y="61341"/>
                </a:lnTo>
                <a:lnTo>
                  <a:pt x="390486" y="53340"/>
                </a:lnTo>
                <a:lnTo>
                  <a:pt x="390486" y="35687"/>
                </a:lnTo>
                <a:close/>
              </a:path>
              <a:path w="888364" h="118109">
                <a:moveTo>
                  <a:pt x="479894" y="1524"/>
                </a:moveTo>
                <a:lnTo>
                  <a:pt x="392264" y="1524"/>
                </a:lnTo>
                <a:lnTo>
                  <a:pt x="392264" y="29210"/>
                </a:lnTo>
                <a:lnTo>
                  <a:pt x="418426" y="29210"/>
                </a:lnTo>
                <a:lnTo>
                  <a:pt x="418426" y="87249"/>
                </a:lnTo>
                <a:lnTo>
                  <a:pt x="453732" y="87249"/>
                </a:lnTo>
                <a:lnTo>
                  <a:pt x="453732" y="29210"/>
                </a:lnTo>
                <a:lnTo>
                  <a:pt x="479894" y="29210"/>
                </a:lnTo>
                <a:lnTo>
                  <a:pt x="479894" y="1524"/>
                </a:lnTo>
                <a:close/>
              </a:path>
              <a:path w="888364" h="118109">
                <a:moveTo>
                  <a:pt x="572985" y="53467"/>
                </a:moveTo>
                <a:lnTo>
                  <a:pt x="566254" y="15875"/>
                </a:lnTo>
                <a:lnTo>
                  <a:pt x="537781" y="889"/>
                </a:lnTo>
                <a:lnTo>
                  <a:pt x="541375" y="889"/>
                </a:lnTo>
                <a:lnTo>
                  <a:pt x="537552" y="660"/>
                </a:lnTo>
                <a:lnTo>
                  <a:pt x="537552" y="53467"/>
                </a:lnTo>
                <a:lnTo>
                  <a:pt x="537552" y="59436"/>
                </a:lnTo>
                <a:lnTo>
                  <a:pt x="528916" y="67564"/>
                </a:lnTo>
                <a:lnTo>
                  <a:pt x="523836" y="67564"/>
                </a:lnTo>
                <a:lnTo>
                  <a:pt x="521804" y="66929"/>
                </a:lnTo>
                <a:lnTo>
                  <a:pt x="518756" y="64262"/>
                </a:lnTo>
                <a:lnTo>
                  <a:pt x="517994" y="62611"/>
                </a:lnTo>
                <a:lnTo>
                  <a:pt x="517994" y="55880"/>
                </a:lnTo>
                <a:lnTo>
                  <a:pt x="521550" y="53467"/>
                </a:lnTo>
                <a:lnTo>
                  <a:pt x="537552" y="53467"/>
                </a:lnTo>
                <a:lnTo>
                  <a:pt x="537552" y="660"/>
                </a:lnTo>
                <a:lnTo>
                  <a:pt x="526630" y="0"/>
                </a:lnTo>
                <a:lnTo>
                  <a:pt x="519645" y="0"/>
                </a:lnTo>
                <a:lnTo>
                  <a:pt x="512787" y="889"/>
                </a:lnTo>
                <a:lnTo>
                  <a:pt x="498944" y="4318"/>
                </a:lnTo>
                <a:lnTo>
                  <a:pt x="492975" y="6731"/>
                </a:lnTo>
                <a:lnTo>
                  <a:pt x="488022" y="9779"/>
                </a:lnTo>
                <a:lnTo>
                  <a:pt x="499325" y="33020"/>
                </a:lnTo>
                <a:lnTo>
                  <a:pt x="502119" y="30988"/>
                </a:lnTo>
                <a:lnTo>
                  <a:pt x="505548" y="29337"/>
                </a:lnTo>
                <a:lnTo>
                  <a:pt x="513422" y="26924"/>
                </a:lnTo>
                <a:lnTo>
                  <a:pt x="517359" y="26289"/>
                </a:lnTo>
                <a:lnTo>
                  <a:pt x="530821" y="26289"/>
                </a:lnTo>
                <a:lnTo>
                  <a:pt x="536282" y="29718"/>
                </a:lnTo>
                <a:lnTo>
                  <a:pt x="537425" y="36322"/>
                </a:lnTo>
                <a:lnTo>
                  <a:pt x="523201" y="36322"/>
                </a:lnTo>
                <a:lnTo>
                  <a:pt x="513930" y="36830"/>
                </a:lnTo>
                <a:lnTo>
                  <a:pt x="484085" y="67564"/>
                </a:lnTo>
                <a:lnTo>
                  <a:pt x="485228" y="71755"/>
                </a:lnTo>
                <a:lnTo>
                  <a:pt x="490054" y="79756"/>
                </a:lnTo>
                <a:lnTo>
                  <a:pt x="493737" y="82931"/>
                </a:lnTo>
                <a:lnTo>
                  <a:pt x="503262" y="87630"/>
                </a:lnTo>
                <a:lnTo>
                  <a:pt x="508977" y="88900"/>
                </a:lnTo>
                <a:lnTo>
                  <a:pt x="515835" y="88900"/>
                </a:lnTo>
                <a:lnTo>
                  <a:pt x="524090" y="88011"/>
                </a:lnTo>
                <a:lnTo>
                  <a:pt x="530948" y="85598"/>
                </a:lnTo>
                <a:lnTo>
                  <a:pt x="536282" y="81661"/>
                </a:lnTo>
                <a:lnTo>
                  <a:pt x="540092" y="75946"/>
                </a:lnTo>
                <a:lnTo>
                  <a:pt x="540092" y="87249"/>
                </a:lnTo>
                <a:lnTo>
                  <a:pt x="572985" y="87249"/>
                </a:lnTo>
                <a:lnTo>
                  <a:pt x="572985" y="75946"/>
                </a:lnTo>
                <a:lnTo>
                  <a:pt x="572985" y="67564"/>
                </a:lnTo>
                <a:lnTo>
                  <a:pt x="572985" y="53467"/>
                </a:lnTo>
                <a:close/>
              </a:path>
              <a:path w="888364" h="118109">
                <a:moveTo>
                  <a:pt x="679411" y="1270"/>
                </a:moveTo>
                <a:lnTo>
                  <a:pt x="587336" y="1270"/>
                </a:lnTo>
                <a:lnTo>
                  <a:pt x="587336" y="29210"/>
                </a:lnTo>
                <a:lnTo>
                  <a:pt x="587336" y="87630"/>
                </a:lnTo>
                <a:lnTo>
                  <a:pt x="622642" y="87630"/>
                </a:lnTo>
                <a:lnTo>
                  <a:pt x="622642" y="29210"/>
                </a:lnTo>
                <a:lnTo>
                  <a:pt x="644105" y="29210"/>
                </a:lnTo>
                <a:lnTo>
                  <a:pt x="644105" y="87630"/>
                </a:lnTo>
                <a:lnTo>
                  <a:pt x="679411" y="87630"/>
                </a:lnTo>
                <a:lnTo>
                  <a:pt x="679411" y="29210"/>
                </a:lnTo>
                <a:lnTo>
                  <a:pt x="679411" y="1270"/>
                </a:lnTo>
                <a:close/>
              </a:path>
              <a:path w="888364" h="118109">
                <a:moveTo>
                  <a:pt x="790028" y="35814"/>
                </a:moveTo>
                <a:lnTo>
                  <a:pt x="765898" y="5715"/>
                </a:lnTo>
                <a:lnTo>
                  <a:pt x="754087" y="1524"/>
                </a:lnTo>
                <a:lnTo>
                  <a:pt x="754087" y="38989"/>
                </a:lnTo>
                <a:lnTo>
                  <a:pt x="754087" y="49657"/>
                </a:lnTo>
                <a:lnTo>
                  <a:pt x="752805" y="53848"/>
                </a:lnTo>
                <a:lnTo>
                  <a:pt x="747598" y="59817"/>
                </a:lnTo>
                <a:lnTo>
                  <a:pt x="744181" y="61341"/>
                </a:lnTo>
                <a:lnTo>
                  <a:pt x="736053" y="61341"/>
                </a:lnTo>
                <a:lnTo>
                  <a:pt x="732751" y="59817"/>
                </a:lnTo>
                <a:lnTo>
                  <a:pt x="727544" y="53848"/>
                </a:lnTo>
                <a:lnTo>
                  <a:pt x="726147" y="49657"/>
                </a:lnTo>
                <a:lnTo>
                  <a:pt x="726147" y="38989"/>
                </a:lnTo>
                <a:lnTo>
                  <a:pt x="727544" y="34925"/>
                </a:lnTo>
                <a:lnTo>
                  <a:pt x="732751" y="29083"/>
                </a:lnTo>
                <a:lnTo>
                  <a:pt x="736053" y="27559"/>
                </a:lnTo>
                <a:lnTo>
                  <a:pt x="744181" y="27559"/>
                </a:lnTo>
                <a:lnTo>
                  <a:pt x="747598" y="29083"/>
                </a:lnTo>
                <a:lnTo>
                  <a:pt x="752805" y="34925"/>
                </a:lnTo>
                <a:lnTo>
                  <a:pt x="754087" y="38989"/>
                </a:lnTo>
                <a:lnTo>
                  <a:pt x="754087" y="1524"/>
                </a:lnTo>
                <a:lnTo>
                  <a:pt x="754672" y="1524"/>
                </a:lnTo>
                <a:lnTo>
                  <a:pt x="747102" y="381"/>
                </a:lnTo>
                <a:lnTo>
                  <a:pt x="740105" y="0"/>
                </a:lnTo>
                <a:lnTo>
                  <a:pt x="733259" y="381"/>
                </a:lnTo>
                <a:lnTo>
                  <a:pt x="692492" y="28194"/>
                </a:lnTo>
                <a:lnTo>
                  <a:pt x="690333" y="35814"/>
                </a:lnTo>
                <a:lnTo>
                  <a:pt x="690333" y="52959"/>
                </a:lnTo>
                <a:lnTo>
                  <a:pt x="714590" y="83185"/>
                </a:lnTo>
                <a:lnTo>
                  <a:pt x="740105" y="88900"/>
                </a:lnTo>
                <a:lnTo>
                  <a:pt x="747102" y="88519"/>
                </a:lnTo>
                <a:lnTo>
                  <a:pt x="787361" y="61341"/>
                </a:lnTo>
                <a:lnTo>
                  <a:pt x="790028" y="52959"/>
                </a:lnTo>
                <a:lnTo>
                  <a:pt x="790028" y="35814"/>
                </a:lnTo>
                <a:close/>
              </a:path>
              <a:path w="888364" h="118109">
                <a:moveTo>
                  <a:pt x="887945" y="52451"/>
                </a:moveTo>
                <a:lnTo>
                  <a:pt x="883246" y="45847"/>
                </a:lnTo>
                <a:lnTo>
                  <a:pt x="873848" y="42291"/>
                </a:lnTo>
                <a:lnTo>
                  <a:pt x="877531" y="40386"/>
                </a:lnTo>
                <a:lnTo>
                  <a:pt x="880452" y="37719"/>
                </a:lnTo>
                <a:lnTo>
                  <a:pt x="881849" y="35433"/>
                </a:lnTo>
                <a:lnTo>
                  <a:pt x="884389" y="31496"/>
                </a:lnTo>
                <a:lnTo>
                  <a:pt x="885405" y="27940"/>
                </a:lnTo>
                <a:lnTo>
                  <a:pt x="885405" y="16891"/>
                </a:lnTo>
                <a:lnTo>
                  <a:pt x="856068" y="1905"/>
                </a:lnTo>
                <a:lnTo>
                  <a:pt x="856068" y="54864"/>
                </a:lnTo>
                <a:lnTo>
                  <a:pt x="856068" y="63246"/>
                </a:lnTo>
                <a:lnTo>
                  <a:pt x="853528" y="65405"/>
                </a:lnTo>
                <a:lnTo>
                  <a:pt x="831938" y="65405"/>
                </a:lnTo>
                <a:lnTo>
                  <a:pt x="831938" y="52832"/>
                </a:lnTo>
                <a:lnTo>
                  <a:pt x="853528" y="52832"/>
                </a:lnTo>
                <a:lnTo>
                  <a:pt x="856068" y="54864"/>
                </a:lnTo>
                <a:lnTo>
                  <a:pt x="856068" y="1905"/>
                </a:lnTo>
                <a:lnTo>
                  <a:pt x="855738" y="1905"/>
                </a:lnTo>
                <a:lnTo>
                  <a:pt x="853528" y="1790"/>
                </a:lnTo>
                <a:lnTo>
                  <a:pt x="853528" y="27305"/>
                </a:lnTo>
                <a:lnTo>
                  <a:pt x="853528" y="33401"/>
                </a:lnTo>
                <a:lnTo>
                  <a:pt x="850988" y="35433"/>
                </a:lnTo>
                <a:lnTo>
                  <a:pt x="831938" y="35433"/>
                </a:lnTo>
                <a:lnTo>
                  <a:pt x="831938" y="23495"/>
                </a:lnTo>
                <a:lnTo>
                  <a:pt x="848575" y="23495"/>
                </a:lnTo>
                <a:lnTo>
                  <a:pt x="850607" y="24003"/>
                </a:lnTo>
                <a:lnTo>
                  <a:pt x="853020" y="25908"/>
                </a:lnTo>
                <a:lnTo>
                  <a:pt x="853528" y="27305"/>
                </a:lnTo>
                <a:lnTo>
                  <a:pt x="853528" y="1790"/>
                </a:lnTo>
                <a:lnTo>
                  <a:pt x="849083" y="1524"/>
                </a:lnTo>
                <a:lnTo>
                  <a:pt x="800950" y="1524"/>
                </a:lnTo>
                <a:lnTo>
                  <a:pt x="800950" y="87249"/>
                </a:lnTo>
                <a:lnTo>
                  <a:pt x="851496" y="87249"/>
                </a:lnTo>
                <a:lnTo>
                  <a:pt x="887945" y="70104"/>
                </a:lnTo>
                <a:lnTo>
                  <a:pt x="887945" y="65405"/>
                </a:lnTo>
                <a:lnTo>
                  <a:pt x="887945" y="52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6833" y="1371453"/>
            <a:ext cx="111865" cy="87268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009267" y="1347469"/>
            <a:ext cx="699135" cy="112395"/>
          </a:xfrm>
          <a:custGeom>
            <a:avLst/>
            <a:gdLst/>
            <a:ahLst/>
            <a:cxnLst/>
            <a:rect l="l" t="t" r="r" b="b"/>
            <a:pathLst>
              <a:path w="699135" h="112394">
                <a:moveTo>
                  <a:pt x="132207" y="109601"/>
                </a:moveTo>
                <a:lnTo>
                  <a:pt x="123952" y="90551"/>
                </a:lnTo>
                <a:lnTo>
                  <a:pt x="112268" y="63881"/>
                </a:lnTo>
                <a:lnTo>
                  <a:pt x="84328" y="0"/>
                </a:lnTo>
                <a:lnTo>
                  <a:pt x="76454" y="0"/>
                </a:lnTo>
                <a:lnTo>
                  <a:pt x="76454" y="63881"/>
                </a:lnTo>
                <a:lnTo>
                  <a:pt x="55118" y="63881"/>
                </a:lnTo>
                <a:lnTo>
                  <a:pt x="65786" y="36322"/>
                </a:lnTo>
                <a:lnTo>
                  <a:pt x="76454" y="63881"/>
                </a:lnTo>
                <a:lnTo>
                  <a:pt x="76454" y="0"/>
                </a:lnTo>
                <a:lnTo>
                  <a:pt x="48006" y="0"/>
                </a:lnTo>
                <a:lnTo>
                  <a:pt x="0" y="109601"/>
                </a:lnTo>
                <a:lnTo>
                  <a:pt x="37592" y="109601"/>
                </a:lnTo>
                <a:lnTo>
                  <a:pt x="44958" y="90551"/>
                </a:lnTo>
                <a:lnTo>
                  <a:pt x="86614" y="90551"/>
                </a:lnTo>
                <a:lnTo>
                  <a:pt x="93980" y="109601"/>
                </a:lnTo>
                <a:lnTo>
                  <a:pt x="132207" y="109601"/>
                </a:lnTo>
                <a:close/>
              </a:path>
              <a:path w="699135" h="112394">
                <a:moveTo>
                  <a:pt x="235077" y="23876"/>
                </a:moveTo>
                <a:lnTo>
                  <a:pt x="153289" y="23876"/>
                </a:lnTo>
                <a:lnTo>
                  <a:pt x="151638" y="68453"/>
                </a:lnTo>
                <a:lnTo>
                  <a:pt x="150876" y="73533"/>
                </a:lnTo>
                <a:lnTo>
                  <a:pt x="148082" y="79756"/>
                </a:lnTo>
                <a:lnTo>
                  <a:pt x="145288" y="81280"/>
                </a:lnTo>
                <a:lnTo>
                  <a:pt x="140970" y="81280"/>
                </a:lnTo>
                <a:lnTo>
                  <a:pt x="137414" y="81026"/>
                </a:lnTo>
                <a:lnTo>
                  <a:pt x="136017" y="109601"/>
                </a:lnTo>
                <a:lnTo>
                  <a:pt x="142240" y="111252"/>
                </a:lnTo>
                <a:lnTo>
                  <a:pt x="147828" y="112014"/>
                </a:lnTo>
                <a:lnTo>
                  <a:pt x="160020" y="112014"/>
                </a:lnTo>
                <a:lnTo>
                  <a:pt x="181864" y="77724"/>
                </a:lnTo>
                <a:lnTo>
                  <a:pt x="183515" y="51562"/>
                </a:lnTo>
                <a:lnTo>
                  <a:pt x="199644" y="51562"/>
                </a:lnTo>
                <a:lnTo>
                  <a:pt x="199644" y="109601"/>
                </a:lnTo>
                <a:lnTo>
                  <a:pt x="235077" y="109601"/>
                </a:lnTo>
                <a:lnTo>
                  <a:pt x="235077" y="23876"/>
                </a:lnTo>
                <a:close/>
              </a:path>
              <a:path w="699135" h="112394">
                <a:moveTo>
                  <a:pt x="366014" y="109601"/>
                </a:moveTo>
                <a:lnTo>
                  <a:pt x="365760" y="23876"/>
                </a:lnTo>
                <a:lnTo>
                  <a:pt x="332486" y="23876"/>
                </a:lnTo>
                <a:lnTo>
                  <a:pt x="309499" y="63881"/>
                </a:lnTo>
                <a:lnTo>
                  <a:pt x="289052" y="23876"/>
                </a:lnTo>
                <a:lnTo>
                  <a:pt x="251587" y="23876"/>
                </a:lnTo>
                <a:lnTo>
                  <a:pt x="251587" y="109601"/>
                </a:lnTo>
                <a:lnTo>
                  <a:pt x="283464" y="109601"/>
                </a:lnTo>
                <a:lnTo>
                  <a:pt x="283464" y="70485"/>
                </a:lnTo>
                <a:lnTo>
                  <a:pt x="300990" y="102870"/>
                </a:lnTo>
                <a:lnTo>
                  <a:pt x="315849" y="102870"/>
                </a:lnTo>
                <a:lnTo>
                  <a:pt x="334010" y="71247"/>
                </a:lnTo>
                <a:lnTo>
                  <a:pt x="334264" y="109601"/>
                </a:lnTo>
                <a:lnTo>
                  <a:pt x="366014" y="109601"/>
                </a:lnTo>
                <a:close/>
              </a:path>
              <a:path w="699135" h="112394">
                <a:moveTo>
                  <a:pt x="465328" y="89916"/>
                </a:moveTo>
                <a:lnTo>
                  <a:pt x="465201" y="62484"/>
                </a:lnTo>
                <a:lnTo>
                  <a:pt x="464680" y="55372"/>
                </a:lnTo>
                <a:lnTo>
                  <a:pt x="464566" y="53721"/>
                </a:lnTo>
                <a:lnTo>
                  <a:pt x="463296" y="48641"/>
                </a:lnTo>
                <a:lnTo>
                  <a:pt x="462407" y="45339"/>
                </a:lnTo>
                <a:lnTo>
                  <a:pt x="430072" y="23241"/>
                </a:lnTo>
                <a:lnTo>
                  <a:pt x="433895" y="23241"/>
                </a:lnTo>
                <a:lnTo>
                  <a:pt x="418973" y="22352"/>
                </a:lnTo>
                <a:lnTo>
                  <a:pt x="412115" y="22352"/>
                </a:lnTo>
                <a:lnTo>
                  <a:pt x="405130" y="23241"/>
                </a:lnTo>
                <a:lnTo>
                  <a:pt x="391287" y="26670"/>
                </a:lnTo>
                <a:lnTo>
                  <a:pt x="385318" y="29083"/>
                </a:lnTo>
                <a:lnTo>
                  <a:pt x="380492" y="32131"/>
                </a:lnTo>
                <a:lnTo>
                  <a:pt x="391668" y="55372"/>
                </a:lnTo>
                <a:lnTo>
                  <a:pt x="394589" y="53340"/>
                </a:lnTo>
                <a:lnTo>
                  <a:pt x="397891" y="51689"/>
                </a:lnTo>
                <a:lnTo>
                  <a:pt x="405892" y="49276"/>
                </a:lnTo>
                <a:lnTo>
                  <a:pt x="409829" y="48641"/>
                </a:lnTo>
                <a:lnTo>
                  <a:pt x="423291" y="48641"/>
                </a:lnTo>
                <a:lnTo>
                  <a:pt x="428625" y="52070"/>
                </a:lnTo>
                <a:lnTo>
                  <a:pt x="429768" y="58674"/>
                </a:lnTo>
                <a:lnTo>
                  <a:pt x="429895" y="48641"/>
                </a:lnTo>
                <a:lnTo>
                  <a:pt x="429895" y="75819"/>
                </a:lnTo>
                <a:lnTo>
                  <a:pt x="429895" y="81788"/>
                </a:lnTo>
                <a:lnTo>
                  <a:pt x="429006" y="84455"/>
                </a:lnTo>
                <a:lnTo>
                  <a:pt x="428625" y="84963"/>
                </a:lnTo>
                <a:lnTo>
                  <a:pt x="427291" y="86614"/>
                </a:lnTo>
                <a:lnTo>
                  <a:pt x="423545" y="89281"/>
                </a:lnTo>
                <a:lnTo>
                  <a:pt x="421386" y="89916"/>
                </a:lnTo>
                <a:lnTo>
                  <a:pt x="416179" y="89916"/>
                </a:lnTo>
                <a:lnTo>
                  <a:pt x="414147" y="89281"/>
                </a:lnTo>
                <a:lnTo>
                  <a:pt x="411099" y="86614"/>
                </a:lnTo>
                <a:lnTo>
                  <a:pt x="410337" y="84963"/>
                </a:lnTo>
                <a:lnTo>
                  <a:pt x="410337" y="78232"/>
                </a:lnTo>
                <a:lnTo>
                  <a:pt x="414020" y="75819"/>
                </a:lnTo>
                <a:lnTo>
                  <a:pt x="429895" y="75819"/>
                </a:lnTo>
                <a:lnTo>
                  <a:pt x="429768" y="58674"/>
                </a:lnTo>
                <a:lnTo>
                  <a:pt x="415544" y="58674"/>
                </a:lnTo>
                <a:lnTo>
                  <a:pt x="406273" y="59182"/>
                </a:lnTo>
                <a:lnTo>
                  <a:pt x="376428" y="89916"/>
                </a:lnTo>
                <a:lnTo>
                  <a:pt x="377571" y="94107"/>
                </a:lnTo>
                <a:lnTo>
                  <a:pt x="382524" y="102108"/>
                </a:lnTo>
                <a:lnTo>
                  <a:pt x="386080" y="105283"/>
                </a:lnTo>
                <a:lnTo>
                  <a:pt x="395605" y="109982"/>
                </a:lnTo>
                <a:lnTo>
                  <a:pt x="401320" y="111252"/>
                </a:lnTo>
                <a:lnTo>
                  <a:pt x="408178" y="111252"/>
                </a:lnTo>
                <a:lnTo>
                  <a:pt x="416560" y="110363"/>
                </a:lnTo>
                <a:lnTo>
                  <a:pt x="423291" y="107950"/>
                </a:lnTo>
                <a:lnTo>
                  <a:pt x="428625" y="104013"/>
                </a:lnTo>
                <a:lnTo>
                  <a:pt x="432435" y="98298"/>
                </a:lnTo>
                <a:lnTo>
                  <a:pt x="432435" y="109601"/>
                </a:lnTo>
                <a:lnTo>
                  <a:pt x="465328" y="109601"/>
                </a:lnTo>
                <a:lnTo>
                  <a:pt x="465328" y="98298"/>
                </a:lnTo>
                <a:lnTo>
                  <a:pt x="465328" y="89916"/>
                </a:lnTo>
                <a:close/>
              </a:path>
              <a:path w="699135" h="112394">
                <a:moveTo>
                  <a:pt x="560959" y="23876"/>
                </a:moveTo>
                <a:lnTo>
                  <a:pt x="473329" y="23876"/>
                </a:lnTo>
                <a:lnTo>
                  <a:pt x="473329" y="51562"/>
                </a:lnTo>
                <a:lnTo>
                  <a:pt x="499491" y="51562"/>
                </a:lnTo>
                <a:lnTo>
                  <a:pt x="499491" y="109601"/>
                </a:lnTo>
                <a:lnTo>
                  <a:pt x="534797" y="109601"/>
                </a:lnTo>
                <a:lnTo>
                  <a:pt x="534797" y="51562"/>
                </a:lnTo>
                <a:lnTo>
                  <a:pt x="560959" y="51562"/>
                </a:lnTo>
                <a:lnTo>
                  <a:pt x="560959" y="23876"/>
                </a:lnTo>
                <a:close/>
              </a:path>
              <a:path w="699135" h="112394">
                <a:moveTo>
                  <a:pt x="658241" y="69342"/>
                </a:moveTo>
                <a:lnTo>
                  <a:pt x="624078" y="49784"/>
                </a:lnTo>
                <a:lnTo>
                  <a:pt x="623697" y="49784"/>
                </a:lnTo>
                <a:lnTo>
                  <a:pt x="623697" y="73025"/>
                </a:lnTo>
                <a:lnTo>
                  <a:pt x="623697" y="83185"/>
                </a:lnTo>
                <a:lnTo>
                  <a:pt x="621157" y="85852"/>
                </a:lnTo>
                <a:lnTo>
                  <a:pt x="606425" y="85852"/>
                </a:lnTo>
                <a:lnTo>
                  <a:pt x="606425" y="70485"/>
                </a:lnTo>
                <a:lnTo>
                  <a:pt x="621157" y="70485"/>
                </a:lnTo>
                <a:lnTo>
                  <a:pt x="623697" y="73025"/>
                </a:lnTo>
                <a:lnTo>
                  <a:pt x="623697" y="49784"/>
                </a:lnTo>
                <a:lnTo>
                  <a:pt x="606425" y="49784"/>
                </a:lnTo>
                <a:lnTo>
                  <a:pt x="606425" y="23876"/>
                </a:lnTo>
                <a:lnTo>
                  <a:pt x="571119" y="23876"/>
                </a:lnTo>
                <a:lnTo>
                  <a:pt x="571119" y="109601"/>
                </a:lnTo>
                <a:lnTo>
                  <a:pt x="619633" y="109601"/>
                </a:lnTo>
                <a:lnTo>
                  <a:pt x="658241" y="88392"/>
                </a:lnTo>
                <a:lnTo>
                  <a:pt x="658241" y="85852"/>
                </a:lnTo>
                <a:lnTo>
                  <a:pt x="658241" y="69342"/>
                </a:lnTo>
                <a:close/>
              </a:path>
              <a:path w="699135" h="112394">
                <a:moveTo>
                  <a:pt x="698703" y="23901"/>
                </a:moveTo>
                <a:lnTo>
                  <a:pt x="663448" y="23901"/>
                </a:lnTo>
                <a:lnTo>
                  <a:pt x="663448" y="109601"/>
                </a:lnTo>
                <a:lnTo>
                  <a:pt x="698703" y="109601"/>
                </a:lnTo>
                <a:lnTo>
                  <a:pt x="698703" y="23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6904" y="3354450"/>
            <a:ext cx="1314450" cy="184150"/>
          </a:xfrm>
          <a:custGeom>
            <a:avLst/>
            <a:gdLst/>
            <a:ahLst/>
            <a:cxnLst/>
            <a:rect l="l" t="t" r="r" b="b"/>
            <a:pathLst>
              <a:path w="1314450" h="184150">
                <a:moveTo>
                  <a:pt x="133350" y="53594"/>
                </a:moveTo>
                <a:lnTo>
                  <a:pt x="115824" y="14351"/>
                </a:lnTo>
                <a:lnTo>
                  <a:pt x="84963" y="1270"/>
                </a:lnTo>
                <a:lnTo>
                  <a:pt x="84963" y="48387"/>
                </a:lnTo>
                <a:lnTo>
                  <a:pt x="84963" y="58928"/>
                </a:lnTo>
                <a:lnTo>
                  <a:pt x="83312" y="62992"/>
                </a:lnTo>
                <a:lnTo>
                  <a:pt x="76708" y="68834"/>
                </a:lnTo>
                <a:lnTo>
                  <a:pt x="72009" y="70231"/>
                </a:lnTo>
                <a:lnTo>
                  <a:pt x="48006" y="70231"/>
                </a:lnTo>
                <a:lnTo>
                  <a:pt x="48006" y="36957"/>
                </a:lnTo>
                <a:lnTo>
                  <a:pt x="72009" y="36957"/>
                </a:lnTo>
                <a:lnTo>
                  <a:pt x="76835" y="38354"/>
                </a:lnTo>
                <a:lnTo>
                  <a:pt x="83312" y="44196"/>
                </a:lnTo>
                <a:lnTo>
                  <a:pt x="84963" y="48387"/>
                </a:lnTo>
                <a:lnTo>
                  <a:pt x="84963" y="1270"/>
                </a:lnTo>
                <a:lnTo>
                  <a:pt x="77978" y="381"/>
                </a:lnTo>
                <a:lnTo>
                  <a:pt x="68453" y="0"/>
                </a:lnTo>
                <a:lnTo>
                  <a:pt x="0" y="0"/>
                </a:lnTo>
                <a:lnTo>
                  <a:pt x="0" y="142240"/>
                </a:lnTo>
                <a:lnTo>
                  <a:pt x="48006" y="142240"/>
                </a:lnTo>
                <a:lnTo>
                  <a:pt x="48006" y="107315"/>
                </a:lnTo>
                <a:lnTo>
                  <a:pt x="68453" y="107315"/>
                </a:lnTo>
                <a:lnTo>
                  <a:pt x="109728" y="97155"/>
                </a:lnTo>
                <a:lnTo>
                  <a:pt x="127165" y="70231"/>
                </a:lnTo>
                <a:lnTo>
                  <a:pt x="132842" y="61468"/>
                </a:lnTo>
                <a:lnTo>
                  <a:pt x="133350" y="53594"/>
                </a:lnTo>
                <a:close/>
              </a:path>
              <a:path w="1314450" h="184150">
                <a:moveTo>
                  <a:pt x="262763" y="86487"/>
                </a:moveTo>
                <a:lnTo>
                  <a:pt x="258902" y="75184"/>
                </a:lnTo>
                <a:lnTo>
                  <a:pt x="250063" y="49276"/>
                </a:lnTo>
                <a:lnTo>
                  <a:pt x="219837" y="31369"/>
                </a:lnTo>
                <a:lnTo>
                  <a:pt x="219837" y="75184"/>
                </a:lnTo>
                <a:lnTo>
                  <a:pt x="184150" y="75184"/>
                </a:lnTo>
                <a:lnTo>
                  <a:pt x="185039" y="70739"/>
                </a:lnTo>
                <a:lnTo>
                  <a:pt x="185039" y="70358"/>
                </a:lnTo>
                <a:lnTo>
                  <a:pt x="187071" y="66929"/>
                </a:lnTo>
                <a:lnTo>
                  <a:pt x="193294" y="61595"/>
                </a:lnTo>
                <a:lnTo>
                  <a:pt x="197231" y="60325"/>
                </a:lnTo>
                <a:lnTo>
                  <a:pt x="206756" y="60325"/>
                </a:lnTo>
                <a:lnTo>
                  <a:pt x="219837" y="75184"/>
                </a:lnTo>
                <a:lnTo>
                  <a:pt x="219837" y="31369"/>
                </a:lnTo>
                <a:lnTo>
                  <a:pt x="218097" y="30861"/>
                </a:lnTo>
                <a:lnTo>
                  <a:pt x="218427" y="30861"/>
                </a:lnTo>
                <a:lnTo>
                  <a:pt x="210540" y="29552"/>
                </a:lnTo>
                <a:lnTo>
                  <a:pt x="212509" y="29552"/>
                </a:lnTo>
                <a:lnTo>
                  <a:pt x="201549" y="29083"/>
                </a:lnTo>
                <a:lnTo>
                  <a:pt x="191033" y="29552"/>
                </a:lnTo>
                <a:lnTo>
                  <a:pt x="192417" y="29552"/>
                </a:lnTo>
                <a:lnTo>
                  <a:pt x="184658" y="30861"/>
                </a:lnTo>
                <a:lnTo>
                  <a:pt x="151384" y="50546"/>
                </a:lnTo>
                <a:lnTo>
                  <a:pt x="139192" y="77851"/>
                </a:lnTo>
                <a:lnTo>
                  <a:pt x="139065" y="78359"/>
                </a:lnTo>
                <a:lnTo>
                  <a:pt x="138557" y="86487"/>
                </a:lnTo>
                <a:lnTo>
                  <a:pt x="139192" y="94488"/>
                </a:lnTo>
                <a:lnTo>
                  <a:pt x="140716" y="102235"/>
                </a:lnTo>
                <a:lnTo>
                  <a:pt x="143256" y="109220"/>
                </a:lnTo>
                <a:lnTo>
                  <a:pt x="170561" y="136779"/>
                </a:lnTo>
                <a:lnTo>
                  <a:pt x="205867" y="144272"/>
                </a:lnTo>
                <a:lnTo>
                  <a:pt x="220980" y="143129"/>
                </a:lnTo>
                <a:lnTo>
                  <a:pt x="234188" y="139700"/>
                </a:lnTo>
                <a:lnTo>
                  <a:pt x="245237" y="134112"/>
                </a:lnTo>
                <a:lnTo>
                  <a:pt x="254381" y="126365"/>
                </a:lnTo>
                <a:lnTo>
                  <a:pt x="238506" y="110236"/>
                </a:lnTo>
                <a:lnTo>
                  <a:pt x="230505" y="102235"/>
                </a:lnTo>
                <a:lnTo>
                  <a:pt x="226568" y="105156"/>
                </a:lnTo>
                <a:lnTo>
                  <a:pt x="222885" y="107315"/>
                </a:lnTo>
                <a:lnTo>
                  <a:pt x="216281" y="109728"/>
                </a:lnTo>
                <a:lnTo>
                  <a:pt x="212217" y="110236"/>
                </a:lnTo>
                <a:lnTo>
                  <a:pt x="201549" y="110236"/>
                </a:lnTo>
                <a:lnTo>
                  <a:pt x="196850" y="109220"/>
                </a:lnTo>
                <a:lnTo>
                  <a:pt x="189230" y="104648"/>
                </a:lnTo>
                <a:lnTo>
                  <a:pt x="186563" y="101473"/>
                </a:lnTo>
                <a:lnTo>
                  <a:pt x="184912" y="97282"/>
                </a:lnTo>
                <a:lnTo>
                  <a:pt x="262128" y="97282"/>
                </a:lnTo>
                <a:lnTo>
                  <a:pt x="262763" y="87249"/>
                </a:lnTo>
                <a:lnTo>
                  <a:pt x="262763" y="86487"/>
                </a:lnTo>
                <a:close/>
              </a:path>
              <a:path w="1314450" h="184150">
                <a:moveTo>
                  <a:pt x="383032" y="102870"/>
                </a:moveTo>
                <a:lnTo>
                  <a:pt x="381381" y="98044"/>
                </a:lnTo>
                <a:lnTo>
                  <a:pt x="374777" y="89789"/>
                </a:lnTo>
                <a:lnTo>
                  <a:pt x="370078" y="86614"/>
                </a:lnTo>
                <a:lnTo>
                  <a:pt x="364109" y="84455"/>
                </a:lnTo>
                <a:lnTo>
                  <a:pt x="369062" y="81915"/>
                </a:lnTo>
                <a:lnTo>
                  <a:pt x="372872" y="78486"/>
                </a:lnTo>
                <a:lnTo>
                  <a:pt x="378587" y="70104"/>
                </a:lnTo>
                <a:lnTo>
                  <a:pt x="379984" y="65659"/>
                </a:lnTo>
                <a:lnTo>
                  <a:pt x="379984" y="60706"/>
                </a:lnTo>
                <a:lnTo>
                  <a:pt x="345694" y="30734"/>
                </a:lnTo>
                <a:lnTo>
                  <a:pt x="322961" y="28575"/>
                </a:lnTo>
                <a:lnTo>
                  <a:pt x="311023" y="29210"/>
                </a:lnTo>
                <a:lnTo>
                  <a:pt x="298831" y="31115"/>
                </a:lnTo>
                <a:lnTo>
                  <a:pt x="286258" y="34163"/>
                </a:lnTo>
                <a:lnTo>
                  <a:pt x="273558" y="38608"/>
                </a:lnTo>
                <a:lnTo>
                  <a:pt x="283845" y="67564"/>
                </a:lnTo>
                <a:lnTo>
                  <a:pt x="293751" y="64643"/>
                </a:lnTo>
                <a:lnTo>
                  <a:pt x="302895" y="62484"/>
                </a:lnTo>
                <a:lnTo>
                  <a:pt x="311531" y="61214"/>
                </a:lnTo>
                <a:lnTo>
                  <a:pt x="319405" y="60706"/>
                </a:lnTo>
                <a:lnTo>
                  <a:pt x="324739" y="60706"/>
                </a:lnTo>
                <a:lnTo>
                  <a:pt x="328422" y="61214"/>
                </a:lnTo>
                <a:lnTo>
                  <a:pt x="332740" y="63373"/>
                </a:lnTo>
                <a:lnTo>
                  <a:pt x="333883" y="65024"/>
                </a:lnTo>
                <a:lnTo>
                  <a:pt x="333883" y="69342"/>
                </a:lnTo>
                <a:lnTo>
                  <a:pt x="333121" y="70993"/>
                </a:lnTo>
                <a:lnTo>
                  <a:pt x="329946" y="72898"/>
                </a:lnTo>
                <a:lnTo>
                  <a:pt x="327533" y="73279"/>
                </a:lnTo>
                <a:lnTo>
                  <a:pt x="303022" y="73279"/>
                </a:lnTo>
                <a:lnTo>
                  <a:pt x="303022" y="98933"/>
                </a:lnTo>
                <a:lnTo>
                  <a:pt x="331470" y="98933"/>
                </a:lnTo>
                <a:lnTo>
                  <a:pt x="333756" y="99314"/>
                </a:lnTo>
                <a:lnTo>
                  <a:pt x="336296" y="101092"/>
                </a:lnTo>
                <a:lnTo>
                  <a:pt x="336931" y="102616"/>
                </a:lnTo>
                <a:lnTo>
                  <a:pt x="336931" y="107442"/>
                </a:lnTo>
                <a:lnTo>
                  <a:pt x="335534" y="109220"/>
                </a:lnTo>
                <a:lnTo>
                  <a:pt x="329819" y="111760"/>
                </a:lnTo>
                <a:lnTo>
                  <a:pt x="326009" y="112395"/>
                </a:lnTo>
                <a:lnTo>
                  <a:pt x="321056" y="112395"/>
                </a:lnTo>
                <a:lnTo>
                  <a:pt x="310388" y="111887"/>
                </a:lnTo>
                <a:lnTo>
                  <a:pt x="300355" y="110744"/>
                </a:lnTo>
                <a:lnTo>
                  <a:pt x="290830" y="108839"/>
                </a:lnTo>
                <a:lnTo>
                  <a:pt x="281813" y="106045"/>
                </a:lnTo>
                <a:lnTo>
                  <a:pt x="270256" y="136271"/>
                </a:lnTo>
                <a:lnTo>
                  <a:pt x="282321" y="140081"/>
                </a:lnTo>
                <a:lnTo>
                  <a:pt x="295021" y="142748"/>
                </a:lnTo>
                <a:lnTo>
                  <a:pt x="308356" y="144272"/>
                </a:lnTo>
                <a:lnTo>
                  <a:pt x="322326" y="144907"/>
                </a:lnTo>
                <a:lnTo>
                  <a:pt x="330581" y="144526"/>
                </a:lnTo>
                <a:lnTo>
                  <a:pt x="369443" y="133731"/>
                </a:lnTo>
                <a:lnTo>
                  <a:pt x="383032" y="116205"/>
                </a:lnTo>
                <a:lnTo>
                  <a:pt x="383032" y="102870"/>
                </a:lnTo>
                <a:close/>
              </a:path>
              <a:path w="1314450" h="184150">
                <a:moveTo>
                  <a:pt x="523240" y="30988"/>
                </a:moveTo>
                <a:lnTo>
                  <a:pt x="479806" y="30988"/>
                </a:lnTo>
                <a:lnTo>
                  <a:pt x="456438" y="90551"/>
                </a:lnTo>
                <a:lnTo>
                  <a:pt x="433451" y="30988"/>
                </a:lnTo>
                <a:lnTo>
                  <a:pt x="386334" y="30988"/>
                </a:lnTo>
                <a:lnTo>
                  <a:pt x="433070" y="143637"/>
                </a:lnTo>
                <a:lnTo>
                  <a:pt x="430530" y="146558"/>
                </a:lnTo>
                <a:lnTo>
                  <a:pt x="426720" y="148082"/>
                </a:lnTo>
                <a:lnTo>
                  <a:pt x="418973" y="148082"/>
                </a:lnTo>
                <a:lnTo>
                  <a:pt x="416179" y="147574"/>
                </a:lnTo>
                <a:lnTo>
                  <a:pt x="410337" y="145415"/>
                </a:lnTo>
                <a:lnTo>
                  <a:pt x="407670" y="144018"/>
                </a:lnTo>
                <a:lnTo>
                  <a:pt x="405384" y="142240"/>
                </a:lnTo>
                <a:lnTo>
                  <a:pt x="390144" y="173736"/>
                </a:lnTo>
                <a:lnTo>
                  <a:pt x="393827" y="176657"/>
                </a:lnTo>
                <a:lnTo>
                  <a:pt x="398780" y="179070"/>
                </a:lnTo>
                <a:lnTo>
                  <a:pt x="411353" y="182753"/>
                </a:lnTo>
                <a:lnTo>
                  <a:pt x="417703" y="183642"/>
                </a:lnTo>
                <a:lnTo>
                  <a:pt x="423926" y="183642"/>
                </a:lnTo>
                <a:lnTo>
                  <a:pt x="462026" y="169672"/>
                </a:lnTo>
                <a:lnTo>
                  <a:pt x="477520" y="144399"/>
                </a:lnTo>
                <a:lnTo>
                  <a:pt x="523240" y="30988"/>
                </a:lnTo>
                <a:close/>
              </a:path>
              <a:path w="1314450" h="184150">
                <a:moveTo>
                  <a:pt x="643128" y="30988"/>
                </a:moveTo>
                <a:lnTo>
                  <a:pt x="537083" y="30988"/>
                </a:lnTo>
                <a:lnTo>
                  <a:pt x="535051" y="88773"/>
                </a:lnTo>
                <a:lnTo>
                  <a:pt x="533908" y="95377"/>
                </a:lnTo>
                <a:lnTo>
                  <a:pt x="530479" y="103378"/>
                </a:lnTo>
                <a:lnTo>
                  <a:pt x="526796" y="105410"/>
                </a:lnTo>
                <a:lnTo>
                  <a:pt x="521208" y="105410"/>
                </a:lnTo>
                <a:lnTo>
                  <a:pt x="516509" y="105029"/>
                </a:lnTo>
                <a:lnTo>
                  <a:pt x="514731" y="142240"/>
                </a:lnTo>
                <a:lnTo>
                  <a:pt x="522859" y="144272"/>
                </a:lnTo>
                <a:lnTo>
                  <a:pt x="529971" y="145288"/>
                </a:lnTo>
                <a:lnTo>
                  <a:pt x="545846" y="145288"/>
                </a:lnTo>
                <a:lnTo>
                  <a:pt x="571246" y="116586"/>
                </a:lnTo>
                <a:lnTo>
                  <a:pt x="576326" y="66802"/>
                </a:lnTo>
                <a:lnTo>
                  <a:pt x="597281" y="66802"/>
                </a:lnTo>
                <a:lnTo>
                  <a:pt x="597281" y="142240"/>
                </a:lnTo>
                <a:lnTo>
                  <a:pt x="643128" y="142240"/>
                </a:lnTo>
                <a:lnTo>
                  <a:pt x="643128" y="30988"/>
                </a:lnTo>
                <a:close/>
              </a:path>
              <a:path w="1314450" h="184150">
                <a:moveTo>
                  <a:pt x="781304" y="101981"/>
                </a:moveTo>
                <a:lnTo>
                  <a:pt x="754761" y="67056"/>
                </a:lnTo>
                <a:lnTo>
                  <a:pt x="734949" y="64516"/>
                </a:lnTo>
                <a:lnTo>
                  <a:pt x="734568" y="64516"/>
                </a:lnTo>
                <a:lnTo>
                  <a:pt x="734568" y="94615"/>
                </a:lnTo>
                <a:lnTo>
                  <a:pt x="734568" y="107950"/>
                </a:lnTo>
                <a:lnTo>
                  <a:pt x="731266" y="111379"/>
                </a:lnTo>
                <a:lnTo>
                  <a:pt x="710438" y="111379"/>
                </a:lnTo>
                <a:lnTo>
                  <a:pt x="710438" y="91440"/>
                </a:lnTo>
                <a:lnTo>
                  <a:pt x="731266" y="91440"/>
                </a:lnTo>
                <a:lnTo>
                  <a:pt x="734568" y="94615"/>
                </a:lnTo>
                <a:lnTo>
                  <a:pt x="734568" y="64516"/>
                </a:lnTo>
                <a:lnTo>
                  <a:pt x="710438" y="64516"/>
                </a:lnTo>
                <a:lnTo>
                  <a:pt x="710438" y="30988"/>
                </a:lnTo>
                <a:lnTo>
                  <a:pt x="664718" y="30988"/>
                </a:lnTo>
                <a:lnTo>
                  <a:pt x="664718" y="142240"/>
                </a:lnTo>
                <a:lnTo>
                  <a:pt x="729361" y="142240"/>
                </a:lnTo>
                <a:lnTo>
                  <a:pt x="767461" y="131445"/>
                </a:lnTo>
                <a:lnTo>
                  <a:pt x="780084" y="111379"/>
                </a:lnTo>
                <a:lnTo>
                  <a:pt x="780415" y="110871"/>
                </a:lnTo>
                <a:lnTo>
                  <a:pt x="781304" y="101981"/>
                </a:lnTo>
                <a:close/>
              </a:path>
              <a:path w="1314450" h="184150">
                <a:moveTo>
                  <a:pt x="890651" y="30861"/>
                </a:moveTo>
                <a:lnTo>
                  <a:pt x="777113" y="30861"/>
                </a:lnTo>
                <a:lnTo>
                  <a:pt x="777113" y="66421"/>
                </a:lnTo>
                <a:lnTo>
                  <a:pt x="811022" y="66421"/>
                </a:lnTo>
                <a:lnTo>
                  <a:pt x="811022" y="142621"/>
                </a:lnTo>
                <a:lnTo>
                  <a:pt x="856742" y="142621"/>
                </a:lnTo>
                <a:lnTo>
                  <a:pt x="856742" y="66421"/>
                </a:lnTo>
                <a:lnTo>
                  <a:pt x="890651" y="66421"/>
                </a:lnTo>
                <a:lnTo>
                  <a:pt x="890651" y="30861"/>
                </a:lnTo>
                <a:close/>
              </a:path>
              <a:path w="1314450" h="184150">
                <a:moveTo>
                  <a:pt x="1011301" y="116586"/>
                </a:moveTo>
                <a:lnTo>
                  <a:pt x="1010412" y="69723"/>
                </a:lnTo>
                <a:lnTo>
                  <a:pt x="987298" y="36449"/>
                </a:lnTo>
                <a:lnTo>
                  <a:pt x="977011" y="32346"/>
                </a:lnTo>
                <a:lnTo>
                  <a:pt x="977353" y="32473"/>
                </a:lnTo>
                <a:lnTo>
                  <a:pt x="977138" y="32346"/>
                </a:lnTo>
                <a:lnTo>
                  <a:pt x="965454" y="29972"/>
                </a:lnTo>
                <a:lnTo>
                  <a:pt x="965454" y="98298"/>
                </a:lnTo>
                <a:lnTo>
                  <a:pt x="965454" y="106045"/>
                </a:lnTo>
                <a:lnTo>
                  <a:pt x="964184" y="109601"/>
                </a:lnTo>
                <a:lnTo>
                  <a:pt x="962279" y="112141"/>
                </a:lnTo>
                <a:lnTo>
                  <a:pt x="957072" y="115697"/>
                </a:lnTo>
                <a:lnTo>
                  <a:pt x="954278" y="116586"/>
                </a:lnTo>
                <a:lnTo>
                  <a:pt x="947547" y="116586"/>
                </a:lnTo>
                <a:lnTo>
                  <a:pt x="944880" y="115697"/>
                </a:lnTo>
                <a:lnTo>
                  <a:pt x="940943" y="112395"/>
                </a:lnTo>
                <a:lnTo>
                  <a:pt x="940054" y="110236"/>
                </a:lnTo>
                <a:lnTo>
                  <a:pt x="940054" y="101473"/>
                </a:lnTo>
                <a:lnTo>
                  <a:pt x="944753" y="98298"/>
                </a:lnTo>
                <a:lnTo>
                  <a:pt x="965454" y="98298"/>
                </a:lnTo>
                <a:lnTo>
                  <a:pt x="965454" y="29972"/>
                </a:lnTo>
                <a:lnTo>
                  <a:pt x="967663" y="29972"/>
                </a:lnTo>
                <a:lnTo>
                  <a:pt x="951230" y="29083"/>
                </a:lnTo>
                <a:lnTo>
                  <a:pt x="907542" y="37719"/>
                </a:lnTo>
                <a:lnTo>
                  <a:pt x="901192" y="41656"/>
                </a:lnTo>
                <a:lnTo>
                  <a:pt x="915797" y="71882"/>
                </a:lnTo>
                <a:lnTo>
                  <a:pt x="919480" y="69215"/>
                </a:lnTo>
                <a:lnTo>
                  <a:pt x="923925" y="67056"/>
                </a:lnTo>
                <a:lnTo>
                  <a:pt x="934212" y="63881"/>
                </a:lnTo>
                <a:lnTo>
                  <a:pt x="939292" y="63119"/>
                </a:lnTo>
                <a:lnTo>
                  <a:pt x="956691" y="63119"/>
                </a:lnTo>
                <a:lnTo>
                  <a:pt x="963676" y="67437"/>
                </a:lnTo>
                <a:lnTo>
                  <a:pt x="965200" y="76200"/>
                </a:lnTo>
                <a:lnTo>
                  <a:pt x="946785" y="76200"/>
                </a:lnTo>
                <a:lnTo>
                  <a:pt x="934720" y="76708"/>
                </a:lnTo>
                <a:lnTo>
                  <a:pt x="899033" y="95250"/>
                </a:lnTo>
                <a:lnTo>
                  <a:pt x="895985" y="109601"/>
                </a:lnTo>
                <a:lnTo>
                  <a:pt x="895985" y="116586"/>
                </a:lnTo>
                <a:lnTo>
                  <a:pt x="928370" y="144272"/>
                </a:lnTo>
                <a:lnTo>
                  <a:pt x="937133" y="144272"/>
                </a:lnTo>
                <a:lnTo>
                  <a:pt x="947928" y="143129"/>
                </a:lnTo>
                <a:lnTo>
                  <a:pt x="956818" y="140081"/>
                </a:lnTo>
                <a:lnTo>
                  <a:pt x="963676" y="134874"/>
                </a:lnTo>
                <a:lnTo>
                  <a:pt x="968629" y="127508"/>
                </a:lnTo>
                <a:lnTo>
                  <a:pt x="968629" y="142240"/>
                </a:lnTo>
                <a:lnTo>
                  <a:pt x="1011301" y="142240"/>
                </a:lnTo>
                <a:lnTo>
                  <a:pt x="1011301" y="127508"/>
                </a:lnTo>
                <a:lnTo>
                  <a:pt x="1011301" y="116586"/>
                </a:lnTo>
                <a:close/>
              </a:path>
              <a:path w="1314450" h="184150">
                <a:moveTo>
                  <a:pt x="1135253" y="30861"/>
                </a:moveTo>
                <a:lnTo>
                  <a:pt x="1021715" y="30861"/>
                </a:lnTo>
                <a:lnTo>
                  <a:pt x="1021715" y="66421"/>
                </a:lnTo>
                <a:lnTo>
                  <a:pt x="1055624" y="66421"/>
                </a:lnTo>
                <a:lnTo>
                  <a:pt x="1055624" y="142621"/>
                </a:lnTo>
                <a:lnTo>
                  <a:pt x="1101344" y="142621"/>
                </a:lnTo>
                <a:lnTo>
                  <a:pt x="1101344" y="66421"/>
                </a:lnTo>
                <a:lnTo>
                  <a:pt x="1135253" y="66421"/>
                </a:lnTo>
                <a:lnTo>
                  <a:pt x="1135253" y="30861"/>
                </a:lnTo>
                <a:close/>
              </a:path>
              <a:path w="1314450" h="184150">
                <a:moveTo>
                  <a:pt x="1261491" y="101981"/>
                </a:moveTo>
                <a:lnTo>
                  <a:pt x="1217168" y="64516"/>
                </a:lnTo>
                <a:lnTo>
                  <a:pt x="1216787" y="64516"/>
                </a:lnTo>
                <a:lnTo>
                  <a:pt x="1216787" y="94615"/>
                </a:lnTo>
                <a:lnTo>
                  <a:pt x="1216787" y="107950"/>
                </a:lnTo>
                <a:lnTo>
                  <a:pt x="1213485" y="111379"/>
                </a:lnTo>
                <a:lnTo>
                  <a:pt x="1194181" y="111379"/>
                </a:lnTo>
                <a:lnTo>
                  <a:pt x="1194181" y="91440"/>
                </a:lnTo>
                <a:lnTo>
                  <a:pt x="1213485" y="91440"/>
                </a:lnTo>
                <a:lnTo>
                  <a:pt x="1216787" y="94615"/>
                </a:lnTo>
                <a:lnTo>
                  <a:pt x="1216787" y="64516"/>
                </a:lnTo>
                <a:lnTo>
                  <a:pt x="1194181" y="64516"/>
                </a:lnTo>
                <a:lnTo>
                  <a:pt x="1194181" y="30988"/>
                </a:lnTo>
                <a:lnTo>
                  <a:pt x="1148461" y="30988"/>
                </a:lnTo>
                <a:lnTo>
                  <a:pt x="1148461" y="142240"/>
                </a:lnTo>
                <a:lnTo>
                  <a:pt x="1211453" y="142240"/>
                </a:lnTo>
                <a:lnTo>
                  <a:pt x="1248537" y="131572"/>
                </a:lnTo>
                <a:lnTo>
                  <a:pt x="1260424" y="111379"/>
                </a:lnTo>
                <a:lnTo>
                  <a:pt x="1260729" y="110871"/>
                </a:lnTo>
                <a:lnTo>
                  <a:pt x="1261491" y="101981"/>
                </a:lnTo>
                <a:close/>
              </a:path>
              <a:path w="1314450" h="184150">
                <a:moveTo>
                  <a:pt x="1313942" y="31089"/>
                </a:moveTo>
                <a:lnTo>
                  <a:pt x="1268222" y="31089"/>
                </a:lnTo>
                <a:lnTo>
                  <a:pt x="1268222" y="142240"/>
                </a:lnTo>
                <a:lnTo>
                  <a:pt x="1313942" y="142240"/>
                </a:lnTo>
                <a:lnTo>
                  <a:pt x="1313942" y="310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31966" y="3383533"/>
            <a:ext cx="911225" cy="154940"/>
          </a:xfrm>
          <a:custGeom>
            <a:avLst/>
            <a:gdLst/>
            <a:ahLst/>
            <a:cxnLst/>
            <a:rect l="l" t="t" r="r" b="b"/>
            <a:pathLst>
              <a:path w="911225" h="154939">
                <a:moveTo>
                  <a:pt x="136906" y="1905"/>
                </a:moveTo>
                <a:lnTo>
                  <a:pt x="93472" y="1905"/>
                </a:lnTo>
                <a:lnTo>
                  <a:pt x="70104" y="61468"/>
                </a:lnTo>
                <a:lnTo>
                  <a:pt x="47117" y="1905"/>
                </a:lnTo>
                <a:lnTo>
                  <a:pt x="0" y="1905"/>
                </a:lnTo>
                <a:lnTo>
                  <a:pt x="46736" y="114554"/>
                </a:lnTo>
                <a:lnTo>
                  <a:pt x="44069" y="117475"/>
                </a:lnTo>
                <a:lnTo>
                  <a:pt x="40386" y="118999"/>
                </a:lnTo>
                <a:lnTo>
                  <a:pt x="32639" y="118999"/>
                </a:lnTo>
                <a:lnTo>
                  <a:pt x="29845" y="118491"/>
                </a:lnTo>
                <a:lnTo>
                  <a:pt x="24003" y="116332"/>
                </a:lnTo>
                <a:lnTo>
                  <a:pt x="21336" y="114935"/>
                </a:lnTo>
                <a:lnTo>
                  <a:pt x="19050" y="113157"/>
                </a:lnTo>
                <a:lnTo>
                  <a:pt x="3810" y="144653"/>
                </a:lnTo>
                <a:lnTo>
                  <a:pt x="7493" y="147574"/>
                </a:lnTo>
                <a:lnTo>
                  <a:pt x="12446" y="149987"/>
                </a:lnTo>
                <a:lnTo>
                  <a:pt x="25019" y="153670"/>
                </a:lnTo>
                <a:lnTo>
                  <a:pt x="31369" y="154559"/>
                </a:lnTo>
                <a:lnTo>
                  <a:pt x="37592" y="154559"/>
                </a:lnTo>
                <a:lnTo>
                  <a:pt x="75692" y="140589"/>
                </a:lnTo>
                <a:lnTo>
                  <a:pt x="91186" y="115316"/>
                </a:lnTo>
                <a:lnTo>
                  <a:pt x="136906" y="1905"/>
                </a:lnTo>
                <a:close/>
              </a:path>
              <a:path w="911225" h="154939">
                <a:moveTo>
                  <a:pt x="260083" y="1905"/>
                </a:moveTo>
                <a:lnTo>
                  <a:pt x="214376" y="1905"/>
                </a:lnTo>
                <a:lnTo>
                  <a:pt x="214376" y="44577"/>
                </a:lnTo>
                <a:lnTo>
                  <a:pt x="210058" y="46736"/>
                </a:lnTo>
                <a:lnTo>
                  <a:pt x="205105" y="47625"/>
                </a:lnTo>
                <a:lnTo>
                  <a:pt x="195199" y="47625"/>
                </a:lnTo>
                <a:lnTo>
                  <a:pt x="191897" y="46609"/>
                </a:lnTo>
                <a:lnTo>
                  <a:pt x="187706" y="42291"/>
                </a:lnTo>
                <a:lnTo>
                  <a:pt x="186690" y="38354"/>
                </a:lnTo>
                <a:lnTo>
                  <a:pt x="186690" y="1905"/>
                </a:lnTo>
                <a:lnTo>
                  <a:pt x="140970" y="1905"/>
                </a:lnTo>
                <a:lnTo>
                  <a:pt x="140970" y="35941"/>
                </a:lnTo>
                <a:lnTo>
                  <a:pt x="141732" y="46863"/>
                </a:lnTo>
                <a:lnTo>
                  <a:pt x="167640" y="78486"/>
                </a:lnTo>
                <a:lnTo>
                  <a:pt x="188722" y="81153"/>
                </a:lnTo>
                <a:lnTo>
                  <a:pt x="196329" y="80899"/>
                </a:lnTo>
                <a:lnTo>
                  <a:pt x="203073" y="79756"/>
                </a:lnTo>
                <a:lnTo>
                  <a:pt x="209029" y="77978"/>
                </a:lnTo>
                <a:lnTo>
                  <a:pt x="214376" y="75565"/>
                </a:lnTo>
                <a:lnTo>
                  <a:pt x="214376" y="113157"/>
                </a:lnTo>
                <a:lnTo>
                  <a:pt x="260083" y="113157"/>
                </a:lnTo>
                <a:lnTo>
                  <a:pt x="260083" y="1905"/>
                </a:lnTo>
                <a:close/>
              </a:path>
              <a:path w="911225" h="154939">
                <a:moveTo>
                  <a:pt x="389128" y="69215"/>
                </a:moveTo>
                <a:lnTo>
                  <a:pt x="385191" y="29718"/>
                </a:lnTo>
                <a:lnTo>
                  <a:pt x="354965" y="3302"/>
                </a:lnTo>
                <a:lnTo>
                  <a:pt x="343154" y="889"/>
                </a:lnTo>
                <a:lnTo>
                  <a:pt x="345071" y="889"/>
                </a:lnTo>
                <a:lnTo>
                  <a:pt x="331228" y="127"/>
                </a:lnTo>
                <a:lnTo>
                  <a:pt x="322199" y="127"/>
                </a:lnTo>
                <a:lnTo>
                  <a:pt x="279006" y="12573"/>
                </a:lnTo>
                <a:lnTo>
                  <a:pt x="293624" y="42799"/>
                </a:lnTo>
                <a:lnTo>
                  <a:pt x="297307" y="40132"/>
                </a:lnTo>
                <a:lnTo>
                  <a:pt x="301625" y="37973"/>
                </a:lnTo>
                <a:lnTo>
                  <a:pt x="311912" y="34798"/>
                </a:lnTo>
                <a:lnTo>
                  <a:pt x="316979" y="34036"/>
                </a:lnTo>
                <a:lnTo>
                  <a:pt x="334518" y="34036"/>
                </a:lnTo>
                <a:lnTo>
                  <a:pt x="341503" y="38354"/>
                </a:lnTo>
                <a:lnTo>
                  <a:pt x="343027" y="47117"/>
                </a:lnTo>
                <a:lnTo>
                  <a:pt x="343154" y="34036"/>
                </a:lnTo>
                <a:lnTo>
                  <a:pt x="343154" y="69215"/>
                </a:lnTo>
                <a:lnTo>
                  <a:pt x="343154" y="76962"/>
                </a:lnTo>
                <a:lnTo>
                  <a:pt x="341884" y="80518"/>
                </a:lnTo>
                <a:lnTo>
                  <a:pt x="340106" y="83058"/>
                </a:lnTo>
                <a:lnTo>
                  <a:pt x="334772" y="86614"/>
                </a:lnTo>
                <a:lnTo>
                  <a:pt x="331978" y="87503"/>
                </a:lnTo>
                <a:lnTo>
                  <a:pt x="325374" y="87503"/>
                </a:lnTo>
                <a:lnTo>
                  <a:pt x="322707" y="86614"/>
                </a:lnTo>
                <a:lnTo>
                  <a:pt x="318757" y="83312"/>
                </a:lnTo>
                <a:lnTo>
                  <a:pt x="317754" y="81153"/>
                </a:lnTo>
                <a:lnTo>
                  <a:pt x="317754" y="72390"/>
                </a:lnTo>
                <a:lnTo>
                  <a:pt x="322453" y="69215"/>
                </a:lnTo>
                <a:lnTo>
                  <a:pt x="343154" y="69215"/>
                </a:lnTo>
                <a:lnTo>
                  <a:pt x="343027" y="47117"/>
                </a:lnTo>
                <a:lnTo>
                  <a:pt x="324485" y="47117"/>
                </a:lnTo>
                <a:lnTo>
                  <a:pt x="312547" y="47625"/>
                </a:lnTo>
                <a:lnTo>
                  <a:pt x="276860" y="66167"/>
                </a:lnTo>
                <a:lnTo>
                  <a:pt x="273685" y="80518"/>
                </a:lnTo>
                <a:lnTo>
                  <a:pt x="273812" y="87503"/>
                </a:lnTo>
                <a:lnTo>
                  <a:pt x="306057" y="115189"/>
                </a:lnTo>
                <a:lnTo>
                  <a:pt x="314960" y="115189"/>
                </a:lnTo>
                <a:lnTo>
                  <a:pt x="325755" y="114046"/>
                </a:lnTo>
                <a:lnTo>
                  <a:pt x="334518" y="110998"/>
                </a:lnTo>
                <a:lnTo>
                  <a:pt x="341503" y="105791"/>
                </a:lnTo>
                <a:lnTo>
                  <a:pt x="346456" y="98425"/>
                </a:lnTo>
                <a:lnTo>
                  <a:pt x="346456" y="113157"/>
                </a:lnTo>
                <a:lnTo>
                  <a:pt x="389128" y="113157"/>
                </a:lnTo>
                <a:lnTo>
                  <a:pt x="389128" y="98425"/>
                </a:lnTo>
                <a:lnTo>
                  <a:pt x="389128" y="87503"/>
                </a:lnTo>
                <a:lnTo>
                  <a:pt x="389128" y="69215"/>
                </a:lnTo>
                <a:close/>
              </a:path>
              <a:path w="911225" h="154939">
                <a:moveTo>
                  <a:pt x="520700" y="32893"/>
                </a:moveTo>
                <a:lnTo>
                  <a:pt x="493268" y="4826"/>
                </a:lnTo>
                <a:lnTo>
                  <a:pt x="466090" y="0"/>
                </a:lnTo>
                <a:lnTo>
                  <a:pt x="456946" y="381"/>
                </a:lnTo>
                <a:lnTo>
                  <a:pt x="418973" y="16002"/>
                </a:lnTo>
                <a:lnTo>
                  <a:pt x="400431" y="57404"/>
                </a:lnTo>
                <a:lnTo>
                  <a:pt x="400939" y="65532"/>
                </a:lnTo>
                <a:lnTo>
                  <a:pt x="425196" y="103759"/>
                </a:lnTo>
                <a:lnTo>
                  <a:pt x="466090" y="115189"/>
                </a:lnTo>
                <a:lnTo>
                  <a:pt x="475869" y="114554"/>
                </a:lnTo>
                <a:lnTo>
                  <a:pt x="513080" y="96012"/>
                </a:lnTo>
                <a:lnTo>
                  <a:pt x="520700" y="82296"/>
                </a:lnTo>
                <a:lnTo>
                  <a:pt x="485267" y="64770"/>
                </a:lnTo>
                <a:lnTo>
                  <a:pt x="480822" y="74549"/>
                </a:lnTo>
                <a:lnTo>
                  <a:pt x="474472" y="79375"/>
                </a:lnTo>
                <a:lnTo>
                  <a:pt x="460502" y="79375"/>
                </a:lnTo>
                <a:lnTo>
                  <a:pt x="455930" y="77470"/>
                </a:lnTo>
                <a:lnTo>
                  <a:pt x="448818" y="69850"/>
                </a:lnTo>
                <a:lnTo>
                  <a:pt x="447040" y="64516"/>
                </a:lnTo>
                <a:lnTo>
                  <a:pt x="447040" y="50546"/>
                </a:lnTo>
                <a:lnTo>
                  <a:pt x="448818" y="45212"/>
                </a:lnTo>
                <a:lnTo>
                  <a:pt x="455930" y="37592"/>
                </a:lnTo>
                <a:lnTo>
                  <a:pt x="460502" y="35687"/>
                </a:lnTo>
                <a:lnTo>
                  <a:pt x="474472" y="35687"/>
                </a:lnTo>
                <a:lnTo>
                  <a:pt x="480822" y="40513"/>
                </a:lnTo>
                <a:lnTo>
                  <a:pt x="485267" y="50292"/>
                </a:lnTo>
                <a:lnTo>
                  <a:pt x="520700" y="32893"/>
                </a:lnTo>
                <a:close/>
              </a:path>
              <a:path w="911225" h="154939">
                <a:moveTo>
                  <a:pt x="639699" y="1778"/>
                </a:moveTo>
                <a:lnTo>
                  <a:pt x="526034" y="1778"/>
                </a:lnTo>
                <a:lnTo>
                  <a:pt x="526034" y="37338"/>
                </a:lnTo>
                <a:lnTo>
                  <a:pt x="559943" y="37338"/>
                </a:lnTo>
                <a:lnTo>
                  <a:pt x="559943" y="113538"/>
                </a:lnTo>
                <a:lnTo>
                  <a:pt x="605663" y="113538"/>
                </a:lnTo>
                <a:lnTo>
                  <a:pt x="605663" y="37338"/>
                </a:lnTo>
                <a:lnTo>
                  <a:pt x="639699" y="37338"/>
                </a:lnTo>
                <a:lnTo>
                  <a:pt x="639699" y="1778"/>
                </a:lnTo>
                <a:close/>
              </a:path>
              <a:path w="911225" h="154939">
                <a:moveTo>
                  <a:pt x="779272" y="1905"/>
                </a:moveTo>
                <a:lnTo>
                  <a:pt x="736981" y="1905"/>
                </a:lnTo>
                <a:lnTo>
                  <a:pt x="698500" y="52197"/>
                </a:lnTo>
                <a:lnTo>
                  <a:pt x="698500" y="1905"/>
                </a:lnTo>
                <a:lnTo>
                  <a:pt x="652907" y="1905"/>
                </a:lnTo>
                <a:lnTo>
                  <a:pt x="652907" y="113157"/>
                </a:lnTo>
                <a:lnTo>
                  <a:pt x="695325" y="113157"/>
                </a:lnTo>
                <a:lnTo>
                  <a:pt x="733552" y="62738"/>
                </a:lnTo>
                <a:lnTo>
                  <a:pt x="733552" y="113157"/>
                </a:lnTo>
                <a:lnTo>
                  <a:pt x="779272" y="113157"/>
                </a:lnTo>
                <a:lnTo>
                  <a:pt x="779272" y="1905"/>
                </a:lnTo>
                <a:close/>
              </a:path>
              <a:path w="911225" h="154939">
                <a:moveTo>
                  <a:pt x="910844" y="1905"/>
                </a:moveTo>
                <a:lnTo>
                  <a:pt x="870204" y="1905"/>
                </a:lnTo>
                <a:lnTo>
                  <a:pt x="870204" y="37592"/>
                </a:lnTo>
                <a:lnTo>
                  <a:pt x="870204" y="56261"/>
                </a:lnTo>
                <a:lnTo>
                  <a:pt x="849503" y="56261"/>
                </a:lnTo>
                <a:lnTo>
                  <a:pt x="846582" y="55499"/>
                </a:lnTo>
                <a:lnTo>
                  <a:pt x="842772" y="52451"/>
                </a:lnTo>
                <a:lnTo>
                  <a:pt x="841629" y="49911"/>
                </a:lnTo>
                <a:lnTo>
                  <a:pt x="841629" y="40513"/>
                </a:lnTo>
                <a:lnTo>
                  <a:pt x="845566" y="37592"/>
                </a:lnTo>
                <a:lnTo>
                  <a:pt x="870204" y="37592"/>
                </a:lnTo>
                <a:lnTo>
                  <a:pt x="870204" y="1905"/>
                </a:lnTo>
                <a:lnTo>
                  <a:pt x="852424" y="1905"/>
                </a:lnTo>
                <a:lnTo>
                  <a:pt x="839724" y="2667"/>
                </a:lnTo>
                <a:lnTo>
                  <a:pt x="803402" y="19558"/>
                </a:lnTo>
                <a:lnTo>
                  <a:pt x="794639" y="44831"/>
                </a:lnTo>
                <a:lnTo>
                  <a:pt x="794639" y="52451"/>
                </a:lnTo>
                <a:lnTo>
                  <a:pt x="796544" y="59055"/>
                </a:lnTo>
                <a:lnTo>
                  <a:pt x="804037" y="70485"/>
                </a:lnTo>
                <a:lnTo>
                  <a:pt x="809371" y="74930"/>
                </a:lnTo>
                <a:lnTo>
                  <a:pt x="816483" y="78359"/>
                </a:lnTo>
                <a:lnTo>
                  <a:pt x="792480" y="113157"/>
                </a:lnTo>
                <a:lnTo>
                  <a:pt x="840994" y="113157"/>
                </a:lnTo>
                <a:lnTo>
                  <a:pt x="859028" y="84836"/>
                </a:lnTo>
                <a:lnTo>
                  <a:pt x="870204" y="84836"/>
                </a:lnTo>
                <a:lnTo>
                  <a:pt x="870204" y="113157"/>
                </a:lnTo>
                <a:lnTo>
                  <a:pt x="910844" y="113157"/>
                </a:lnTo>
                <a:lnTo>
                  <a:pt x="910844" y="84836"/>
                </a:lnTo>
                <a:lnTo>
                  <a:pt x="910844" y="56261"/>
                </a:lnTo>
                <a:lnTo>
                  <a:pt x="910844" y="1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25359" y="3385541"/>
            <a:ext cx="112772" cy="11114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7514081" y="3383512"/>
            <a:ext cx="1252220" cy="153035"/>
            <a:chOff x="7514081" y="3383512"/>
            <a:chExt cx="1252220" cy="153035"/>
          </a:xfrm>
        </p:grpSpPr>
        <p:sp>
          <p:nvSpPr>
            <p:cNvPr id="16" name="object 16"/>
            <p:cNvSpPr/>
            <p:nvPr/>
          </p:nvSpPr>
          <p:spPr>
            <a:xfrm>
              <a:off x="7514082" y="3383533"/>
              <a:ext cx="944880" cy="153035"/>
            </a:xfrm>
            <a:custGeom>
              <a:avLst/>
              <a:gdLst/>
              <a:ahLst/>
              <a:cxnLst/>
              <a:rect l="l" t="t" r="r" b="b"/>
              <a:pathLst>
                <a:path w="944879" h="153035">
                  <a:moveTo>
                    <a:pt x="119380" y="1778"/>
                  </a:moveTo>
                  <a:lnTo>
                    <a:pt x="0" y="1778"/>
                  </a:lnTo>
                  <a:lnTo>
                    <a:pt x="0" y="37338"/>
                  </a:lnTo>
                  <a:lnTo>
                    <a:pt x="0" y="113538"/>
                  </a:lnTo>
                  <a:lnTo>
                    <a:pt x="45720" y="113538"/>
                  </a:lnTo>
                  <a:lnTo>
                    <a:pt x="45720" y="37338"/>
                  </a:lnTo>
                  <a:lnTo>
                    <a:pt x="73660" y="37338"/>
                  </a:lnTo>
                  <a:lnTo>
                    <a:pt x="73660" y="113538"/>
                  </a:lnTo>
                  <a:lnTo>
                    <a:pt x="119380" y="113538"/>
                  </a:lnTo>
                  <a:lnTo>
                    <a:pt x="119380" y="37338"/>
                  </a:lnTo>
                  <a:lnTo>
                    <a:pt x="119380" y="1778"/>
                  </a:lnTo>
                  <a:close/>
                </a:path>
                <a:path w="944879" h="153035">
                  <a:moveTo>
                    <a:pt x="268732" y="57658"/>
                  </a:moveTo>
                  <a:lnTo>
                    <a:pt x="241935" y="6985"/>
                  </a:lnTo>
                  <a:lnTo>
                    <a:pt x="222135" y="342"/>
                  </a:lnTo>
                  <a:lnTo>
                    <a:pt x="222110" y="50711"/>
                  </a:lnTo>
                  <a:lnTo>
                    <a:pt x="222110" y="64516"/>
                  </a:lnTo>
                  <a:lnTo>
                    <a:pt x="220472" y="69850"/>
                  </a:lnTo>
                  <a:lnTo>
                    <a:pt x="213741" y="77470"/>
                  </a:lnTo>
                  <a:lnTo>
                    <a:pt x="209296" y="79375"/>
                  </a:lnTo>
                  <a:lnTo>
                    <a:pt x="198755" y="79375"/>
                  </a:lnTo>
                  <a:lnTo>
                    <a:pt x="194437" y="77470"/>
                  </a:lnTo>
                  <a:lnTo>
                    <a:pt x="187706" y="69850"/>
                  </a:lnTo>
                  <a:lnTo>
                    <a:pt x="185928" y="64516"/>
                  </a:lnTo>
                  <a:lnTo>
                    <a:pt x="185928" y="50812"/>
                  </a:lnTo>
                  <a:lnTo>
                    <a:pt x="187706" y="45339"/>
                  </a:lnTo>
                  <a:lnTo>
                    <a:pt x="194437" y="37592"/>
                  </a:lnTo>
                  <a:lnTo>
                    <a:pt x="198755" y="35687"/>
                  </a:lnTo>
                  <a:lnTo>
                    <a:pt x="209296" y="35687"/>
                  </a:lnTo>
                  <a:lnTo>
                    <a:pt x="213741" y="37592"/>
                  </a:lnTo>
                  <a:lnTo>
                    <a:pt x="220472" y="45339"/>
                  </a:lnTo>
                  <a:lnTo>
                    <a:pt x="222110" y="50711"/>
                  </a:lnTo>
                  <a:lnTo>
                    <a:pt x="222110" y="355"/>
                  </a:lnTo>
                  <a:lnTo>
                    <a:pt x="184531" y="11049"/>
                  </a:lnTo>
                  <a:lnTo>
                    <a:pt x="184531" y="1905"/>
                  </a:lnTo>
                  <a:lnTo>
                    <a:pt x="140843" y="1905"/>
                  </a:lnTo>
                  <a:lnTo>
                    <a:pt x="140843" y="152527"/>
                  </a:lnTo>
                  <a:lnTo>
                    <a:pt x="186817" y="152527"/>
                  </a:lnTo>
                  <a:lnTo>
                    <a:pt x="186817" y="105664"/>
                  </a:lnTo>
                  <a:lnTo>
                    <a:pt x="192278" y="109728"/>
                  </a:lnTo>
                  <a:lnTo>
                    <a:pt x="198755" y="112776"/>
                  </a:lnTo>
                  <a:lnTo>
                    <a:pt x="206908" y="114681"/>
                  </a:lnTo>
                  <a:lnTo>
                    <a:pt x="208089" y="114681"/>
                  </a:lnTo>
                  <a:lnTo>
                    <a:pt x="215011" y="115189"/>
                  </a:lnTo>
                  <a:lnTo>
                    <a:pt x="222250" y="114681"/>
                  </a:lnTo>
                  <a:lnTo>
                    <a:pt x="237807" y="105664"/>
                  </a:lnTo>
                  <a:lnTo>
                    <a:pt x="257556" y="94234"/>
                  </a:lnTo>
                  <a:lnTo>
                    <a:pt x="263169" y="79375"/>
                  </a:lnTo>
                  <a:lnTo>
                    <a:pt x="268033" y="66548"/>
                  </a:lnTo>
                  <a:lnTo>
                    <a:pt x="268224" y="66040"/>
                  </a:lnTo>
                  <a:lnTo>
                    <a:pt x="268732" y="57658"/>
                  </a:lnTo>
                  <a:close/>
                </a:path>
                <a:path w="944879" h="153035">
                  <a:moveTo>
                    <a:pt x="405384" y="57404"/>
                  </a:moveTo>
                  <a:lnTo>
                    <a:pt x="366649" y="4064"/>
                  </a:lnTo>
                  <a:lnTo>
                    <a:pt x="358902" y="1905"/>
                  </a:lnTo>
                  <a:lnTo>
                    <a:pt x="358902" y="50546"/>
                  </a:lnTo>
                  <a:lnTo>
                    <a:pt x="358902" y="64389"/>
                  </a:lnTo>
                  <a:lnTo>
                    <a:pt x="357251" y="69723"/>
                  </a:lnTo>
                  <a:lnTo>
                    <a:pt x="350393" y="77470"/>
                  </a:lnTo>
                  <a:lnTo>
                    <a:pt x="346075" y="79375"/>
                  </a:lnTo>
                  <a:lnTo>
                    <a:pt x="335534" y="79375"/>
                  </a:lnTo>
                  <a:lnTo>
                    <a:pt x="331216" y="77470"/>
                  </a:lnTo>
                  <a:lnTo>
                    <a:pt x="324485" y="69723"/>
                  </a:lnTo>
                  <a:lnTo>
                    <a:pt x="322707" y="64389"/>
                  </a:lnTo>
                  <a:lnTo>
                    <a:pt x="322707" y="50546"/>
                  </a:lnTo>
                  <a:lnTo>
                    <a:pt x="324485" y="45212"/>
                  </a:lnTo>
                  <a:lnTo>
                    <a:pt x="331216" y="37592"/>
                  </a:lnTo>
                  <a:lnTo>
                    <a:pt x="335534" y="35687"/>
                  </a:lnTo>
                  <a:lnTo>
                    <a:pt x="346075" y="35687"/>
                  </a:lnTo>
                  <a:lnTo>
                    <a:pt x="350393" y="37592"/>
                  </a:lnTo>
                  <a:lnTo>
                    <a:pt x="357251" y="45212"/>
                  </a:lnTo>
                  <a:lnTo>
                    <a:pt x="358902" y="50546"/>
                  </a:lnTo>
                  <a:lnTo>
                    <a:pt x="358902" y="1905"/>
                  </a:lnTo>
                  <a:lnTo>
                    <a:pt x="359295" y="1905"/>
                  </a:lnTo>
                  <a:lnTo>
                    <a:pt x="349885" y="381"/>
                  </a:lnTo>
                  <a:lnTo>
                    <a:pt x="340868" y="0"/>
                  </a:lnTo>
                  <a:lnTo>
                    <a:pt x="331851" y="381"/>
                  </a:lnTo>
                  <a:lnTo>
                    <a:pt x="294513" y="16002"/>
                  </a:lnTo>
                  <a:lnTo>
                    <a:pt x="276225" y="57404"/>
                  </a:lnTo>
                  <a:lnTo>
                    <a:pt x="276606" y="64389"/>
                  </a:lnTo>
                  <a:lnTo>
                    <a:pt x="276733" y="65532"/>
                  </a:lnTo>
                  <a:lnTo>
                    <a:pt x="300609" y="103632"/>
                  </a:lnTo>
                  <a:lnTo>
                    <a:pt x="340868" y="115189"/>
                  </a:lnTo>
                  <a:lnTo>
                    <a:pt x="349885" y="114681"/>
                  </a:lnTo>
                  <a:lnTo>
                    <a:pt x="387350" y="98933"/>
                  </a:lnTo>
                  <a:lnTo>
                    <a:pt x="401193" y="79375"/>
                  </a:lnTo>
                  <a:lnTo>
                    <a:pt x="403352" y="73152"/>
                  </a:lnTo>
                  <a:lnTo>
                    <a:pt x="404876" y="65532"/>
                  </a:lnTo>
                  <a:lnTo>
                    <a:pt x="405384" y="57404"/>
                  </a:lnTo>
                  <a:close/>
                </a:path>
                <a:path w="944879" h="153035">
                  <a:moveTo>
                    <a:pt x="516763" y="1778"/>
                  </a:moveTo>
                  <a:lnTo>
                    <a:pt x="419608" y="1778"/>
                  </a:lnTo>
                  <a:lnTo>
                    <a:pt x="419608" y="37338"/>
                  </a:lnTo>
                  <a:lnTo>
                    <a:pt x="419608" y="113538"/>
                  </a:lnTo>
                  <a:lnTo>
                    <a:pt x="465328" y="113538"/>
                  </a:lnTo>
                  <a:lnTo>
                    <a:pt x="465328" y="37338"/>
                  </a:lnTo>
                  <a:lnTo>
                    <a:pt x="516763" y="37338"/>
                  </a:lnTo>
                  <a:lnTo>
                    <a:pt x="516763" y="1778"/>
                  </a:lnTo>
                  <a:close/>
                </a:path>
                <a:path w="944879" h="153035">
                  <a:moveTo>
                    <a:pt x="657860" y="57658"/>
                  </a:moveTo>
                  <a:lnTo>
                    <a:pt x="637159" y="11049"/>
                  </a:lnTo>
                  <a:lnTo>
                    <a:pt x="611441" y="406"/>
                  </a:lnTo>
                  <a:lnTo>
                    <a:pt x="611365" y="1651"/>
                  </a:lnTo>
                  <a:lnTo>
                    <a:pt x="611263" y="48247"/>
                  </a:lnTo>
                  <a:lnTo>
                    <a:pt x="611263" y="50787"/>
                  </a:lnTo>
                  <a:lnTo>
                    <a:pt x="611238" y="64554"/>
                  </a:lnTo>
                  <a:lnTo>
                    <a:pt x="609600" y="69850"/>
                  </a:lnTo>
                  <a:lnTo>
                    <a:pt x="602869" y="77470"/>
                  </a:lnTo>
                  <a:lnTo>
                    <a:pt x="598424" y="79375"/>
                  </a:lnTo>
                  <a:lnTo>
                    <a:pt x="587883" y="79375"/>
                  </a:lnTo>
                  <a:lnTo>
                    <a:pt x="583565" y="77470"/>
                  </a:lnTo>
                  <a:lnTo>
                    <a:pt x="576834" y="69850"/>
                  </a:lnTo>
                  <a:lnTo>
                    <a:pt x="575056" y="64516"/>
                  </a:lnTo>
                  <a:lnTo>
                    <a:pt x="575056" y="50812"/>
                  </a:lnTo>
                  <a:lnTo>
                    <a:pt x="576834" y="45339"/>
                  </a:lnTo>
                  <a:lnTo>
                    <a:pt x="583565" y="37592"/>
                  </a:lnTo>
                  <a:lnTo>
                    <a:pt x="587883" y="35687"/>
                  </a:lnTo>
                  <a:lnTo>
                    <a:pt x="598424" y="35687"/>
                  </a:lnTo>
                  <a:lnTo>
                    <a:pt x="602869" y="37592"/>
                  </a:lnTo>
                  <a:lnTo>
                    <a:pt x="609600" y="45339"/>
                  </a:lnTo>
                  <a:lnTo>
                    <a:pt x="611263" y="50787"/>
                  </a:lnTo>
                  <a:lnTo>
                    <a:pt x="611263" y="48247"/>
                  </a:lnTo>
                  <a:lnTo>
                    <a:pt x="611251" y="35687"/>
                  </a:lnTo>
                  <a:lnTo>
                    <a:pt x="611251" y="11049"/>
                  </a:lnTo>
                  <a:lnTo>
                    <a:pt x="611251" y="406"/>
                  </a:lnTo>
                  <a:lnTo>
                    <a:pt x="573659" y="11049"/>
                  </a:lnTo>
                  <a:lnTo>
                    <a:pt x="573659" y="1905"/>
                  </a:lnTo>
                  <a:lnTo>
                    <a:pt x="529971" y="1905"/>
                  </a:lnTo>
                  <a:lnTo>
                    <a:pt x="529971" y="152527"/>
                  </a:lnTo>
                  <a:lnTo>
                    <a:pt x="575945" y="152527"/>
                  </a:lnTo>
                  <a:lnTo>
                    <a:pt x="575945" y="105664"/>
                  </a:lnTo>
                  <a:lnTo>
                    <a:pt x="581406" y="109728"/>
                  </a:lnTo>
                  <a:lnTo>
                    <a:pt x="587883" y="112776"/>
                  </a:lnTo>
                  <a:lnTo>
                    <a:pt x="596036" y="114681"/>
                  </a:lnTo>
                  <a:lnTo>
                    <a:pt x="597217" y="114681"/>
                  </a:lnTo>
                  <a:lnTo>
                    <a:pt x="604139" y="115189"/>
                  </a:lnTo>
                  <a:lnTo>
                    <a:pt x="611378" y="114681"/>
                  </a:lnTo>
                  <a:lnTo>
                    <a:pt x="626935" y="105664"/>
                  </a:lnTo>
                  <a:lnTo>
                    <a:pt x="646684" y="94234"/>
                  </a:lnTo>
                  <a:lnTo>
                    <a:pt x="654304" y="79375"/>
                  </a:lnTo>
                  <a:lnTo>
                    <a:pt x="655955" y="73914"/>
                  </a:lnTo>
                  <a:lnTo>
                    <a:pt x="657352" y="66040"/>
                  </a:lnTo>
                  <a:lnTo>
                    <a:pt x="657402" y="65125"/>
                  </a:lnTo>
                  <a:lnTo>
                    <a:pt x="657860" y="57658"/>
                  </a:lnTo>
                  <a:close/>
                </a:path>
                <a:path w="944879" h="153035">
                  <a:moveTo>
                    <a:pt x="777240" y="69215"/>
                  </a:moveTo>
                  <a:lnTo>
                    <a:pt x="773430" y="29718"/>
                  </a:lnTo>
                  <a:lnTo>
                    <a:pt x="743204" y="3302"/>
                  </a:lnTo>
                  <a:lnTo>
                    <a:pt x="731393" y="889"/>
                  </a:lnTo>
                  <a:lnTo>
                    <a:pt x="731393" y="69215"/>
                  </a:lnTo>
                  <a:lnTo>
                    <a:pt x="731393" y="76962"/>
                  </a:lnTo>
                  <a:lnTo>
                    <a:pt x="730123" y="80518"/>
                  </a:lnTo>
                  <a:lnTo>
                    <a:pt x="728218" y="83058"/>
                  </a:lnTo>
                  <a:lnTo>
                    <a:pt x="723011" y="86614"/>
                  </a:lnTo>
                  <a:lnTo>
                    <a:pt x="720217" y="87503"/>
                  </a:lnTo>
                  <a:lnTo>
                    <a:pt x="713613" y="87503"/>
                  </a:lnTo>
                  <a:lnTo>
                    <a:pt x="710819" y="86614"/>
                  </a:lnTo>
                  <a:lnTo>
                    <a:pt x="707009" y="83312"/>
                  </a:lnTo>
                  <a:lnTo>
                    <a:pt x="705993" y="81153"/>
                  </a:lnTo>
                  <a:lnTo>
                    <a:pt x="705993" y="72390"/>
                  </a:lnTo>
                  <a:lnTo>
                    <a:pt x="710692" y="69215"/>
                  </a:lnTo>
                  <a:lnTo>
                    <a:pt x="731393" y="69215"/>
                  </a:lnTo>
                  <a:lnTo>
                    <a:pt x="731393" y="889"/>
                  </a:lnTo>
                  <a:lnTo>
                    <a:pt x="733310" y="889"/>
                  </a:lnTo>
                  <a:lnTo>
                    <a:pt x="719467" y="127"/>
                  </a:lnTo>
                  <a:lnTo>
                    <a:pt x="710438" y="127"/>
                  </a:lnTo>
                  <a:lnTo>
                    <a:pt x="667131" y="12573"/>
                  </a:lnTo>
                  <a:lnTo>
                    <a:pt x="681736" y="42799"/>
                  </a:lnTo>
                  <a:lnTo>
                    <a:pt x="685419" y="40132"/>
                  </a:lnTo>
                  <a:lnTo>
                    <a:pt x="689864" y="37973"/>
                  </a:lnTo>
                  <a:lnTo>
                    <a:pt x="700151" y="34798"/>
                  </a:lnTo>
                  <a:lnTo>
                    <a:pt x="705231" y="34036"/>
                  </a:lnTo>
                  <a:lnTo>
                    <a:pt x="722757" y="34036"/>
                  </a:lnTo>
                  <a:lnTo>
                    <a:pt x="729615" y="38354"/>
                  </a:lnTo>
                  <a:lnTo>
                    <a:pt x="731139" y="47117"/>
                  </a:lnTo>
                  <a:lnTo>
                    <a:pt x="712724" y="47117"/>
                  </a:lnTo>
                  <a:lnTo>
                    <a:pt x="700659" y="47625"/>
                  </a:lnTo>
                  <a:lnTo>
                    <a:pt x="664972" y="66167"/>
                  </a:lnTo>
                  <a:lnTo>
                    <a:pt x="661924" y="80518"/>
                  </a:lnTo>
                  <a:lnTo>
                    <a:pt x="661924" y="87503"/>
                  </a:lnTo>
                  <a:lnTo>
                    <a:pt x="694309" y="115189"/>
                  </a:lnTo>
                  <a:lnTo>
                    <a:pt x="703072" y="115189"/>
                  </a:lnTo>
                  <a:lnTo>
                    <a:pt x="713994" y="114046"/>
                  </a:lnTo>
                  <a:lnTo>
                    <a:pt x="722757" y="110998"/>
                  </a:lnTo>
                  <a:lnTo>
                    <a:pt x="729615" y="105791"/>
                  </a:lnTo>
                  <a:lnTo>
                    <a:pt x="734568" y="98425"/>
                  </a:lnTo>
                  <a:lnTo>
                    <a:pt x="734568" y="113157"/>
                  </a:lnTo>
                  <a:lnTo>
                    <a:pt x="777240" y="113157"/>
                  </a:lnTo>
                  <a:lnTo>
                    <a:pt x="777240" y="98425"/>
                  </a:lnTo>
                  <a:lnTo>
                    <a:pt x="777240" y="87503"/>
                  </a:lnTo>
                  <a:lnTo>
                    <a:pt x="777240" y="69215"/>
                  </a:lnTo>
                  <a:close/>
                </a:path>
                <a:path w="944879" h="153035">
                  <a:moveTo>
                    <a:pt x="944372" y="113157"/>
                  </a:moveTo>
                  <a:lnTo>
                    <a:pt x="943864" y="1905"/>
                  </a:lnTo>
                  <a:lnTo>
                    <a:pt x="900811" y="1905"/>
                  </a:lnTo>
                  <a:lnTo>
                    <a:pt x="870966" y="53721"/>
                  </a:lnTo>
                  <a:lnTo>
                    <a:pt x="844550" y="1905"/>
                  </a:lnTo>
                  <a:lnTo>
                    <a:pt x="796036" y="1905"/>
                  </a:lnTo>
                  <a:lnTo>
                    <a:pt x="796036" y="113157"/>
                  </a:lnTo>
                  <a:lnTo>
                    <a:pt x="837184" y="113157"/>
                  </a:lnTo>
                  <a:lnTo>
                    <a:pt x="837184" y="62357"/>
                  </a:lnTo>
                  <a:lnTo>
                    <a:pt x="860044" y="104394"/>
                  </a:lnTo>
                  <a:lnTo>
                    <a:pt x="879348" y="104394"/>
                  </a:lnTo>
                  <a:lnTo>
                    <a:pt x="902843" y="63373"/>
                  </a:lnTo>
                  <a:lnTo>
                    <a:pt x="903097" y="113157"/>
                  </a:lnTo>
                  <a:lnTo>
                    <a:pt x="944372" y="1131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9789" y="3383512"/>
              <a:ext cx="286511" cy="115210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4713223" y="3338195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5">
                <a:moveTo>
                  <a:pt x="0" y="0"/>
                </a:moveTo>
                <a:lnTo>
                  <a:pt x="0" y="156463"/>
                </a:lnTo>
              </a:path>
            </a:pathLst>
          </a:custGeom>
          <a:ln w="71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5285" y="3778377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4731" y="0"/>
                </a:moveTo>
                <a:lnTo>
                  <a:pt x="8509" y="0"/>
                </a:lnTo>
                <a:lnTo>
                  <a:pt x="5714" y="1143"/>
                </a:lnTo>
                <a:lnTo>
                  <a:pt x="1142" y="5587"/>
                </a:lnTo>
                <a:lnTo>
                  <a:pt x="0" y="8382"/>
                </a:lnTo>
                <a:lnTo>
                  <a:pt x="0" y="14986"/>
                </a:lnTo>
                <a:lnTo>
                  <a:pt x="1142" y="17780"/>
                </a:lnTo>
                <a:lnTo>
                  <a:pt x="5587" y="22098"/>
                </a:lnTo>
                <a:lnTo>
                  <a:pt x="8381" y="23240"/>
                </a:lnTo>
                <a:lnTo>
                  <a:pt x="14731" y="23240"/>
                </a:lnTo>
                <a:lnTo>
                  <a:pt x="17399" y="22098"/>
                </a:lnTo>
                <a:lnTo>
                  <a:pt x="21843" y="17780"/>
                </a:lnTo>
                <a:lnTo>
                  <a:pt x="22987" y="14986"/>
                </a:lnTo>
                <a:lnTo>
                  <a:pt x="22987" y="8382"/>
                </a:lnTo>
                <a:lnTo>
                  <a:pt x="21843" y="5587"/>
                </a:lnTo>
                <a:lnTo>
                  <a:pt x="17399" y="1143"/>
                </a:lnTo>
                <a:lnTo>
                  <a:pt x="1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55285" y="3953509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4731" y="0"/>
                </a:moveTo>
                <a:lnTo>
                  <a:pt x="8509" y="0"/>
                </a:lnTo>
                <a:lnTo>
                  <a:pt x="5714" y="1142"/>
                </a:lnTo>
                <a:lnTo>
                  <a:pt x="1142" y="5587"/>
                </a:lnTo>
                <a:lnTo>
                  <a:pt x="0" y="8381"/>
                </a:lnTo>
                <a:lnTo>
                  <a:pt x="0" y="14986"/>
                </a:lnTo>
                <a:lnTo>
                  <a:pt x="1142" y="17779"/>
                </a:lnTo>
                <a:lnTo>
                  <a:pt x="5587" y="22098"/>
                </a:lnTo>
                <a:lnTo>
                  <a:pt x="8381" y="23240"/>
                </a:lnTo>
                <a:lnTo>
                  <a:pt x="14731" y="23240"/>
                </a:lnTo>
                <a:lnTo>
                  <a:pt x="17399" y="22098"/>
                </a:lnTo>
                <a:lnTo>
                  <a:pt x="21843" y="17779"/>
                </a:lnTo>
                <a:lnTo>
                  <a:pt x="22987" y="14986"/>
                </a:lnTo>
                <a:lnTo>
                  <a:pt x="22987" y="8381"/>
                </a:lnTo>
                <a:lnTo>
                  <a:pt x="21843" y="5587"/>
                </a:lnTo>
                <a:lnTo>
                  <a:pt x="17399" y="1142"/>
                </a:lnTo>
                <a:lnTo>
                  <a:pt x="1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5285" y="4128642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4731" y="0"/>
                </a:moveTo>
                <a:lnTo>
                  <a:pt x="8509" y="0"/>
                </a:lnTo>
                <a:lnTo>
                  <a:pt x="5714" y="1143"/>
                </a:lnTo>
                <a:lnTo>
                  <a:pt x="1142" y="5588"/>
                </a:lnTo>
                <a:lnTo>
                  <a:pt x="0" y="8382"/>
                </a:lnTo>
                <a:lnTo>
                  <a:pt x="0" y="14986"/>
                </a:lnTo>
                <a:lnTo>
                  <a:pt x="1142" y="17780"/>
                </a:lnTo>
                <a:lnTo>
                  <a:pt x="5587" y="22098"/>
                </a:lnTo>
                <a:lnTo>
                  <a:pt x="8381" y="23241"/>
                </a:lnTo>
                <a:lnTo>
                  <a:pt x="14731" y="23241"/>
                </a:lnTo>
                <a:lnTo>
                  <a:pt x="17399" y="22098"/>
                </a:lnTo>
                <a:lnTo>
                  <a:pt x="21843" y="17780"/>
                </a:lnTo>
                <a:lnTo>
                  <a:pt x="22987" y="14986"/>
                </a:lnTo>
                <a:lnTo>
                  <a:pt x="22987" y="8382"/>
                </a:lnTo>
                <a:lnTo>
                  <a:pt x="21843" y="5588"/>
                </a:lnTo>
                <a:lnTo>
                  <a:pt x="17399" y="1143"/>
                </a:lnTo>
                <a:lnTo>
                  <a:pt x="1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77028" y="3726307"/>
            <a:ext cx="4559300" cy="1000251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4955285" y="4303776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4731" y="0"/>
                </a:moveTo>
                <a:lnTo>
                  <a:pt x="8509" y="0"/>
                </a:lnTo>
                <a:lnTo>
                  <a:pt x="5714" y="1143"/>
                </a:lnTo>
                <a:lnTo>
                  <a:pt x="1142" y="5587"/>
                </a:lnTo>
                <a:lnTo>
                  <a:pt x="0" y="8382"/>
                </a:lnTo>
                <a:lnTo>
                  <a:pt x="0" y="14986"/>
                </a:lnTo>
                <a:lnTo>
                  <a:pt x="1142" y="17780"/>
                </a:lnTo>
                <a:lnTo>
                  <a:pt x="5587" y="22098"/>
                </a:lnTo>
                <a:lnTo>
                  <a:pt x="8381" y="23241"/>
                </a:lnTo>
                <a:lnTo>
                  <a:pt x="14731" y="23241"/>
                </a:lnTo>
                <a:lnTo>
                  <a:pt x="17399" y="22098"/>
                </a:lnTo>
                <a:lnTo>
                  <a:pt x="21843" y="17780"/>
                </a:lnTo>
                <a:lnTo>
                  <a:pt x="22987" y="14986"/>
                </a:lnTo>
                <a:lnTo>
                  <a:pt x="22987" y="8382"/>
                </a:lnTo>
                <a:lnTo>
                  <a:pt x="21843" y="5587"/>
                </a:lnTo>
                <a:lnTo>
                  <a:pt x="17399" y="1143"/>
                </a:lnTo>
                <a:lnTo>
                  <a:pt x="1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55285" y="4478908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4731" y="0"/>
                </a:moveTo>
                <a:lnTo>
                  <a:pt x="8509" y="0"/>
                </a:lnTo>
                <a:lnTo>
                  <a:pt x="5714" y="1142"/>
                </a:lnTo>
                <a:lnTo>
                  <a:pt x="1142" y="5587"/>
                </a:lnTo>
                <a:lnTo>
                  <a:pt x="0" y="8381"/>
                </a:lnTo>
                <a:lnTo>
                  <a:pt x="0" y="14985"/>
                </a:lnTo>
                <a:lnTo>
                  <a:pt x="1142" y="17779"/>
                </a:lnTo>
                <a:lnTo>
                  <a:pt x="5587" y="22097"/>
                </a:lnTo>
                <a:lnTo>
                  <a:pt x="8381" y="23240"/>
                </a:lnTo>
                <a:lnTo>
                  <a:pt x="14731" y="23240"/>
                </a:lnTo>
                <a:lnTo>
                  <a:pt x="17399" y="22097"/>
                </a:lnTo>
                <a:lnTo>
                  <a:pt x="21843" y="17779"/>
                </a:lnTo>
                <a:lnTo>
                  <a:pt x="22987" y="14985"/>
                </a:lnTo>
                <a:lnTo>
                  <a:pt x="22987" y="8381"/>
                </a:lnTo>
                <a:lnTo>
                  <a:pt x="21843" y="5587"/>
                </a:lnTo>
                <a:lnTo>
                  <a:pt x="17399" y="1142"/>
                </a:lnTo>
                <a:lnTo>
                  <a:pt x="14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58615" y="3209836"/>
            <a:ext cx="494004" cy="493991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552194" y="2117394"/>
            <a:ext cx="948690" cy="105410"/>
            <a:chOff x="1552194" y="2117394"/>
            <a:chExt cx="948690" cy="10541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2194" y="2117394"/>
              <a:ext cx="266763" cy="10510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843786" y="2141092"/>
              <a:ext cx="656590" cy="81280"/>
            </a:xfrm>
            <a:custGeom>
              <a:avLst/>
              <a:gdLst/>
              <a:ahLst/>
              <a:cxnLst/>
              <a:rect l="l" t="t" r="r" b="b"/>
              <a:pathLst>
                <a:path w="656589" h="81280">
                  <a:moveTo>
                    <a:pt x="79121" y="889"/>
                  </a:moveTo>
                  <a:lnTo>
                    <a:pt x="62230" y="889"/>
                  </a:lnTo>
                  <a:lnTo>
                    <a:pt x="18542" y="52959"/>
                  </a:lnTo>
                  <a:lnTo>
                    <a:pt x="18542" y="889"/>
                  </a:lnTo>
                  <a:lnTo>
                    <a:pt x="0" y="889"/>
                  </a:lnTo>
                  <a:lnTo>
                    <a:pt x="0" y="80010"/>
                  </a:lnTo>
                  <a:lnTo>
                    <a:pt x="17018" y="80010"/>
                  </a:lnTo>
                  <a:lnTo>
                    <a:pt x="60579" y="27813"/>
                  </a:lnTo>
                  <a:lnTo>
                    <a:pt x="60579" y="80010"/>
                  </a:lnTo>
                  <a:lnTo>
                    <a:pt x="79121" y="80010"/>
                  </a:lnTo>
                  <a:lnTo>
                    <a:pt x="79121" y="889"/>
                  </a:lnTo>
                  <a:close/>
                </a:path>
                <a:path w="656589" h="81280">
                  <a:moveTo>
                    <a:pt x="171069" y="889"/>
                  </a:moveTo>
                  <a:lnTo>
                    <a:pt x="152527" y="889"/>
                  </a:lnTo>
                  <a:lnTo>
                    <a:pt x="152527" y="35560"/>
                  </a:lnTo>
                  <a:lnTo>
                    <a:pt x="146177" y="38481"/>
                  </a:lnTo>
                  <a:lnTo>
                    <a:pt x="139573" y="40005"/>
                  </a:lnTo>
                  <a:lnTo>
                    <a:pt x="127254" y="40005"/>
                  </a:lnTo>
                  <a:lnTo>
                    <a:pt x="123063" y="38735"/>
                  </a:lnTo>
                  <a:lnTo>
                    <a:pt x="117094" y="33782"/>
                  </a:lnTo>
                  <a:lnTo>
                    <a:pt x="115697" y="30099"/>
                  </a:lnTo>
                  <a:lnTo>
                    <a:pt x="115697" y="889"/>
                  </a:lnTo>
                  <a:lnTo>
                    <a:pt x="97155" y="889"/>
                  </a:lnTo>
                  <a:lnTo>
                    <a:pt x="97155" y="35941"/>
                  </a:lnTo>
                  <a:lnTo>
                    <a:pt x="99822" y="43053"/>
                  </a:lnTo>
                  <a:lnTo>
                    <a:pt x="110744" y="52451"/>
                  </a:lnTo>
                  <a:lnTo>
                    <a:pt x="118491" y="54737"/>
                  </a:lnTo>
                  <a:lnTo>
                    <a:pt x="136906" y="54737"/>
                  </a:lnTo>
                  <a:lnTo>
                    <a:pt x="144907" y="52959"/>
                  </a:lnTo>
                  <a:lnTo>
                    <a:pt x="152527" y="49276"/>
                  </a:lnTo>
                  <a:lnTo>
                    <a:pt x="152527" y="80010"/>
                  </a:lnTo>
                  <a:lnTo>
                    <a:pt x="171069" y="80010"/>
                  </a:lnTo>
                  <a:lnTo>
                    <a:pt x="171069" y="889"/>
                  </a:lnTo>
                  <a:close/>
                </a:path>
                <a:path w="656589" h="81280">
                  <a:moveTo>
                    <a:pt x="269875" y="32766"/>
                  </a:moveTo>
                  <a:lnTo>
                    <a:pt x="268224" y="25781"/>
                  </a:lnTo>
                  <a:lnTo>
                    <a:pt x="261493" y="13462"/>
                  </a:lnTo>
                  <a:lnTo>
                    <a:pt x="256794" y="8636"/>
                  </a:lnTo>
                  <a:lnTo>
                    <a:pt x="252222" y="6096"/>
                  </a:lnTo>
                  <a:lnTo>
                    <a:pt x="252222" y="34036"/>
                  </a:lnTo>
                  <a:lnTo>
                    <a:pt x="207391" y="34036"/>
                  </a:lnTo>
                  <a:lnTo>
                    <a:pt x="224028" y="14859"/>
                  </a:lnTo>
                  <a:lnTo>
                    <a:pt x="235966" y="14859"/>
                  </a:lnTo>
                  <a:lnTo>
                    <a:pt x="240919" y="16637"/>
                  </a:lnTo>
                  <a:lnTo>
                    <a:pt x="249047" y="23749"/>
                  </a:lnTo>
                  <a:lnTo>
                    <a:pt x="251460" y="28321"/>
                  </a:lnTo>
                  <a:lnTo>
                    <a:pt x="252222" y="34036"/>
                  </a:lnTo>
                  <a:lnTo>
                    <a:pt x="252222" y="6096"/>
                  </a:lnTo>
                  <a:lnTo>
                    <a:pt x="244602" y="1778"/>
                  </a:lnTo>
                  <a:lnTo>
                    <a:pt x="237617" y="0"/>
                  </a:lnTo>
                  <a:lnTo>
                    <a:pt x="222123" y="0"/>
                  </a:lnTo>
                  <a:lnTo>
                    <a:pt x="193192" y="23749"/>
                  </a:lnTo>
                  <a:lnTo>
                    <a:pt x="190842" y="25781"/>
                  </a:lnTo>
                  <a:lnTo>
                    <a:pt x="189103" y="32766"/>
                  </a:lnTo>
                  <a:lnTo>
                    <a:pt x="189103" y="48260"/>
                  </a:lnTo>
                  <a:lnTo>
                    <a:pt x="216408" y="79248"/>
                  </a:lnTo>
                  <a:lnTo>
                    <a:pt x="224028" y="81026"/>
                  </a:lnTo>
                  <a:lnTo>
                    <a:pt x="239522" y="81026"/>
                  </a:lnTo>
                  <a:lnTo>
                    <a:pt x="245618" y="79883"/>
                  </a:lnTo>
                  <a:lnTo>
                    <a:pt x="256540" y="75565"/>
                  </a:lnTo>
                  <a:lnTo>
                    <a:pt x="260985" y="72390"/>
                  </a:lnTo>
                  <a:lnTo>
                    <a:pt x="264541" y="68072"/>
                  </a:lnTo>
                  <a:lnTo>
                    <a:pt x="262115" y="65278"/>
                  </a:lnTo>
                  <a:lnTo>
                    <a:pt x="254762" y="56769"/>
                  </a:lnTo>
                  <a:lnTo>
                    <a:pt x="254635" y="56769"/>
                  </a:lnTo>
                  <a:lnTo>
                    <a:pt x="249047" y="62484"/>
                  </a:lnTo>
                  <a:lnTo>
                    <a:pt x="241808" y="65278"/>
                  </a:lnTo>
                  <a:lnTo>
                    <a:pt x="226314" y="65278"/>
                  </a:lnTo>
                  <a:lnTo>
                    <a:pt x="220726" y="63627"/>
                  </a:lnTo>
                  <a:lnTo>
                    <a:pt x="211455" y="56769"/>
                  </a:lnTo>
                  <a:lnTo>
                    <a:pt x="208661" y="52197"/>
                  </a:lnTo>
                  <a:lnTo>
                    <a:pt x="207518" y="46355"/>
                  </a:lnTo>
                  <a:lnTo>
                    <a:pt x="269621" y="46355"/>
                  </a:lnTo>
                  <a:lnTo>
                    <a:pt x="269748" y="43942"/>
                  </a:lnTo>
                  <a:lnTo>
                    <a:pt x="269875" y="34036"/>
                  </a:lnTo>
                  <a:lnTo>
                    <a:pt x="269875" y="32766"/>
                  </a:lnTo>
                  <a:close/>
                </a:path>
                <a:path w="656589" h="81280">
                  <a:moveTo>
                    <a:pt x="359918" y="18415"/>
                  </a:moveTo>
                  <a:lnTo>
                    <a:pt x="356997" y="12446"/>
                  </a:lnTo>
                  <a:lnTo>
                    <a:pt x="352552" y="7874"/>
                  </a:lnTo>
                  <a:lnTo>
                    <a:pt x="340741" y="1651"/>
                  </a:lnTo>
                  <a:lnTo>
                    <a:pt x="334010" y="0"/>
                  </a:lnTo>
                  <a:lnTo>
                    <a:pt x="317881" y="0"/>
                  </a:lnTo>
                  <a:lnTo>
                    <a:pt x="285242" y="25654"/>
                  </a:lnTo>
                  <a:lnTo>
                    <a:pt x="283337" y="32639"/>
                  </a:lnTo>
                  <a:lnTo>
                    <a:pt x="283337" y="48260"/>
                  </a:lnTo>
                  <a:lnTo>
                    <a:pt x="310642" y="79248"/>
                  </a:lnTo>
                  <a:lnTo>
                    <a:pt x="318008" y="81026"/>
                  </a:lnTo>
                  <a:lnTo>
                    <a:pt x="333883" y="81026"/>
                  </a:lnTo>
                  <a:lnTo>
                    <a:pt x="340614" y="79375"/>
                  </a:lnTo>
                  <a:lnTo>
                    <a:pt x="352425" y="73025"/>
                  </a:lnTo>
                  <a:lnTo>
                    <a:pt x="356870" y="68453"/>
                  </a:lnTo>
                  <a:lnTo>
                    <a:pt x="359918" y="62484"/>
                  </a:lnTo>
                  <a:lnTo>
                    <a:pt x="345694" y="54229"/>
                  </a:lnTo>
                  <a:lnTo>
                    <a:pt x="343408" y="57785"/>
                  </a:lnTo>
                  <a:lnTo>
                    <a:pt x="340614" y="60579"/>
                  </a:lnTo>
                  <a:lnTo>
                    <a:pt x="333756" y="64262"/>
                  </a:lnTo>
                  <a:lnTo>
                    <a:pt x="330073" y="65151"/>
                  </a:lnTo>
                  <a:lnTo>
                    <a:pt x="319024" y="65151"/>
                  </a:lnTo>
                  <a:lnTo>
                    <a:pt x="313309" y="62865"/>
                  </a:lnTo>
                  <a:lnTo>
                    <a:pt x="304292" y="53975"/>
                  </a:lnTo>
                  <a:lnTo>
                    <a:pt x="302006" y="47879"/>
                  </a:lnTo>
                  <a:lnTo>
                    <a:pt x="302006" y="32893"/>
                  </a:lnTo>
                  <a:lnTo>
                    <a:pt x="304292" y="26924"/>
                  </a:lnTo>
                  <a:lnTo>
                    <a:pt x="313309" y="17907"/>
                  </a:lnTo>
                  <a:lnTo>
                    <a:pt x="319151" y="15748"/>
                  </a:lnTo>
                  <a:lnTo>
                    <a:pt x="330073" y="15748"/>
                  </a:lnTo>
                  <a:lnTo>
                    <a:pt x="333756" y="16637"/>
                  </a:lnTo>
                  <a:lnTo>
                    <a:pt x="340614" y="20320"/>
                  </a:lnTo>
                  <a:lnTo>
                    <a:pt x="343408" y="22987"/>
                  </a:lnTo>
                  <a:lnTo>
                    <a:pt x="345694" y="26670"/>
                  </a:lnTo>
                  <a:lnTo>
                    <a:pt x="359918" y="18415"/>
                  </a:lnTo>
                  <a:close/>
                </a:path>
                <a:path w="656589" h="81280">
                  <a:moveTo>
                    <a:pt x="438023" y="889"/>
                  </a:moveTo>
                  <a:lnTo>
                    <a:pt x="364109" y="889"/>
                  </a:lnTo>
                  <a:lnTo>
                    <a:pt x="364109" y="16637"/>
                  </a:lnTo>
                  <a:lnTo>
                    <a:pt x="391922" y="16637"/>
                  </a:lnTo>
                  <a:lnTo>
                    <a:pt x="391922" y="80010"/>
                  </a:lnTo>
                  <a:lnTo>
                    <a:pt x="410337" y="80010"/>
                  </a:lnTo>
                  <a:lnTo>
                    <a:pt x="410337" y="16637"/>
                  </a:lnTo>
                  <a:lnTo>
                    <a:pt x="438023" y="16637"/>
                  </a:lnTo>
                  <a:lnTo>
                    <a:pt x="438023" y="889"/>
                  </a:lnTo>
                  <a:close/>
                </a:path>
                <a:path w="656589" h="81280">
                  <a:moveTo>
                    <a:pt x="523494" y="48133"/>
                  </a:moveTo>
                  <a:lnTo>
                    <a:pt x="522097" y="46228"/>
                  </a:lnTo>
                  <a:lnTo>
                    <a:pt x="518668" y="41783"/>
                  </a:lnTo>
                  <a:lnTo>
                    <a:pt x="508889" y="38735"/>
                  </a:lnTo>
                  <a:lnTo>
                    <a:pt x="512699" y="37084"/>
                  </a:lnTo>
                  <a:lnTo>
                    <a:pt x="515620" y="34798"/>
                  </a:lnTo>
                  <a:lnTo>
                    <a:pt x="519938" y="28829"/>
                  </a:lnTo>
                  <a:lnTo>
                    <a:pt x="520954" y="25400"/>
                  </a:lnTo>
                  <a:lnTo>
                    <a:pt x="520954" y="14859"/>
                  </a:lnTo>
                  <a:lnTo>
                    <a:pt x="518287" y="9779"/>
                  </a:lnTo>
                  <a:lnTo>
                    <a:pt x="507365" y="2667"/>
                  </a:lnTo>
                  <a:lnTo>
                    <a:pt x="505587" y="2286"/>
                  </a:lnTo>
                  <a:lnTo>
                    <a:pt x="505587" y="53086"/>
                  </a:lnTo>
                  <a:lnTo>
                    <a:pt x="505587" y="63119"/>
                  </a:lnTo>
                  <a:lnTo>
                    <a:pt x="500507" y="66421"/>
                  </a:lnTo>
                  <a:lnTo>
                    <a:pt x="469138" y="66421"/>
                  </a:lnTo>
                  <a:lnTo>
                    <a:pt x="469138" y="46228"/>
                  </a:lnTo>
                  <a:lnTo>
                    <a:pt x="495935" y="46228"/>
                  </a:lnTo>
                  <a:lnTo>
                    <a:pt x="499618" y="47117"/>
                  </a:lnTo>
                  <a:lnTo>
                    <a:pt x="504444" y="50546"/>
                  </a:lnTo>
                  <a:lnTo>
                    <a:pt x="505587" y="53086"/>
                  </a:lnTo>
                  <a:lnTo>
                    <a:pt x="505587" y="2286"/>
                  </a:lnTo>
                  <a:lnTo>
                    <a:pt x="502920" y="1651"/>
                  </a:lnTo>
                  <a:lnTo>
                    <a:pt x="502920" y="17526"/>
                  </a:lnTo>
                  <a:lnTo>
                    <a:pt x="502920" y="30607"/>
                  </a:lnTo>
                  <a:lnTo>
                    <a:pt x="498094" y="33909"/>
                  </a:lnTo>
                  <a:lnTo>
                    <a:pt x="469138" y="33909"/>
                  </a:lnTo>
                  <a:lnTo>
                    <a:pt x="469138" y="14351"/>
                  </a:lnTo>
                  <a:lnTo>
                    <a:pt x="498094" y="14351"/>
                  </a:lnTo>
                  <a:lnTo>
                    <a:pt x="502920" y="17526"/>
                  </a:lnTo>
                  <a:lnTo>
                    <a:pt x="502920" y="1651"/>
                  </a:lnTo>
                  <a:lnTo>
                    <a:pt x="499872" y="889"/>
                  </a:lnTo>
                  <a:lnTo>
                    <a:pt x="451612" y="889"/>
                  </a:lnTo>
                  <a:lnTo>
                    <a:pt x="451612" y="80010"/>
                  </a:lnTo>
                  <a:lnTo>
                    <a:pt x="502285" y="80010"/>
                  </a:lnTo>
                  <a:lnTo>
                    <a:pt x="510159" y="77978"/>
                  </a:lnTo>
                  <a:lnTo>
                    <a:pt x="520827" y="70358"/>
                  </a:lnTo>
                  <a:lnTo>
                    <a:pt x="522732" y="66421"/>
                  </a:lnTo>
                  <a:lnTo>
                    <a:pt x="523494" y="64897"/>
                  </a:lnTo>
                  <a:lnTo>
                    <a:pt x="523494" y="48133"/>
                  </a:lnTo>
                  <a:close/>
                </a:path>
                <a:path w="656589" h="81280">
                  <a:moveTo>
                    <a:pt x="620649" y="32639"/>
                  </a:moveTo>
                  <a:lnTo>
                    <a:pt x="618871" y="25654"/>
                  </a:lnTo>
                  <a:lnTo>
                    <a:pt x="612902" y="15748"/>
                  </a:lnTo>
                  <a:lnTo>
                    <a:pt x="611632" y="13462"/>
                  </a:lnTo>
                  <a:lnTo>
                    <a:pt x="606552" y="8636"/>
                  </a:lnTo>
                  <a:lnTo>
                    <a:pt x="601980" y="6096"/>
                  </a:lnTo>
                  <a:lnTo>
                    <a:pt x="601980" y="33020"/>
                  </a:lnTo>
                  <a:lnTo>
                    <a:pt x="601980" y="47879"/>
                  </a:lnTo>
                  <a:lnTo>
                    <a:pt x="599694" y="53848"/>
                  </a:lnTo>
                  <a:lnTo>
                    <a:pt x="590804" y="62865"/>
                  </a:lnTo>
                  <a:lnTo>
                    <a:pt x="585216" y="65151"/>
                  </a:lnTo>
                  <a:lnTo>
                    <a:pt x="571627" y="65151"/>
                  </a:lnTo>
                  <a:lnTo>
                    <a:pt x="566039" y="62865"/>
                  </a:lnTo>
                  <a:lnTo>
                    <a:pt x="557276" y="53848"/>
                  </a:lnTo>
                  <a:lnTo>
                    <a:pt x="554990" y="47879"/>
                  </a:lnTo>
                  <a:lnTo>
                    <a:pt x="554990" y="33020"/>
                  </a:lnTo>
                  <a:lnTo>
                    <a:pt x="557276" y="27051"/>
                  </a:lnTo>
                  <a:lnTo>
                    <a:pt x="566039" y="18034"/>
                  </a:lnTo>
                  <a:lnTo>
                    <a:pt x="571627" y="15748"/>
                  </a:lnTo>
                  <a:lnTo>
                    <a:pt x="585216" y="15748"/>
                  </a:lnTo>
                  <a:lnTo>
                    <a:pt x="590804" y="18034"/>
                  </a:lnTo>
                  <a:lnTo>
                    <a:pt x="599694" y="27051"/>
                  </a:lnTo>
                  <a:lnTo>
                    <a:pt x="601980" y="33020"/>
                  </a:lnTo>
                  <a:lnTo>
                    <a:pt x="601980" y="6096"/>
                  </a:lnTo>
                  <a:lnTo>
                    <a:pt x="593725" y="1778"/>
                  </a:lnTo>
                  <a:lnTo>
                    <a:pt x="586486" y="0"/>
                  </a:lnTo>
                  <a:lnTo>
                    <a:pt x="570484" y="0"/>
                  </a:lnTo>
                  <a:lnTo>
                    <a:pt x="538226" y="25654"/>
                  </a:lnTo>
                  <a:lnTo>
                    <a:pt x="536321" y="32639"/>
                  </a:lnTo>
                  <a:lnTo>
                    <a:pt x="536321" y="48260"/>
                  </a:lnTo>
                  <a:lnTo>
                    <a:pt x="563245" y="79248"/>
                  </a:lnTo>
                  <a:lnTo>
                    <a:pt x="570484" y="81026"/>
                  </a:lnTo>
                  <a:lnTo>
                    <a:pt x="586486" y="81026"/>
                  </a:lnTo>
                  <a:lnTo>
                    <a:pt x="593725" y="79248"/>
                  </a:lnTo>
                  <a:lnTo>
                    <a:pt x="606552" y="72390"/>
                  </a:lnTo>
                  <a:lnTo>
                    <a:pt x="611632" y="67564"/>
                  </a:lnTo>
                  <a:lnTo>
                    <a:pt x="613029" y="65151"/>
                  </a:lnTo>
                  <a:lnTo>
                    <a:pt x="618871" y="55245"/>
                  </a:lnTo>
                  <a:lnTo>
                    <a:pt x="620649" y="48260"/>
                  </a:lnTo>
                  <a:lnTo>
                    <a:pt x="620649" y="32639"/>
                  </a:lnTo>
                  <a:close/>
                </a:path>
                <a:path w="656589" h="81280">
                  <a:moveTo>
                    <a:pt x="656590" y="65024"/>
                  </a:moveTo>
                  <a:lnTo>
                    <a:pt x="655447" y="62103"/>
                  </a:lnTo>
                  <a:lnTo>
                    <a:pt x="650748" y="57531"/>
                  </a:lnTo>
                  <a:lnTo>
                    <a:pt x="647954" y="56388"/>
                  </a:lnTo>
                  <a:lnTo>
                    <a:pt x="640969" y="56388"/>
                  </a:lnTo>
                  <a:lnTo>
                    <a:pt x="638048" y="57531"/>
                  </a:lnTo>
                  <a:lnTo>
                    <a:pt x="633476" y="62103"/>
                  </a:lnTo>
                  <a:lnTo>
                    <a:pt x="632333" y="65024"/>
                  </a:lnTo>
                  <a:lnTo>
                    <a:pt x="632333" y="72263"/>
                  </a:lnTo>
                  <a:lnTo>
                    <a:pt x="633476" y="75184"/>
                  </a:lnTo>
                  <a:lnTo>
                    <a:pt x="638175" y="79883"/>
                  </a:lnTo>
                  <a:lnTo>
                    <a:pt x="641096" y="81026"/>
                  </a:lnTo>
                  <a:lnTo>
                    <a:pt x="647827" y="81026"/>
                  </a:lnTo>
                  <a:lnTo>
                    <a:pt x="650621" y="79883"/>
                  </a:lnTo>
                  <a:lnTo>
                    <a:pt x="655447" y="75184"/>
                  </a:lnTo>
                  <a:lnTo>
                    <a:pt x="656590" y="72263"/>
                  </a:lnTo>
                  <a:lnTo>
                    <a:pt x="656590" y="65024"/>
                  </a:lnTo>
                  <a:close/>
                </a:path>
                <a:path w="656589" h="81280">
                  <a:moveTo>
                    <a:pt x="656590" y="8636"/>
                  </a:moveTo>
                  <a:lnTo>
                    <a:pt x="655447" y="5715"/>
                  </a:lnTo>
                  <a:lnTo>
                    <a:pt x="650748" y="1143"/>
                  </a:lnTo>
                  <a:lnTo>
                    <a:pt x="647954" y="0"/>
                  </a:lnTo>
                  <a:lnTo>
                    <a:pt x="640969" y="0"/>
                  </a:lnTo>
                  <a:lnTo>
                    <a:pt x="638048" y="1143"/>
                  </a:lnTo>
                  <a:lnTo>
                    <a:pt x="633476" y="5715"/>
                  </a:lnTo>
                  <a:lnTo>
                    <a:pt x="632333" y="8636"/>
                  </a:lnTo>
                  <a:lnTo>
                    <a:pt x="632333" y="15875"/>
                  </a:lnTo>
                  <a:lnTo>
                    <a:pt x="633476" y="18796"/>
                  </a:lnTo>
                  <a:lnTo>
                    <a:pt x="638175" y="23368"/>
                  </a:lnTo>
                  <a:lnTo>
                    <a:pt x="641096" y="24638"/>
                  </a:lnTo>
                  <a:lnTo>
                    <a:pt x="647827" y="24638"/>
                  </a:lnTo>
                  <a:lnTo>
                    <a:pt x="650621" y="23368"/>
                  </a:lnTo>
                  <a:lnTo>
                    <a:pt x="655447" y="18796"/>
                  </a:lnTo>
                  <a:lnTo>
                    <a:pt x="656590" y="15875"/>
                  </a:lnTo>
                  <a:lnTo>
                    <a:pt x="656590" y="8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0669" y="2382939"/>
            <a:ext cx="252069" cy="144487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1549019" y="2632075"/>
            <a:ext cx="1294130" cy="150495"/>
            <a:chOff x="1549019" y="2632075"/>
            <a:chExt cx="1294130" cy="150495"/>
          </a:xfrm>
        </p:grpSpPr>
        <p:sp>
          <p:nvSpPr>
            <p:cNvPr id="31" name="object 31"/>
            <p:cNvSpPr/>
            <p:nvPr/>
          </p:nvSpPr>
          <p:spPr>
            <a:xfrm>
              <a:off x="1549019" y="2632074"/>
              <a:ext cx="753745" cy="150495"/>
            </a:xfrm>
            <a:custGeom>
              <a:avLst/>
              <a:gdLst/>
              <a:ahLst/>
              <a:cxnLst/>
              <a:rect l="l" t="t" r="r" b="b"/>
              <a:pathLst>
                <a:path w="753744" h="150494">
                  <a:moveTo>
                    <a:pt x="133096" y="2032"/>
                  </a:moveTo>
                  <a:lnTo>
                    <a:pt x="90805" y="2032"/>
                  </a:lnTo>
                  <a:lnTo>
                    <a:pt x="68072" y="59817"/>
                  </a:lnTo>
                  <a:lnTo>
                    <a:pt x="45847" y="2032"/>
                  </a:lnTo>
                  <a:lnTo>
                    <a:pt x="0" y="2032"/>
                  </a:lnTo>
                  <a:lnTo>
                    <a:pt x="45466" y="111379"/>
                  </a:lnTo>
                  <a:lnTo>
                    <a:pt x="42926" y="114300"/>
                  </a:lnTo>
                  <a:lnTo>
                    <a:pt x="39243" y="115697"/>
                  </a:lnTo>
                  <a:lnTo>
                    <a:pt x="31750" y="115697"/>
                  </a:lnTo>
                  <a:lnTo>
                    <a:pt x="28956" y="115189"/>
                  </a:lnTo>
                  <a:lnTo>
                    <a:pt x="23368" y="113030"/>
                  </a:lnTo>
                  <a:lnTo>
                    <a:pt x="20828" y="111760"/>
                  </a:lnTo>
                  <a:lnTo>
                    <a:pt x="18542" y="109982"/>
                  </a:lnTo>
                  <a:lnTo>
                    <a:pt x="3810" y="140589"/>
                  </a:lnTo>
                  <a:lnTo>
                    <a:pt x="7366" y="143510"/>
                  </a:lnTo>
                  <a:lnTo>
                    <a:pt x="12192" y="145796"/>
                  </a:lnTo>
                  <a:lnTo>
                    <a:pt x="24384" y="149352"/>
                  </a:lnTo>
                  <a:lnTo>
                    <a:pt x="30480" y="150241"/>
                  </a:lnTo>
                  <a:lnTo>
                    <a:pt x="36576" y="150241"/>
                  </a:lnTo>
                  <a:lnTo>
                    <a:pt x="73533" y="136779"/>
                  </a:lnTo>
                  <a:lnTo>
                    <a:pt x="88633" y="112141"/>
                  </a:lnTo>
                  <a:lnTo>
                    <a:pt x="133096" y="2032"/>
                  </a:lnTo>
                  <a:close/>
                </a:path>
                <a:path w="753744" h="150494">
                  <a:moveTo>
                    <a:pt x="252730" y="2032"/>
                  </a:moveTo>
                  <a:lnTo>
                    <a:pt x="208280" y="2032"/>
                  </a:lnTo>
                  <a:lnTo>
                    <a:pt x="208280" y="43434"/>
                  </a:lnTo>
                  <a:lnTo>
                    <a:pt x="204089" y="45466"/>
                  </a:lnTo>
                  <a:lnTo>
                    <a:pt x="199263" y="46482"/>
                  </a:lnTo>
                  <a:lnTo>
                    <a:pt x="189738" y="46482"/>
                  </a:lnTo>
                  <a:lnTo>
                    <a:pt x="186563" y="45339"/>
                  </a:lnTo>
                  <a:lnTo>
                    <a:pt x="182372" y="41148"/>
                  </a:lnTo>
                  <a:lnTo>
                    <a:pt x="181356" y="37465"/>
                  </a:lnTo>
                  <a:lnTo>
                    <a:pt x="181356" y="2032"/>
                  </a:lnTo>
                  <a:lnTo>
                    <a:pt x="137033" y="2032"/>
                  </a:lnTo>
                  <a:lnTo>
                    <a:pt x="137033" y="34925"/>
                  </a:lnTo>
                  <a:lnTo>
                    <a:pt x="137668" y="45720"/>
                  </a:lnTo>
                  <a:lnTo>
                    <a:pt x="162941" y="76327"/>
                  </a:lnTo>
                  <a:lnTo>
                    <a:pt x="183388" y="78994"/>
                  </a:lnTo>
                  <a:lnTo>
                    <a:pt x="190754" y="78613"/>
                  </a:lnTo>
                  <a:lnTo>
                    <a:pt x="197358" y="77597"/>
                  </a:lnTo>
                  <a:lnTo>
                    <a:pt x="203200" y="75946"/>
                  </a:lnTo>
                  <a:lnTo>
                    <a:pt x="208280" y="73533"/>
                  </a:lnTo>
                  <a:lnTo>
                    <a:pt x="208280" y="109982"/>
                  </a:lnTo>
                  <a:lnTo>
                    <a:pt x="252730" y="109982"/>
                  </a:lnTo>
                  <a:lnTo>
                    <a:pt x="252730" y="2032"/>
                  </a:lnTo>
                  <a:close/>
                </a:path>
                <a:path w="753744" h="150494">
                  <a:moveTo>
                    <a:pt x="333362" y="901"/>
                  </a:moveTo>
                  <a:lnTo>
                    <a:pt x="319532" y="0"/>
                  </a:lnTo>
                  <a:lnTo>
                    <a:pt x="277241" y="8509"/>
                  </a:lnTo>
                  <a:lnTo>
                    <a:pt x="271018" y="12319"/>
                  </a:lnTo>
                  <a:lnTo>
                    <a:pt x="285242" y="41656"/>
                  </a:lnTo>
                  <a:lnTo>
                    <a:pt x="288798" y="39116"/>
                  </a:lnTo>
                  <a:lnTo>
                    <a:pt x="293116" y="36957"/>
                  </a:lnTo>
                  <a:lnTo>
                    <a:pt x="303022" y="33909"/>
                  </a:lnTo>
                  <a:lnTo>
                    <a:pt x="307975" y="33147"/>
                  </a:lnTo>
                  <a:lnTo>
                    <a:pt x="324993" y="33147"/>
                  </a:lnTo>
                  <a:lnTo>
                    <a:pt x="331724" y="37465"/>
                  </a:lnTo>
                  <a:lnTo>
                    <a:pt x="333248" y="45847"/>
                  </a:lnTo>
                  <a:lnTo>
                    <a:pt x="333362" y="33147"/>
                  </a:lnTo>
                  <a:lnTo>
                    <a:pt x="333362" y="901"/>
                  </a:lnTo>
                  <a:close/>
                </a:path>
                <a:path w="753744" h="150494">
                  <a:moveTo>
                    <a:pt x="378079" y="67310"/>
                  </a:moveTo>
                  <a:lnTo>
                    <a:pt x="374269" y="28956"/>
                  </a:lnTo>
                  <a:lnTo>
                    <a:pt x="344805" y="3302"/>
                  </a:lnTo>
                  <a:lnTo>
                    <a:pt x="345059" y="3302"/>
                  </a:lnTo>
                  <a:lnTo>
                    <a:pt x="333387" y="901"/>
                  </a:lnTo>
                  <a:lnTo>
                    <a:pt x="333375" y="74803"/>
                  </a:lnTo>
                  <a:lnTo>
                    <a:pt x="332232" y="78232"/>
                  </a:lnTo>
                  <a:lnTo>
                    <a:pt x="331685" y="78994"/>
                  </a:lnTo>
                  <a:lnTo>
                    <a:pt x="330136" y="81026"/>
                  </a:lnTo>
                  <a:lnTo>
                    <a:pt x="325247" y="84328"/>
                  </a:lnTo>
                  <a:lnTo>
                    <a:pt x="322580" y="85090"/>
                  </a:lnTo>
                  <a:lnTo>
                    <a:pt x="316103" y="85090"/>
                  </a:lnTo>
                  <a:lnTo>
                    <a:pt x="313563" y="84328"/>
                  </a:lnTo>
                  <a:lnTo>
                    <a:pt x="309626" y="81026"/>
                  </a:lnTo>
                  <a:lnTo>
                    <a:pt x="308737" y="78994"/>
                  </a:lnTo>
                  <a:lnTo>
                    <a:pt x="308737" y="70358"/>
                  </a:lnTo>
                  <a:lnTo>
                    <a:pt x="313309" y="67310"/>
                  </a:lnTo>
                  <a:lnTo>
                    <a:pt x="333362" y="67310"/>
                  </a:lnTo>
                  <a:lnTo>
                    <a:pt x="333248" y="45847"/>
                  </a:lnTo>
                  <a:lnTo>
                    <a:pt x="315214" y="45847"/>
                  </a:lnTo>
                  <a:lnTo>
                    <a:pt x="303657" y="46355"/>
                  </a:lnTo>
                  <a:lnTo>
                    <a:pt x="268986" y="64389"/>
                  </a:lnTo>
                  <a:lnTo>
                    <a:pt x="265938" y="78232"/>
                  </a:lnTo>
                  <a:lnTo>
                    <a:pt x="266065" y="85090"/>
                  </a:lnTo>
                  <a:lnTo>
                    <a:pt x="297434" y="112014"/>
                  </a:lnTo>
                  <a:lnTo>
                    <a:pt x="305943" y="112014"/>
                  </a:lnTo>
                  <a:lnTo>
                    <a:pt x="316484" y="110998"/>
                  </a:lnTo>
                  <a:lnTo>
                    <a:pt x="325120" y="107950"/>
                  </a:lnTo>
                  <a:lnTo>
                    <a:pt x="331724" y="102870"/>
                  </a:lnTo>
                  <a:lnTo>
                    <a:pt x="336550" y="95758"/>
                  </a:lnTo>
                  <a:lnTo>
                    <a:pt x="336550" y="109982"/>
                  </a:lnTo>
                  <a:lnTo>
                    <a:pt x="378079" y="109982"/>
                  </a:lnTo>
                  <a:lnTo>
                    <a:pt x="378079" y="95758"/>
                  </a:lnTo>
                  <a:lnTo>
                    <a:pt x="378079" y="85090"/>
                  </a:lnTo>
                  <a:lnTo>
                    <a:pt x="378079" y="67310"/>
                  </a:lnTo>
                  <a:close/>
                </a:path>
                <a:path w="753744" h="150494">
                  <a:moveTo>
                    <a:pt x="505968" y="32004"/>
                  </a:moveTo>
                  <a:lnTo>
                    <a:pt x="479171" y="4826"/>
                  </a:lnTo>
                  <a:lnTo>
                    <a:pt x="452882" y="0"/>
                  </a:lnTo>
                  <a:lnTo>
                    <a:pt x="443865" y="508"/>
                  </a:lnTo>
                  <a:lnTo>
                    <a:pt x="407035" y="15621"/>
                  </a:lnTo>
                  <a:lnTo>
                    <a:pt x="389128" y="55880"/>
                  </a:lnTo>
                  <a:lnTo>
                    <a:pt x="389636" y="63754"/>
                  </a:lnTo>
                  <a:lnTo>
                    <a:pt x="413131" y="100965"/>
                  </a:lnTo>
                  <a:lnTo>
                    <a:pt x="452882" y="112014"/>
                  </a:lnTo>
                  <a:lnTo>
                    <a:pt x="462407" y="111379"/>
                  </a:lnTo>
                  <a:lnTo>
                    <a:pt x="498475" y="93345"/>
                  </a:lnTo>
                  <a:lnTo>
                    <a:pt x="505968" y="80010"/>
                  </a:lnTo>
                  <a:lnTo>
                    <a:pt x="471424" y="62992"/>
                  </a:lnTo>
                  <a:lnTo>
                    <a:pt x="467233" y="72517"/>
                  </a:lnTo>
                  <a:lnTo>
                    <a:pt x="460883" y="77216"/>
                  </a:lnTo>
                  <a:lnTo>
                    <a:pt x="447421" y="77216"/>
                  </a:lnTo>
                  <a:lnTo>
                    <a:pt x="442976" y="75438"/>
                  </a:lnTo>
                  <a:lnTo>
                    <a:pt x="435991" y="68072"/>
                  </a:lnTo>
                  <a:lnTo>
                    <a:pt x="434213" y="62738"/>
                  </a:lnTo>
                  <a:lnTo>
                    <a:pt x="434213" y="49149"/>
                  </a:lnTo>
                  <a:lnTo>
                    <a:pt x="435991" y="43942"/>
                  </a:lnTo>
                  <a:lnTo>
                    <a:pt x="442976" y="36576"/>
                  </a:lnTo>
                  <a:lnTo>
                    <a:pt x="447421" y="34798"/>
                  </a:lnTo>
                  <a:lnTo>
                    <a:pt x="460883" y="34798"/>
                  </a:lnTo>
                  <a:lnTo>
                    <a:pt x="467233" y="39497"/>
                  </a:lnTo>
                  <a:lnTo>
                    <a:pt x="471424" y="49022"/>
                  </a:lnTo>
                  <a:lnTo>
                    <a:pt x="505968" y="32004"/>
                  </a:lnTo>
                  <a:close/>
                </a:path>
                <a:path w="753744" h="150494">
                  <a:moveTo>
                    <a:pt x="621411" y="1397"/>
                  </a:moveTo>
                  <a:lnTo>
                    <a:pt x="511048" y="1397"/>
                  </a:lnTo>
                  <a:lnTo>
                    <a:pt x="511048" y="36957"/>
                  </a:lnTo>
                  <a:lnTo>
                    <a:pt x="544068" y="36957"/>
                  </a:lnTo>
                  <a:lnTo>
                    <a:pt x="544068" y="109347"/>
                  </a:lnTo>
                  <a:lnTo>
                    <a:pt x="588391" y="109347"/>
                  </a:lnTo>
                  <a:lnTo>
                    <a:pt x="588391" y="36957"/>
                  </a:lnTo>
                  <a:lnTo>
                    <a:pt x="621411" y="36957"/>
                  </a:lnTo>
                  <a:lnTo>
                    <a:pt x="621411" y="1397"/>
                  </a:lnTo>
                  <a:close/>
                </a:path>
                <a:path w="753744" h="150494">
                  <a:moveTo>
                    <a:pt x="753491" y="1397"/>
                  </a:moveTo>
                  <a:lnTo>
                    <a:pt x="709041" y="1397"/>
                  </a:lnTo>
                  <a:lnTo>
                    <a:pt x="709041" y="39497"/>
                  </a:lnTo>
                  <a:lnTo>
                    <a:pt x="678688" y="39497"/>
                  </a:lnTo>
                  <a:lnTo>
                    <a:pt x="678688" y="1397"/>
                  </a:lnTo>
                  <a:lnTo>
                    <a:pt x="634238" y="1397"/>
                  </a:lnTo>
                  <a:lnTo>
                    <a:pt x="634238" y="39497"/>
                  </a:lnTo>
                  <a:lnTo>
                    <a:pt x="634238" y="75057"/>
                  </a:lnTo>
                  <a:lnTo>
                    <a:pt x="634238" y="109347"/>
                  </a:lnTo>
                  <a:lnTo>
                    <a:pt x="678688" y="109347"/>
                  </a:lnTo>
                  <a:lnTo>
                    <a:pt x="678688" y="75057"/>
                  </a:lnTo>
                  <a:lnTo>
                    <a:pt x="709041" y="75057"/>
                  </a:lnTo>
                  <a:lnTo>
                    <a:pt x="709041" y="109347"/>
                  </a:lnTo>
                  <a:lnTo>
                    <a:pt x="753491" y="109347"/>
                  </a:lnTo>
                  <a:lnTo>
                    <a:pt x="753491" y="75057"/>
                  </a:lnTo>
                  <a:lnTo>
                    <a:pt x="753491" y="39497"/>
                  </a:lnTo>
                  <a:lnTo>
                    <a:pt x="753491" y="1397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23465" y="2634081"/>
              <a:ext cx="122777" cy="1079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67102" y="2632168"/>
              <a:ext cx="375831" cy="111920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1357502" y="2084069"/>
            <a:ext cx="0" cy="170180"/>
          </a:xfrm>
          <a:custGeom>
            <a:avLst/>
            <a:gdLst/>
            <a:ahLst/>
            <a:cxnLst/>
            <a:rect l="l" t="t" r="r" b="b"/>
            <a:pathLst>
              <a:path h="170180">
                <a:moveTo>
                  <a:pt x="0" y="0"/>
                </a:moveTo>
                <a:lnTo>
                  <a:pt x="0" y="169925"/>
                </a:lnTo>
              </a:path>
            </a:pathLst>
          </a:custGeom>
          <a:ln w="7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45717" y="3274440"/>
            <a:ext cx="668655" cy="106045"/>
          </a:xfrm>
          <a:custGeom>
            <a:avLst/>
            <a:gdLst/>
            <a:ahLst/>
            <a:cxnLst/>
            <a:rect l="l" t="t" r="r" b="b"/>
            <a:pathLst>
              <a:path w="668655" h="106045">
                <a:moveTo>
                  <a:pt x="101727" y="0"/>
                </a:moveTo>
                <a:lnTo>
                  <a:pt x="82791" y="0"/>
                </a:lnTo>
                <a:lnTo>
                  <a:pt x="51181" y="60833"/>
                </a:lnTo>
                <a:lnTo>
                  <a:pt x="20574" y="0"/>
                </a:lnTo>
                <a:lnTo>
                  <a:pt x="0" y="0"/>
                </a:lnTo>
                <a:lnTo>
                  <a:pt x="41275" y="77216"/>
                </a:lnTo>
                <a:lnTo>
                  <a:pt x="35560" y="86233"/>
                </a:lnTo>
                <a:lnTo>
                  <a:pt x="30480" y="89408"/>
                </a:lnTo>
                <a:lnTo>
                  <a:pt x="21590" y="89408"/>
                </a:lnTo>
                <a:lnTo>
                  <a:pt x="18288" y="88773"/>
                </a:lnTo>
                <a:lnTo>
                  <a:pt x="14224" y="87503"/>
                </a:lnTo>
                <a:lnTo>
                  <a:pt x="9525" y="102616"/>
                </a:lnTo>
                <a:lnTo>
                  <a:pt x="14478" y="104775"/>
                </a:lnTo>
                <a:lnTo>
                  <a:pt x="19558" y="105791"/>
                </a:lnTo>
                <a:lnTo>
                  <a:pt x="31115" y="105791"/>
                </a:lnTo>
                <a:lnTo>
                  <a:pt x="37084" y="104013"/>
                </a:lnTo>
                <a:lnTo>
                  <a:pt x="48006" y="96520"/>
                </a:lnTo>
                <a:lnTo>
                  <a:pt x="52705" y="91059"/>
                </a:lnTo>
                <a:lnTo>
                  <a:pt x="101727" y="0"/>
                </a:lnTo>
                <a:close/>
              </a:path>
              <a:path w="668655" h="106045">
                <a:moveTo>
                  <a:pt x="177546" y="24511"/>
                </a:moveTo>
                <a:lnTo>
                  <a:pt x="159004" y="24511"/>
                </a:lnTo>
                <a:lnTo>
                  <a:pt x="159004" y="59182"/>
                </a:lnTo>
                <a:lnTo>
                  <a:pt x="152654" y="62103"/>
                </a:lnTo>
                <a:lnTo>
                  <a:pt x="146050" y="63627"/>
                </a:lnTo>
                <a:lnTo>
                  <a:pt x="133731" y="63627"/>
                </a:lnTo>
                <a:lnTo>
                  <a:pt x="129540" y="62357"/>
                </a:lnTo>
                <a:lnTo>
                  <a:pt x="123571" y="57531"/>
                </a:lnTo>
                <a:lnTo>
                  <a:pt x="122174" y="53721"/>
                </a:lnTo>
                <a:lnTo>
                  <a:pt x="122174" y="24511"/>
                </a:lnTo>
                <a:lnTo>
                  <a:pt x="103632" y="24511"/>
                </a:lnTo>
                <a:lnTo>
                  <a:pt x="103632" y="59563"/>
                </a:lnTo>
                <a:lnTo>
                  <a:pt x="106299" y="66675"/>
                </a:lnTo>
                <a:lnTo>
                  <a:pt x="117221" y="76073"/>
                </a:lnTo>
                <a:lnTo>
                  <a:pt x="124968" y="78486"/>
                </a:lnTo>
                <a:lnTo>
                  <a:pt x="143383" y="78486"/>
                </a:lnTo>
                <a:lnTo>
                  <a:pt x="151384" y="76581"/>
                </a:lnTo>
                <a:lnTo>
                  <a:pt x="159004" y="73025"/>
                </a:lnTo>
                <a:lnTo>
                  <a:pt x="159004" y="103632"/>
                </a:lnTo>
                <a:lnTo>
                  <a:pt x="177546" y="103632"/>
                </a:lnTo>
                <a:lnTo>
                  <a:pt x="177546" y="24511"/>
                </a:lnTo>
                <a:close/>
              </a:path>
              <a:path w="668655" h="106045">
                <a:moveTo>
                  <a:pt x="267843" y="57277"/>
                </a:moveTo>
                <a:lnTo>
                  <a:pt x="252603" y="39116"/>
                </a:lnTo>
                <a:lnTo>
                  <a:pt x="240030" y="24130"/>
                </a:lnTo>
                <a:lnTo>
                  <a:pt x="231775" y="23622"/>
                </a:lnTo>
                <a:lnTo>
                  <a:pt x="225298" y="23622"/>
                </a:lnTo>
                <a:lnTo>
                  <a:pt x="219202" y="24511"/>
                </a:lnTo>
                <a:lnTo>
                  <a:pt x="207518" y="27813"/>
                </a:lnTo>
                <a:lnTo>
                  <a:pt x="202565" y="30226"/>
                </a:lnTo>
                <a:lnTo>
                  <a:pt x="198374" y="33401"/>
                </a:lnTo>
                <a:lnTo>
                  <a:pt x="205613" y="46863"/>
                </a:lnTo>
                <a:lnTo>
                  <a:pt x="208534" y="44450"/>
                </a:lnTo>
                <a:lnTo>
                  <a:pt x="212217" y="42545"/>
                </a:lnTo>
                <a:lnTo>
                  <a:pt x="220853" y="39751"/>
                </a:lnTo>
                <a:lnTo>
                  <a:pt x="225171" y="39116"/>
                </a:lnTo>
                <a:lnTo>
                  <a:pt x="236093" y="39116"/>
                </a:lnTo>
                <a:lnTo>
                  <a:pt x="241046" y="40513"/>
                </a:lnTo>
                <a:lnTo>
                  <a:pt x="247650" y="46482"/>
                </a:lnTo>
                <a:lnTo>
                  <a:pt x="249301" y="50673"/>
                </a:lnTo>
                <a:lnTo>
                  <a:pt x="249301" y="57404"/>
                </a:lnTo>
                <a:lnTo>
                  <a:pt x="249301" y="69723"/>
                </a:lnTo>
                <a:lnTo>
                  <a:pt x="249301" y="78867"/>
                </a:lnTo>
                <a:lnTo>
                  <a:pt x="247777" y="82804"/>
                </a:lnTo>
                <a:lnTo>
                  <a:pt x="245237" y="85852"/>
                </a:lnTo>
                <a:lnTo>
                  <a:pt x="237998" y="90170"/>
                </a:lnTo>
                <a:lnTo>
                  <a:pt x="237744" y="90170"/>
                </a:lnTo>
                <a:lnTo>
                  <a:pt x="233934" y="91186"/>
                </a:lnTo>
                <a:lnTo>
                  <a:pt x="224536" y="91186"/>
                </a:lnTo>
                <a:lnTo>
                  <a:pt x="220853" y="90170"/>
                </a:lnTo>
                <a:lnTo>
                  <a:pt x="215519" y="86233"/>
                </a:lnTo>
                <a:lnTo>
                  <a:pt x="214249" y="83566"/>
                </a:lnTo>
                <a:lnTo>
                  <a:pt x="214249" y="73152"/>
                </a:lnTo>
                <a:lnTo>
                  <a:pt x="219583" y="69723"/>
                </a:lnTo>
                <a:lnTo>
                  <a:pt x="249301" y="69723"/>
                </a:lnTo>
                <a:lnTo>
                  <a:pt x="249301" y="57404"/>
                </a:lnTo>
                <a:lnTo>
                  <a:pt x="228854" y="57404"/>
                </a:lnTo>
                <a:lnTo>
                  <a:pt x="220853" y="57785"/>
                </a:lnTo>
                <a:lnTo>
                  <a:pt x="195961" y="73787"/>
                </a:lnTo>
                <a:lnTo>
                  <a:pt x="196011" y="78867"/>
                </a:lnTo>
                <a:lnTo>
                  <a:pt x="214503" y="103759"/>
                </a:lnTo>
                <a:lnTo>
                  <a:pt x="214884" y="103759"/>
                </a:lnTo>
                <a:lnTo>
                  <a:pt x="219583" y="104648"/>
                </a:lnTo>
                <a:lnTo>
                  <a:pt x="231394" y="104648"/>
                </a:lnTo>
                <a:lnTo>
                  <a:pt x="236474" y="103759"/>
                </a:lnTo>
                <a:lnTo>
                  <a:pt x="244856" y="100076"/>
                </a:lnTo>
                <a:lnTo>
                  <a:pt x="248031" y="97409"/>
                </a:lnTo>
                <a:lnTo>
                  <a:pt x="250317" y="93980"/>
                </a:lnTo>
                <a:lnTo>
                  <a:pt x="250317" y="103759"/>
                </a:lnTo>
                <a:lnTo>
                  <a:pt x="267843" y="103759"/>
                </a:lnTo>
                <a:lnTo>
                  <a:pt x="267843" y="93980"/>
                </a:lnTo>
                <a:lnTo>
                  <a:pt x="267843" y="91186"/>
                </a:lnTo>
                <a:lnTo>
                  <a:pt x="267843" y="57277"/>
                </a:lnTo>
                <a:close/>
              </a:path>
              <a:path w="668655" h="106045">
                <a:moveTo>
                  <a:pt x="360426" y="42037"/>
                </a:moveTo>
                <a:lnTo>
                  <a:pt x="357505" y="36068"/>
                </a:lnTo>
                <a:lnTo>
                  <a:pt x="353060" y="31496"/>
                </a:lnTo>
                <a:lnTo>
                  <a:pt x="341376" y="25273"/>
                </a:lnTo>
                <a:lnTo>
                  <a:pt x="334518" y="23622"/>
                </a:lnTo>
                <a:lnTo>
                  <a:pt x="318389" y="23622"/>
                </a:lnTo>
                <a:lnTo>
                  <a:pt x="285750" y="49276"/>
                </a:lnTo>
                <a:lnTo>
                  <a:pt x="283972" y="56261"/>
                </a:lnTo>
                <a:lnTo>
                  <a:pt x="283972" y="71882"/>
                </a:lnTo>
                <a:lnTo>
                  <a:pt x="311150" y="102870"/>
                </a:lnTo>
                <a:lnTo>
                  <a:pt x="318516" y="104648"/>
                </a:lnTo>
                <a:lnTo>
                  <a:pt x="334391" y="104648"/>
                </a:lnTo>
                <a:lnTo>
                  <a:pt x="341249" y="102997"/>
                </a:lnTo>
                <a:lnTo>
                  <a:pt x="352933" y="96647"/>
                </a:lnTo>
                <a:lnTo>
                  <a:pt x="357378" y="92075"/>
                </a:lnTo>
                <a:lnTo>
                  <a:pt x="360426" y="86106"/>
                </a:lnTo>
                <a:lnTo>
                  <a:pt x="346202" y="77851"/>
                </a:lnTo>
                <a:lnTo>
                  <a:pt x="344043" y="81534"/>
                </a:lnTo>
                <a:lnTo>
                  <a:pt x="341122" y="84201"/>
                </a:lnTo>
                <a:lnTo>
                  <a:pt x="334391" y="87884"/>
                </a:lnTo>
                <a:lnTo>
                  <a:pt x="330581" y="88773"/>
                </a:lnTo>
                <a:lnTo>
                  <a:pt x="319532" y="88773"/>
                </a:lnTo>
                <a:lnTo>
                  <a:pt x="313817" y="86614"/>
                </a:lnTo>
                <a:lnTo>
                  <a:pt x="304800" y="77597"/>
                </a:lnTo>
                <a:lnTo>
                  <a:pt x="302641" y="71628"/>
                </a:lnTo>
                <a:lnTo>
                  <a:pt x="302641" y="56642"/>
                </a:lnTo>
                <a:lnTo>
                  <a:pt x="304800" y="50546"/>
                </a:lnTo>
                <a:lnTo>
                  <a:pt x="313944" y="41656"/>
                </a:lnTo>
                <a:lnTo>
                  <a:pt x="319659" y="39370"/>
                </a:lnTo>
                <a:lnTo>
                  <a:pt x="330581" y="39370"/>
                </a:lnTo>
                <a:lnTo>
                  <a:pt x="334391" y="40259"/>
                </a:lnTo>
                <a:lnTo>
                  <a:pt x="341122" y="43942"/>
                </a:lnTo>
                <a:lnTo>
                  <a:pt x="344043" y="46609"/>
                </a:lnTo>
                <a:lnTo>
                  <a:pt x="346202" y="50292"/>
                </a:lnTo>
                <a:lnTo>
                  <a:pt x="360426" y="42037"/>
                </a:lnTo>
                <a:close/>
              </a:path>
              <a:path w="668655" h="106045">
                <a:moveTo>
                  <a:pt x="438658" y="24511"/>
                </a:moveTo>
                <a:lnTo>
                  <a:pt x="364617" y="24511"/>
                </a:lnTo>
                <a:lnTo>
                  <a:pt x="364617" y="40259"/>
                </a:lnTo>
                <a:lnTo>
                  <a:pt x="392430" y="40259"/>
                </a:lnTo>
                <a:lnTo>
                  <a:pt x="392430" y="103632"/>
                </a:lnTo>
                <a:lnTo>
                  <a:pt x="410972" y="103632"/>
                </a:lnTo>
                <a:lnTo>
                  <a:pt x="410972" y="40259"/>
                </a:lnTo>
                <a:lnTo>
                  <a:pt x="438658" y="40259"/>
                </a:lnTo>
                <a:lnTo>
                  <a:pt x="438658" y="24511"/>
                </a:lnTo>
                <a:close/>
              </a:path>
              <a:path w="668655" h="106045">
                <a:moveTo>
                  <a:pt x="531114" y="24511"/>
                </a:moveTo>
                <a:lnTo>
                  <a:pt x="514223" y="24511"/>
                </a:lnTo>
                <a:lnTo>
                  <a:pt x="470662" y="76708"/>
                </a:lnTo>
                <a:lnTo>
                  <a:pt x="470662" y="24511"/>
                </a:lnTo>
                <a:lnTo>
                  <a:pt x="452120" y="24511"/>
                </a:lnTo>
                <a:lnTo>
                  <a:pt x="452120" y="103632"/>
                </a:lnTo>
                <a:lnTo>
                  <a:pt x="469138" y="103632"/>
                </a:lnTo>
                <a:lnTo>
                  <a:pt x="512699" y="51435"/>
                </a:lnTo>
                <a:lnTo>
                  <a:pt x="512699" y="103632"/>
                </a:lnTo>
                <a:lnTo>
                  <a:pt x="531114" y="103632"/>
                </a:lnTo>
                <a:lnTo>
                  <a:pt x="531114" y="24511"/>
                </a:lnTo>
                <a:close/>
              </a:path>
              <a:path w="668655" h="106045">
                <a:moveTo>
                  <a:pt x="630047" y="56388"/>
                </a:moveTo>
                <a:lnTo>
                  <a:pt x="612394" y="29718"/>
                </a:lnTo>
                <a:lnTo>
                  <a:pt x="612394" y="57658"/>
                </a:lnTo>
                <a:lnTo>
                  <a:pt x="567563" y="57658"/>
                </a:lnTo>
                <a:lnTo>
                  <a:pt x="584200" y="38481"/>
                </a:lnTo>
                <a:lnTo>
                  <a:pt x="596138" y="38481"/>
                </a:lnTo>
                <a:lnTo>
                  <a:pt x="601091" y="40259"/>
                </a:lnTo>
                <a:lnTo>
                  <a:pt x="609219" y="47371"/>
                </a:lnTo>
                <a:lnTo>
                  <a:pt x="611632" y="51943"/>
                </a:lnTo>
                <a:lnTo>
                  <a:pt x="612394" y="57658"/>
                </a:lnTo>
                <a:lnTo>
                  <a:pt x="612394" y="29718"/>
                </a:lnTo>
                <a:lnTo>
                  <a:pt x="604647" y="25400"/>
                </a:lnTo>
                <a:lnTo>
                  <a:pt x="597789" y="23622"/>
                </a:lnTo>
                <a:lnTo>
                  <a:pt x="582295" y="23622"/>
                </a:lnTo>
                <a:lnTo>
                  <a:pt x="551053" y="49276"/>
                </a:lnTo>
                <a:lnTo>
                  <a:pt x="549275" y="56388"/>
                </a:lnTo>
                <a:lnTo>
                  <a:pt x="549275" y="71882"/>
                </a:lnTo>
                <a:lnTo>
                  <a:pt x="576580" y="102870"/>
                </a:lnTo>
                <a:lnTo>
                  <a:pt x="584200" y="104648"/>
                </a:lnTo>
                <a:lnTo>
                  <a:pt x="599694" y="104648"/>
                </a:lnTo>
                <a:lnTo>
                  <a:pt x="605790" y="103505"/>
                </a:lnTo>
                <a:lnTo>
                  <a:pt x="616712" y="99187"/>
                </a:lnTo>
                <a:lnTo>
                  <a:pt x="621157" y="96012"/>
                </a:lnTo>
                <a:lnTo>
                  <a:pt x="624713" y="91821"/>
                </a:lnTo>
                <a:lnTo>
                  <a:pt x="622300" y="88900"/>
                </a:lnTo>
                <a:lnTo>
                  <a:pt x="614807" y="80391"/>
                </a:lnTo>
                <a:lnTo>
                  <a:pt x="609219" y="86106"/>
                </a:lnTo>
                <a:lnTo>
                  <a:pt x="601980" y="88900"/>
                </a:lnTo>
                <a:lnTo>
                  <a:pt x="586486" y="88900"/>
                </a:lnTo>
                <a:lnTo>
                  <a:pt x="580771" y="87249"/>
                </a:lnTo>
                <a:lnTo>
                  <a:pt x="571627" y="80391"/>
                </a:lnTo>
                <a:lnTo>
                  <a:pt x="568833" y="75819"/>
                </a:lnTo>
                <a:lnTo>
                  <a:pt x="567690" y="69977"/>
                </a:lnTo>
                <a:lnTo>
                  <a:pt x="629793" y="69977"/>
                </a:lnTo>
                <a:lnTo>
                  <a:pt x="629920" y="67691"/>
                </a:lnTo>
                <a:lnTo>
                  <a:pt x="630021" y="57658"/>
                </a:lnTo>
                <a:lnTo>
                  <a:pt x="630047" y="56388"/>
                </a:lnTo>
                <a:close/>
              </a:path>
              <a:path w="668655" h="106045">
                <a:moveTo>
                  <a:pt x="668147" y="88646"/>
                </a:moveTo>
                <a:lnTo>
                  <a:pt x="666877" y="85725"/>
                </a:lnTo>
                <a:lnTo>
                  <a:pt x="662305" y="81153"/>
                </a:lnTo>
                <a:lnTo>
                  <a:pt x="659384" y="80010"/>
                </a:lnTo>
                <a:lnTo>
                  <a:pt x="652526" y="80010"/>
                </a:lnTo>
                <a:lnTo>
                  <a:pt x="649605" y="81153"/>
                </a:lnTo>
                <a:lnTo>
                  <a:pt x="645033" y="85725"/>
                </a:lnTo>
                <a:lnTo>
                  <a:pt x="643763" y="88646"/>
                </a:lnTo>
                <a:lnTo>
                  <a:pt x="643763" y="95885"/>
                </a:lnTo>
                <a:lnTo>
                  <a:pt x="645033" y="98806"/>
                </a:lnTo>
                <a:lnTo>
                  <a:pt x="649732" y="103505"/>
                </a:lnTo>
                <a:lnTo>
                  <a:pt x="652653" y="104648"/>
                </a:lnTo>
                <a:lnTo>
                  <a:pt x="659257" y="104648"/>
                </a:lnTo>
                <a:lnTo>
                  <a:pt x="662178" y="103505"/>
                </a:lnTo>
                <a:lnTo>
                  <a:pt x="666877" y="98806"/>
                </a:lnTo>
                <a:lnTo>
                  <a:pt x="668147" y="95885"/>
                </a:lnTo>
                <a:lnTo>
                  <a:pt x="668147" y="88646"/>
                </a:lnTo>
                <a:close/>
              </a:path>
              <a:path w="668655" h="106045">
                <a:moveTo>
                  <a:pt x="668147" y="32258"/>
                </a:moveTo>
                <a:lnTo>
                  <a:pt x="666877" y="29337"/>
                </a:lnTo>
                <a:lnTo>
                  <a:pt x="662305" y="24765"/>
                </a:lnTo>
                <a:lnTo>
                  <a:pt x="659384" y="23622"/>
                </a:lnTo>
                <a:lnTo>
                  <a:pt x="652526" y="23622"/>
                </a:lnTo>
                <a:lnTo>
                  <a:pt x="649605" y="24765"/>
                </a:lnTo>
                <a:lnTo>
                  <a:pt x="645033" y="29337"/>
                </a:lnTo>
                <a:lnTo>
                  <a:pt x="643763" y="32258"/>
                </a:lnTo>
                <a:lnTo>
                  <a:pt x="643763" y="39497"/>
                </a:lnTo>
                <a:lnTo>
                  <a:pt x="645033" y="42418"/>
                </a:lnTo>
                <a:lnTo>
                  <a:pt x="649732" y="47117"/>
                </a:lnTo>
                <a:lnTo>
                  <a:pt x="652653" y="48260"/>
                </a:lnTo>
                <a:lnTo>
                  <a:pt x="659257" y="48260"/>
                </a:lnTo>
                <a:lnTo>
                  <a:pt x="662178" y="47117"/>
                </a:lnTo>
                <a:lnTo>
                  <a:pt x="666877" y="42418"/>
                </a:lnTo>
                <a:lnTo>
                  <a:pt x="668147" y="39497"/>
                </a:lnTo>
                <a:lnTo>
                  <a:pt x="668147" y="32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9654" y="3497833"/>
            <a:ext cx="1162685" cy="158115"/>
          </a:xfrm>
          <a:custGeom>
            <a:avLst/>
            <a:gdLst/>
            <a:ahLst/>
            <a:cxnLst/>
            <a:rect l="l" t="t" r="r" b="b"/>
            <a:pathLst>
              <a:path w="1162685" h="158114">
                <a:moveTo>
                  <a:pt x="126492" y="106934"/>
                </a:moveTo>
                <a:lnTo>
                  <a:pt x="87376" y="59563"/>
                </a:lnTo>
                <a:lnTo>
                  <a:pt x="81026" y="59182"/>
                </a:lnTo>
                <a:lnTo>
                  <a:pt x="81026" y="101219"/>
                </a:lnTo>
                <a:lnTo>
                  <a:pt x="81026" y="111760"/>
                </a:lnTo>
                <a:lnTo>
                  <a:pt x="79502" y="116078"/>
                </a:lnTo>
                <a:lnTo>
                  <a:pt x="73406" y="123190"/>
                </a:lnTo>
                <a:lnTo>
                  <a:pt x="69469" y="124841"/>
                </a:lnTo>
                <a:lnTo>
                  <a:pt x="58928" y="124841"/>
                </a:lnTo>
                <a:lnTo>
                  <a:pt x="54737" y="123190"/>
                </a:lnTo>
                <a:lnTo>
                  <a:pt x="48260" y="116459"/>
                </a:lnTo>
                <a:lnTo>
                  <a:pt x="46736" y="112141"/>
                </a:lnTo>
                <a:lnTo>
                  <a:pt x="46736" y="101219"/>
                </a:lnTo>
                <a:lnTo>
                  <a:pt x="48260" y="97155"/>
                </a:lnTo>
                <a:lnTo>
                  <a:pt x="54610" y="90932"/>
                </a:lnTo>
                <a:lnTo>
                  <a:pt x="58801" y="89408"/>
                </a:lnTo>
                <a:lnTo>
                  <a:pt x="69215" y="89408"/>
                </a:lnTo>
                <a:lnTo>
                  <a:pt x="73279" y="90932"/>
                </a:lnTo>
                <a:lnTo>
                  <a:pt x="79502" y="96901"/>
                </a:lnTo>
                <a:lnTo>
                  <a:pt x="81026" y="101219"/>
                </a:lnTo>
                <a:lnTo>
                  <a:pt x="81026" y="59182"/>
                </a:lnTo>
                <a:lnTo>
                  <a:pt x="76060" y="58801"/>
                </a:lnTo>
                <a:lnTo>
                  <a:pt x="65024" y="59563"/>
                </a:lnTo>
                <a:lnTo>
                  <a:pt x="66167" y="59563"/>
                </a:lnTo>
                <a:lnTo>
                  <a:pt x="57785" y="61595"/>
                </a:lnTo>
                <a:lnTo>
                  <a:pt x="49784" y="65024"/>
                </a:lnTo>
                <a:lnTo>
                  <a:pt x="42545" y="69850"/>
                </a:lnTo>
                <a:lnTo>
                  <a:pt x="43561" y="62484"/>
                </a:lnTo>
                <a:lnTo>
                  <a:pt x="46482" y="56896"/>
                </a:lnTo>
                <a:lnTo>
                  <a:pt x="55753" y="49276"/>
                </a:lnTo>
                <a:lnTo>
                  <a:pt x="63500" y="46355"/>
                </a:lnTo>
                <a:lnTo>
                  <a:pt x="119507" y="36449"/>
                </a:lnTo>
                <a:lnTo>
                  <a:pt x="113665" y="0"/>
                </a:lnTo>
                <a:lnTo>
                  <a:pt x="59944" y="9652"/>
                </a:lnTo>
                <a:lnTo>
                  <a:pt x="14859" y="34544"/>
                </a:lnTo>
                <a:lnTo>
                  <a:pt x="0" y="86868"/>
                </a:lnTo>
                <a:lnTo>
                  <a:pt x="76" y="89408"/>
                </a:lnTo>
                <a:lnTo>
                  <a:pt x="127" y="90932"/>
                </a:lnTo>
                <a:lnTo>
                  <a:pt x="9779" y="130937"/>
                </a:lnTo>
                <a:lnTo>
                  <a:pt x="50292" y="156845"/>
                </a:lnTo>
                <a:lnTo>
                  <a:pt x="64008" y="157861"/>
                </a:lnTo>
                <a:lnTo>
                  <a:pt x="72644" y="157480"/>
                </a:lnTo>
                <a:lnTo>
                  <a:pt x="108585" y="143891"/>
                </a:lnTo>
                <a:lnTo>
                  <a:pt x="119697" y="124841"/>
                </a:lnTo>
                <a:lnTo>
                  <a:pt x="125857" y="114300"/>
                </a:lnTo>
                <a:lnTo>
                  <a:pt x="126492" y="106934"/>
                </a:lnTo>
                <a:close/>
              </a:path>
              <a:path w="1162685" h="158114">
                <a:moveTo>
                  <a:pt x="253746" y="100584"/>
                </a:moveTo>
                <a:lnTo>
                  <a:pt x="251358" y="89535"/>
                </a:lnTo>
                <a:lnTo>
                  <a:pt x="248285" y="75184"/>
                </a:lnTo>
                <a:lnTo>
                  <a:pt x="245745" y="70358"/>
                </a:lnTo>
                <a:lnTo>
                  <a:pt x="212090" y="46990"/>
                </a:lnTo>
                <a:lnTo>
                  <a:pt x="212090" y="89535"/>
                </a:lnTo>
                <a:lnTo>
                  <a:pt x="177419" y="89535"/>
                </a:lnTo>
                <a:lnTo>
                  <a:pt x="190119" y="75184"/>
                </a:lnTo>
                <a:lnTo>
                  <a:pt x="199390" y="75184"/>
                </a:lnTo>
                <a:lnTo>
                  <a:pt x="212090" y="89535"/>
                </a:lnTo>
                <a:lnTo>
                  <a:pt x="212090" y="46990"/>
                </a:lnTo>
                <a:lnTo>
                  <a:pt x="210451" y="46482"/>
                </a:lnTo>
                <a:lnTo>
                  <a:pt x="210883" y="46482"/>
                </a:lnTo>
                <a:lnTo>
                  <a:pt x="203060" y="45288"/>
                </a:lnTo>
                <a:lnTo>
                  <a:pt x="204368" y="45288"/>
                </a:lnTo>
                <a:lnTo>
                  <a:pt x="194310" y="44704"/>
                </a:lnTo>
                <a:lnTo>
                  <a:pt x="184670" y="45288"/>
                </a:lnTo>
                <a:lnTo>
                  <a:pt x="185432" y="45288"/>
                </a:lnTo>
                <a:lnTo>
                  <a:pt x="177800" y="46482"/>
                </a:lnTo>
                <a:lnTo>
                  <a:pt x="141097" y="71755"/>
                </a:lnTo>
                <a:lnTo>
                  <a:pt x="133096" y="100584"/>
                </a:lnTo>
                <a:lnTo>
                  <a:pt x="133604" y="108458"/>
                </a:lnTo>
                <a:lnTo>
                  <a:pt x="157099" y="145542"/>
                </a:lnTo>
                <a:lnTo>
                  <a:pt x="198501" y="156718"/>
                </a:lnTo>
                <a:lnTo>
                  <a:pt x="213233" y="155575"/>
                </a:lnTo>
                <a:lnTo>
                  <a:pt x="225933" y="152400"/>
                </a:lnTo>
                <a:lnTo>
                  <a:pt x="236728" y="146939"/>
                </a:lnTo>
                <a:lnTo>
                  <a:pt x="245618" y="139319"/>
                </a:lnTo>
                <a:lnTo>
                  <a:pt x="230251" y="123698"/>
                </a:lnTo>
                <a:lnTo>
                  <a:pt x="222377" y="115824"/>
                </a:lnTo>
                <a:lnTo>
                  <a:pt x="218567" y="118745"/>
                </a:lnTo>
                <a:lnTo>
                  <a:pt x="215011" y="120777"/>
                </a:lnTo>
                <a:lnTo>
                  <a:pt x="208534" y="123063"/>
                </a:lnTo>
                <a:lnTo>
                  <a:pt x="204597" y="123698"/>
                </a:lnTo>
                <a:lnTo>
                  <a:pt x="194310" y="123698"/>
                </a:lnTo>
                <a:lnTo>
                  <a:pt x="189738" y="122682"/>
                </a:lnTo>
                <a:lnTo>
                  <a:pt x="182372" y="118237"/>
                </a:lnTo>
                <a:lnTo>
                  <a:pt x="179705" y="115189"/>
                </a:lnTo>
                <a:lnTo>
                  <a:pt x="178181" y="111125"/>
                </a:lnTo>
                <a:lnTo>
                  <a:pt x="253111" y="111125"/>
                </a:lnTo>
                <a:lnTo>
                  <a:pt x="253492" y="104775"/>
                </a:lnTo>
                <a:lnTo>
                  <a:pt x="253746" y="101219"/>
                </a:lnTo>
                <a:lnTo>
                  <a:pt x="253746" y="100584"/>
                </a:lnTo>
                <a:close/>
              </a:path>
              <a:path w="1162685" h="158114">
                <a:moveTo>
                  <a:pt x="379476" y="76708"/>
                </a:moveTo>
                <a:lnTo>
                  <a:pt x="352806" y="49530"/>
                </a:lnTo>
                <a:lnTo>
                  <a:pt x="326390" y="44704"/>
                </a:lnTo>
                <a:lnTo>
                  <a:pt x="317500" y="45212"/>
                </a:lnTo>
                <a:lnTo>
                  <a:pt x="280543" y="60325"/>
                </a:lnTo>
                <a:lnTo>
                  <a:pt x="262636" y="100584"/>
                </a:lnTo>
                <a:lnTo>
                  <a:pt x="263144" y="108458"/>
                </a:lnTo>
                <a:lnTo>
                  <a:pt x="286639" y="145669"/>
                </a:lnTo>
                <a:lnTo>
                  <a:pt x="326390" y="156718"/>
                </a:lnTo>
                <a:lnTo>
                  <a:pt x="335915" y="156210"/>
                </a:lnTo>
                <a:lnTo>
                  <a:pt x="371983" y="138049"/>
                </a:lnTo>
                <a:lnTo>
                  <a:pt x="379476" y="124714"/>
                </a:lnTo>
                <a:lnTo>
                  <a:pt x="344932" y="107696"/>
                </a:lnTo>
                <a:lnTo>
                  <a:pt x="340741" y="117221"/>
                </a:lnTo>
                <a:lnTo>
                  <a:pt x="334518" y="121920"/>
                </a:lnTo>
                <a:lnTo>
                  <a:pt x="320929" y="121920"/>
                </a:lnTo>
                <a:lnTo>
                  <a:pt x="316611" y="120142"/>
                </a:lnTo>
                <a:lnTo>
                  <a:pt x="309626" y="112776"/>
                </a:lnTo>
                <a:lnTo>
                  <a:pt x="307848" y="107442"/>
                </a:lnTo>
                <a:lnTo>
                  <a:pt x="307848" y="93853"/>
                </a:lnTo>
                <a:lnTo>
                  <a:pt x="309626" y="88773"/>
                </a:lnTo>
                <a:lnTo>
                  <a:pt x="316611" y="81280"/>
                </a:lnTo>
                <a:lnTo>
                  <a:pt x="320929" y="79502"/>
                </a:lnTo>
                <a:lnTo>
                  <a:pt x="334518" y="79502"/>
                </a:lnTo>
                <a:lnTo>
                  <a:pt x="340741" y="84201"/>
                </a:lnTo>
                <a:lnTo>
                  <a:pt x="344932" y="93726"/>
                </a:lnTo>
                <a:lnTo>
                  <a:pt x="379476" y="76708"/>
                </a:lnTo>
                <a:close/>
              </a:path>
              <a:path w="1162685" h="158114">
                <a:moveTo>
                  <a:pt x="507619" y="46228"/>
                </a:moveTo>
                <a:lnTo>
                  <a:pt x="391668" y="46228"/>
                </a:lnTo>
                <a:lnTo>
                  <a:pt x="391668" y="81788"/>
                </a:lnTo>
                <a:lnTo>
                  <a:pt x="391668" y="154178"/>
                </a:lnTo>
                <a:lnTo>
                  <a:pt x="436118" y="154178"/>
                </a:lnTo>
                <a:lnTo>
                  <a:pt x="436118" y="81788"/>
                </a:lnTo>
                <a:lnTo>
                  <a:pt x="463169" y="81788"/>
                </a:lnTo>
                <a:lnTo>
                  <a:pt x="463169" y="154178"/>
                </a:lnTo>
                <a:lnTo>
                  <a:pt x="507619" y="154178"/>
                </a:lnTo>
                <a:lnTo>
                  <a:pt x="507619" y="81788"/>
                </a:lnTo>
                <a:lnTo>
                  <a:pt x="507619" y="46228"/>
                </a:lnTo>
                <a:close/>
              </a:path>
              <a:path w="1162685" h="158114">
                <a:moveTo>
                  <a:pt x="645033" y="46736"/>
                </a:moveTo>
                <a:lnTo>
                  <a:pt x="541909" y="46736"/>
                </a:lnTo>
                <a:lnTo>
                  <a:pt x="540004" y="102743"/>
                </a:lnTo>
                <a:lnTo>
                  <a:pt x="538861" y="109220"/>
                </a:lnTo>
                <a:lnTo>
                  <a:pt x="535432" y="117094"/>
                </a:lnTo>
                <a:lnTo>
                  <a:pt x="532003" y="118999"/>
                </a:lnTo>
                <a:lnTo>
                  <a:pt x="526542" y="118999"/>
                </a:lnTo>
                <a:lnTo>
                  <a:pt x="521970" y="118618"/>
                </a:lnTo>
                <a:lnTo>
                  <a:pt x="520192" y="154686"/>
                </a:lnTo>
                <a:lnTo>
                  <a:pt x="528066" y="156718"/>
                </a:lnTo>
                <a:lnTo>
                  <a:pt x="535051" y="157607"/>
                </a:lnTo>
                <a:lnTo>
                  <a:pt x="550418" y="157607"/>
                </a:lnTo>
                <a:lnTo>
                  <a:pt x="576707" y="122682"/>
                </a:lnTo>
                <a:lnTo>
                  <a:pt x="580009" y="81534"/>
                </a:lnTo>
                <a:lnTo>
                  <a:pt x="600329" y="81534"/>
                </a:lnTo>
                <a:lnTo>
                  <a:pt x="600329" y="154686"/>
                </a:lnTo>
                <a:lnTo>
                  <a:pt x="645033" y="154686"/>
                </a:lnTo>
                <a:lnTo>
                  <a:pt x="645033" y="46736"/>
                </a:lnTo>
                <a:close/>
              </a:path>
              <a:path w="1162685" h="158114">
                <a:moveTo>
                  <a:pt x="770382" y="129794"/>
                </a:moveTo>
                <a:lnTo>
                  <a:pt x="769366" y="84328"/>
                </a:lnTo>
                <a:lnTo>
                  <a:pt x="747014" y="51943"/>
                </a:lnTo>
                <a:lnTo>
                  <a:pt x="736981" y="47967"/>
                </a:lnTo>
                <a:lnTo>
                  <a:pt x="737323" y="48094"/>
                </a:lnTo>
                <a:lnTo>
                  <a:pt x="737108" y="47967"/>
                </a:lnTo>
                <a:lnTo>
                  <a:pt x="725678" y="45593"/>
                </a:lnTo>
                <a:lnTo>
                  <a:pt x="725424" y="45593"/>
                </a:lnTo>
                <a:lnTo>
                  <a:pt x="711835" y="44704"/>
                </a:lnTo>
                <a:lnTo>
                  <a:pt x="705358" y="44958"/>
                </a:lnTo>
                <a:lnTo>
                  <a:pt x="663321" y="57023"/>
                </a:lnTo>
                <a:lnTo>
                  <a:pt x="677545" y="86360"/>
                </a:lnTo>
                <a:lnTo>
                  <a:pt x="681101" y="83820"/>
                </a:lnTo>
                <a:lnTo>
                  <a:pt x="685419" y="81661"/>
                </a:lnTo>
                <a:lnTo>
                  <a:pt x="695325" y="78740"/>
                </a:lnTo>
                <a:lnTo>
                  <a:pt x="700278" y="77978"/>
                </a:lnTo>
                <a:lnTo>
                  <a:pt x="717296" y="77978"/>
                </a:lnTo>
                <a:lnTo>
                  <a:pt x="724027" y="82169"/>
                </a:lnTo>
                <a:lnTo>
                  <a:pt x="725551" y="90551"/>
                </a:lnTo>
                <a:lnTo>
                  <a:pt x="725678" y="77978"/>
                </a:lnTo>
                <a:lnTo>
                  <a:pt x="725678" y="112014"/>
                </a:lnTo>
                <a:lnTo>
                  <a:pt x="725678" y="119507"/>
                </a:lnTo>
                <a:lnTo>
                  <a:pt x="724535" y="122936"/>
                </a:lnTo>
                <a:lnTo>
                  <a:pt x="723988" y="123698"/>
                </a:lnTo>
                <a:lnTo>
                  <a:pt x="722439" y="125730"/>
                </a:lnTo>
                <a:lnTo>
                  <a:pt x="717550" y="129032"/>
                </a:lnTo>
                <a:lnTo>
                  <a:pt x="714883" y="129794"/>
                </a:lnTo>
                <a:lnTo>
                  <a:pt x="708406" y="129794"/>
                </a:lnTo>
                <a:lnTo>
                  <a:pt x="705866" y="129032"/>
                </a:lnTo>
                <a:lnTo>
                  <a:pt x="702056" y="125730"/>
                </a:lnTo>
                <a:lnTo>
                  <a:pt x="701040" y="123698"/>
                </a:lnTo>
                <a:lnTo>
                  <a:pt x="701040" y="115062"/>
                </a:lnTo>
                <a:lnTo>
                  <a:pt x="705612" y="112014"/>
                </a:lnTo>
                <a:lnTo>
                  <a:pt x="725678" y="112014"/>
                </a:lnTo>
                <a:lnTo>
                  <a:pt x="725551" y="90551"/>
                </a:lnTo>
                <a:lnTo>
                  <a:pt x="707517" y="90551"/>
                </a:lnTo>
                <a:lnTo>
                  <a:pt x="695960" y="91059"/>
                </a:lnTo>
                <a:lnTo>
                  <a:pt x="661289" y="109093"/>
                </a:lnTo>
                <a:lnTo>
                  <a:pt x="658241" y="122936"/>
                </a:lnTo>
                <a:lnTo>
                  <a:pt x="658253" y="123698"/>
                </a:lnTo>
                <a:lnTo>
                  <a:pt x="658368" y="129794"/>
                </a:lnTo>
                <a:lnTo>
                  <a:pt x="689737" y="156718"/>
                </a:lnTo>
                <a:lnTo>
                  <a:pt x="698246" y="156718"/>
                </a:lnTo>
                <a:lnTo>
                  <a:pt x="708787" y="155702"/>
                </a:lnTo>
                <a:lnTo>
                  <a:pt x="717423" y="152654"/>
                </a:lnTo>
                <a:lnTo>
                  <a:pt x="724027" y="147574"/>
                </a:lnTo>
                <a:lnTo>
                  <a:pt x="728853" y="140462"/>
                </a:lnTo>
                <a:lnTo>
                  <a:pt x="728853" y="154686"/>
                </a:lnTo>
                <a:lnTo>
                  <a:pt x="770382" y="154686"/>
                </a:lnTo>
                <a:lnTo>
                  <a:pt x="770382" y="140462"/>
                </a:lnTo>
                <a:lnTo>
                  <a:pt x="770382" y="129794"/>
                </a:lnTo>
                <a:close/>
              </a:path>
              <a:path w="1162685" h="158114">
                <a:moveTo>
                  <a:pt x="890778" y="46228"/>
                </a:moveTo>
                <a:lnTo>
                  <a:pt x="780415" y="46228"/>
                </a:lnTo>
                <a:lnTo>
                  <a:pt x="780415" y="81788"/>
                </a:lnTo>
                <a:lnTo>
                  <a:pt x="813308" y="81788"/>
                </a:lnTo>
                <a:lnTo>
                  <a:pt x="813308" y="154178"/>
                </a:lnTo>
                <a:lnTo>
                  <a:pt x="857758" y="154178"/>
                </a:lnTo>
                <a:lnTo>
                  <a:pt x="857758" y="81788"/>
                </a:lnTo>
                <a:lnTo>
                  <a:pt x="890778" y="81788"/>
                </a:lnTo>
                <a:lnTo>
                  <a:pt x="890778" y="46228"/>
                </a:lnTo>
                <a:close/>
              </a:path>
              <a:path w="1162685" h="158114">
                <a:moveTo>
                  <a:pt x="1022731" y="46228"/>
                </a:moveTo>
                <a:lnTo>
                  <a:pt x="978408" y="46228"/>
                </a:lnTo>
                <a:lnTo>
                  <a:pt x="978408" y="84328"/>
                </a:lnTo>
                <a:lnTo>
                  <a:pt x="947928" y="84328"/>
                </a:lnTo>
                <a:lnTo>
                  <a:pt x="947928" y="46228"/>
                </a:lnTo>
                <a:lnTo>
                  <a:pt x="903605" y="46228"/>
                </a:lnTo>
                <a:lnTo>
                  <a:pt x="903605" y="84328"/>
                </a:lnTo>
                <a:lnTo>
                  <a:pt x="903605" y="119888"/>
                </a:lnTo>
                <a:lnTo>
                  <a:pt x="903605" y="154178"/>
                </a:lnTo>
                <a:lnTo>
                  <a:pt x="947928" y="154178"/>
                </a:lnTo>
                <a:lnTo>
                  <a:pt x="947928" y="119888"/>
                </a:lnTo>
                <a:lnTo>
                  <a:pt x="978408" y="119888"/>
                </a:lnTo>
                <a:lnTo>
                  <a:pt x="978408" y="154178"/>
                </a:lnTo>
                <a:lnTo>
                  <a:pt x="1022731" y="154178"/>
                </a:lnTo>
                <a:lnTo>
                  <a:pt x="1022731" y="119888"/>
                </a:lnTo>
                <a:lnTo>
                  <a:pt x="1022731" y="84328"/>
                </a:lnTo>
                <a:lnTo>
                  <a:pt x="1022731" y="46228"/>
                </a:lnTo>
                <a:close/>
              </a:path>
              <a:path w="1162685" h="158114">
                <a:moveTo>
                  <a:pt x="1162177" y="100584"/>
                </a:moveTo>
                <a:lnTo>
                  <a:pt x="1161669" y="93853"/>
                </a:lnTo>
                <a:lnTo>
                  <a:pt x="1161669" y="92710"/>
                </a:lnTo>
                <a:lnTo>
                  <a:pt x="1160145" y="85344"/>
                </a:lnTo>
                <a:lnTo>
                  <a:pt x="1131824" y="51816"/>
                </a:lnTo>
                <a:lnTo>
                  <a:pt x="1116965" y="46609"/>
                </a:lnTo>
                <a:lnTo>
                  <a:pt x="1116965" y="93853"/>
                </a:lnTo>
                <a:lnTo>
                  <a:pt x="1116965" y="107315"/>
                </a:lnTo>
                <a:lnTo>
                  <a:pt x="1115314" y="112522"/>
                </a:lnTo>
                <a:lnTo>
                  <a:pt x="1108710" y="120015"/>
                </a:lnTo>
                <a:lnTo>
                  <a:pt x="1104519" y="121920"/>
                </a:lnTo>
                <a:lnTo>
                  <a:pt x="1094232" y="121920"/>
                </a:lnTo>
                <a:lnTo>
                  <a:pt x="1090041" y="120015"/>
                </a:lnTo>
                <a:lnTo>
                  <a:pt x="1083437" y="112522"/>
                </a:lnTo>
                <a:lnTo>
                  <a:pt x="1081786" y="107315"/>
                </a:lnTo>
                <a:lnTo>
                  <a:pt x="1081786" y="93853"/>
                </a:lnTo>
                <a:lnTo>
                  <a:pt x="1083437" y="88773"/>
                </a:lnTo>
                <a:lnTo>
                  <a:pt x="1090041" y="81280"/>
                </a:lnTo>
                <a:lnTo>
                  <a:pt x="1094232" y="79502"/>
                </a:lnTo>
                <a:lnTo>
                  <a:pt x="1104519" y="79502"/>
                </a:lnTo>
                <a:lnTo>
                  <a:pt x="1108710" y="81280"/>
                </a:lnTo>
                <a:lnTo>
                  <a:pt x="1115314" y="88773"/>
                </a:lnTo>
                <a:lnTo>
                  <a:pt x="1116965" y="93853"/>
                </a:lnTo>
                <a:lnTo>
                  <a:pt x="1116965" y="46609"/>
                </a:lnTo>
                <a:lnTo>
                  <a:pt x="1117409" y="46609"/>
                </a:lnTo>
                <a:lnTo>
                  <a:pt x="1108202" y="45212"/>
                </a:lnTo>
                <a:lnTo>
                  <a:pt x="1099312" y="44704"/>
                </a:lnTo>
                <a:lnTo>
                  <a:pt x="1090676" y="45212"/>
                </a:lnTo>
                <a:lnTo>
                  <a:pt x="1054354" y="60325"/>
                </a:lnTo>
                <a:lnTo>
                  <a:pt x="1036574" y="100584"/>
                </a:lnTo>
                <a:lnTo>
                  <a:pt x="1037082" y="107315"/>
                </a:lnTo>
                <a:lnTo>
                  <a:pt x="1060323" y="145542"/>
                </a:lnTo>
                <a:lnTo>
                  <a:pt x="1099312" y="156718"/>
                </a:lnTo>
                <a:lnTo>
                  <a:pt x="1108202" y="156210"/>
                </a:lnTo>
                <a:lnTo>
                  <a:pt x="1144524" y="140843"/>
                </a:lnTo>
                <a:lnTo>
                  <a:pt x="1157986" y="121920"/>
                </a:lnTo>
                <a:lnTo>
                  <a:pt x="1160145" y="115951"/>
                </a:lnTo>
                <a:lnTo>
                  <a:pt x="1161669" y="108458"/>
                </a:lnTo>
                <a:lnTo>
                  <a:pt x="1162177" y="100584"/>
                </a:lnTo>
                <a:close/>
              </a:path>
            </a:pathLst>
          </a:custGeom>
          <a:solidFill>
            <a:srgbClr val="002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57502" y="3239007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052"/>
                </a:lnTo>
              </a:path>
            </a:pathLst>
          </a:custGeom>
          <a:ln w="7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47622" y="4264786"/>
            <a:ext cx="645160" cy="136525"/>
          </a:xfrm>
          <a:custGeom>
            <a:avLst/>
            <a:gdLst/>
            <a:ahLst/>
            <a:cxnLst/>
            <a:rect l="l" t="t" r="r" b="b"/>
            <a:pathLst>
              <a:path w="645160" h="136525">
                <a:moveTo>
                  <a:pt x="127254" y="55753"/>
                </a:moveTo>
                <a:lnTo>
                  <a:pt x="126365" y="46621"/>
                </a:lnTo>
                <a:lnTo>
                  <a:pt x="126365" y="46101"/>
                </a:lnTo>
                <a:lnTo>
                  <a:pt x="123698" y="37592"/>
                </a:lnTo>
                <a:lnTo>
                  <a:pt x="119253" y="29972"/>
                </a:lnTo>
                <a:lnTo>
                  <a:pt x="115049" y="25781"/>
                </a:lnTo>
                <a:lnTo>
                  <a:pt x="113017" y="23622"/>
                </a:lnTo>
                <a:lnTo>
                  <a:pt x="108699" y="20701"/>
                </a:lnTo>
                <a:lnTo>
                  <a:pt x="108699" y="46621"/>
                </a:lnTo>
                <a:lnTo>
                  <a:pt x="108699" y="64770"/>
                </a:lnTo>
                <a:lnTo>
                  <a:pt x="72644" y="85852"/>
                </a:lnTo>
                <a:lnTo>
                  <a:pt x="72644" y="25781"/>
                </a:lnTo>
                <a:lnTo>
                  <a:pt x="80886" y="26797"/>
                </a:lnTo>
                <a:lnTo>
                  <a:pt x="88709" y="28625"/>
                </a:lnTo>
                <a:lnTo>
                  <a:pt x="88493" y="28625"/>
                </a:lnTo>
                <a:lnTo>
                  <a:pt x="94348" y="31115"/>
                </a:lnTo>
                <a:lnTo>
                  <a:pt x="99555" y="34556"/>
                </a:lnTo>
                <a:lnTo>
                  <a:pt x="105664" y="39497"/>
                </a:lnTo>
                <a:lnTo>
                  <a:pt x="108699" y="46621"/>
                </a:lnTo>
                <a:lnTo>
                  <a:pt x="108699" y="20701"/>
                </a:lnTo>
                <a:lnTo>
                  <a:pt x="105143" y="18415"/>
                </a:lnTo>
                <a:lnTo>
                  <a:pt x="95758" y="14478"/>
                </a:lnTo>
                <a:lnTo>
                  <a:pt x="84963" y="11811"/>
                </a:lnTo>
                <a:lnTo>
                  <a:pt x="72644" y="10541"/>
                </a:lnTo>
                <a:lnTo>
                  <a:pt x="72644" y="0"/>
                </a:lnTo>
                <a:lnTo>
                  <a:pt x="54864" y="0"/>
                </a:lnTo>
                <a:lnTo>
                  <a:pt x="54864" y="10541"/>
                </a:lnTo>
                <a:lnTo>
                  <a:pt x="54864" y="25781"/>
                </a:lnTo>
                <a:lnTo>
                  <a:pt x="54864" y="85852"/>
                </a:lnTo>
                <a:lnTo>
                  <a:pt x="47231" y="84874"/>
                </a:lnTo>
                <a:lnTo>
                  <a:pt x="46977" y="84874"/>
                </a:lnTo>
                <a:lnTo>
                  <a:pt x="18796" y="64770"/>
                </a:lnTo>
                <a:lnTo>
                  <a:pt x="18796" y="55753"/>
                </a:lnTo>
                <a:lnTo>
                  <a:pt x="21082" y="43688"/>
                </a:lnTo>
                <a:lnTo>
                  <a:pt x="27813" y="34556"/>
                </a:lnTo>
                <a:lnTo>
                  <a:pt x="39027" y="28625"/>
                </a:lnTo>
                <a:lnTo>
                  <a:pt x="38849" y="28625"/>
                </a:lnTo>
                <a:lnTo>
                  <a:pt x="54864" y="25781"/>
                </a:lnTo>
                <a:lnTo>
                  <a:pt x="54864" y="10541"/>
                </a:lnTo>
                <a:lnTo>
                  <a:pt x="14351" y="23622"/>
                </a:lnTo>
                <a:lnTo>
                  <a:pt x="0" y="55753"/>
                </a:lnTo>
                <a:lnTo>
                  <a:pt x="889" y="64770"/>
                </a:lnTo>
                <a:lnTo>
                  <a:pt x="889" y="65532"/>
                </a:lnTo>
                <a:lnTo>
                  <a:pt x="31623" y="97028"/>
                </a:lnTo>
                <a:lnTo>
                  <a:pt x="42926" y="99822"/>
                </a:lnTo>
                <a:lnTo>
                  <a:pt x="43561" y="99822"/>
                </a:lnTo>
                <a:lnTo>
                  <a:pt x="54864" y="100965"/>
                </a:lnTo>
                <a:lnTo>
                  <a:pt x="54864" y="111887"/>
                </a:lnTo>
                <a:lnTo>
                  <a:pt x="72644" y="111887"/>
                </a:lnTo>
                <a:lnTo>
                  <a:pt x="72644" y="100965"/>
                </a:lnTo>
                <a:lnTo>
                  <a:pt x="84963" y="99822"/>
                </a:lnTo>
                <a:lnTo>
                  <a:pt x="95758" y="97282"/>
                </a:lnTo>
                <a:lnTo>
                  <a:pt x="105143" y="93345"/>
                </a:lnTo>
                <a:lnTo>
                  <a:pt x="113017" y="88138"/>
                </a:lnTo>
                <a:lnTo>
                  <a:pt x="115189" y="85852"/>
                </a:lnTo>
                <a:lnTo>
                  <a:pt x="119253" y="81661"/>
                </a:lnTo>
                <a:lnTo>
                  <a:pt x="123698" y="74041"/>
                </a:lnTo>
                <a:lnTo>
                  <a:pt x="126365" y="65532"/>
                </a:lnTo>
                <a:lnTo>
                  <a:pt x="127254" y="55753"/>
                </a:lnTo>
                <a:close/>
              </a:path>
              <a:path w="645160" h="136525">
                <a:moveTo>
                  <a:pt x="222885" y="60452"/>
                </a:moveTo>
                <a:lnTo>
                  <a:pt x="220980" y="53467"/>
                </a:lnTo>
                <a:lnTo>
                  <a:pt x="215138" y="43561"/>
                </a:lnTo>
                <a:lnTo>
                  <a:pt x="213868" y="41275"/>
                </a:lnTo>
                <a:lnTo>
                  <a:pt x="208788" y="36449"/>
                </a:lnTo>
                <a:lnTo>
                  <a:pt x="204216" y="33921"/>
                </a:lnTo>
                <a:lnTo>
                  <a:pt x="204216" y="60833"/>
                </a:lnTo>
                <a:lnTo>
                  <a:pt x="204216" y="75692"/>
                </a:lnTo>
                <a:lnTo>
                  <a:pt x="201930" y="81661"/>
                </a:lnTo>
                <a:lnTo>
                  <a:pt x="193040" y="90678"/>
                </a:lnTo>
                <a:lnTo>
                  <a:pt x="187452" y="92964"/>
                </a:lnTo>
                <a:lnTo>
                  <a:pt x="173863" y="92964"/>
                </a:lnTo>
                <a:lnTo>
                  <a:pt x="168275" y="90678"/>
                </a:lnTo>
                <a:lnTo>
                  <a:pt x="159512" y="81661"/>
                </a:lnTo>
                <a:lnTo>
                  <a:pt x="157226" y="75692"/>
                </a:lnTo>
                <a:lnTo>
                  <a:pt x="157226" y="60833"/>
                </a:lnTo>
                <a:lnTo>
                  <a:pt x="159512" y="54864"/>
                </a:lnTo>
                <a:lnTo>
                  <a:pt x="168275" y="45847"/>
                </a:lnTo>
                <a:lnTo>
                  <a:pt x="173863" y="43561"/>
                </a:lnTo>
                <a:lnTo>
                  <a:pt x="187452" y="43561"/>
                </a:lnTo>
                <a:lnTo>
                  <a:pt x="193040" y="45847"/>
                </a:lnTo>
                <a:lnTo>
                  <a:pt x="201930" y="54864"/>
                </a:lnTo>
                <a:lnTo>
                  <a:pt x="204216" y="60833"/>
                </a:lnTo>
                <a:lnTo>
                  <a:pt x="204216" y="33921"/>
                </a:lnTo>
                <a:lnTo>
                  <a:pt x="195961" y="29591"/>
                </a:lnTo>
                <a:lnTo>
                  <a:pt x="188722" y="27813"/>
                </a:lnTo>
                <a:lnTo>
                  <a:pt x="172593" y="27813"/>
                </a:lnTo>
                <a:lnTo>
                  <a:pt x="140462" y="53467"/>
                </a:lnTo>
                <a:lnTo>
                  <a:pt x="138557" y="60452"/>
                </a:lnTo>
                <a:lnTo>
                  <a:pt x="138557" y="76073"/>
                </a:lnTo>
                <a:lnTo>
                  <a:pt x="165481" y="107061"/>
                </a:lnTo>
                <a:lnTo>
                  <a:pt x="172593" y="108839"/>
                </a:lnTo>
                <a:lnTo>
                  <a:pt x="188722" y="108839"/>
                </a:lnTo>
                <a:lnTo>
                  <a:pt x="195961" y="107061"/>
                </a:lnTo>
                <a:lnTo>
                  <a:pt x="208788" y="100203"/>
                </a:lnTo>
                <a:lnTo>
                  <a:pt x="213868" y="95377"/>
                </a:lnTo>
                <a:lnTo>
                  <a:pt x="215252" y="92964"/>
                </a:lnTo>
                <a:lnTo>
                  <a:pt x="220980" y="83058"/>
                </a:lnTo>
                <a:lnTo>
                  <a:pt x="222885" y="76073"/>
                </a:lnTo>
                <a:lnTo>
                  <a:pt x="222885" y="60452"/>
                </a:lnTo>
                <a:close/>
              </a:path>
              <a:path w="645160" h="136525">
                <a:moveTo>
                  <a:pt x="324993" y="60198"/>
                </a:moveTo>
                <a:lnTo>
                  <a:pt x="306197" y="33274"/>
                </a:lnTo>
                <a:lnTo>
                  <a:pt x="306197" y="60833"/>
                </a:lnTo>
                <a:lnTo>
                  <a:pt x="306197" y="75692"/>
                </a:lnTo>
                <a:lnTo>
                  <a:pt x="304038" y="81661"/>
                </a:lnTo>
                <a:lnTo>
                  <a:pt x="295148" y="90678"/>
                </a:lnTo>
                <a:lnTo>
                  <a:pt x="289560" y="92964"/>
                </a:lnTo>
                <a:lnTo>
                  <a:pt x="278384" y="92964"/>
                </a:lnTo>
                <a:lnTo>
                  <a:pt x="259207" y="73152"/>
                </a:lnTo>
                <a:lnTo>
                  <a:pt x="259207" y="63246"/>
                </a:lnTo>
                <a:lnTo>
                  <a:pt x="278384" y="43561"/>
                </a:lnTo>
                <a:lnTo>
                  <a:pt x="289560" y="43561"/>
                </a:lnTo>
                <a:lnTo>
                  <a:pt x="295148" y="45847"/>
                </a:lnTo>
                <a:lnTo>
                  <a:pt x="304038" y="54864"/>
                </a:lnTo>
                <a:lnTo>
                  <a:pt x="306197" y="60833"/>
                </a:lnTo>
                <a:lnTo>
                  <a:pt x="306197" y="33274"/>
                </a:lnTo>
                <a:lnTo>
                  <a:pt x="299466" y="29464"/>
                </a:lnTo>
                <a:lnTo>
                  <a:pt x="292608" y="27813"/>
                </a:lnTo>
                <a:lnTo>
                  <a:pt x="279400" y="27813"/>
                </a:lnTo>
                <a:lnTo>
                  <a:pt x="274447" y="28702"/>
                </a:lnTo>
                <a:lnTo>
                  <a:pt x="265557" y="32512"/>
                </a:lnTo>
                <a:lnTo>
                  <a:pt x="261747" y="35306"/>
                </a:lnTo>
                <a:lnTo>
                  <a:pt x="258699" y="39116"/>
                </a:lnTo>
                <a:lnTo>
                  <a:pt x="258699" y="28702"/>
                </a:lnTo>
                <a:lnTo>
                  <a:pt x="241046" y="28702"/>
                </a:lnTo>
                <a:lnTo>
                  <a:pt x="241046" y="136525"/>
                </a:lnTo>
                <a:lnTo>
                  <a:pt x="259588" y="136525"/>
                </a:lnTo>
                <a:lnTo>
                  <a:pt x="259588" y="98171"/>
                </a:lnTo>
                <a:lnTo>
                  <a:pt x="264668" y="102870"/>
                </a:lnTo>
                <a:lnTo>
                  <a:pt x="270510" y="106172"/>
                </a:lnTo>
                <a:lnTo>
                  <a:pt x="277241" y="108077"/>
                </a:lnTo>
                <a:lnTo>
                  <a:pt x="284861" y="108839"/>
                </a:lnTo>
                <a:lnTo>
                  <a:pt x="292608" y="108839"/>
                </a:lnTo>
                <a:lnTo>
                  <a:pt x="299466" y="107188"/>
                </a:lnTo>
                <a:lnTo>
                  <a:pt x="311531" y="100457"/>
                </a:lnTo>
                <a:lnTo>
                  <a:pt x="313817" y="98171"/>
                </a:lnTo>
                <a:lnTo>
                  <a:pt x="316357" y="95631"/>
                </a:lnTo>
                <a:lnTo>
                  <a:pt x="317881" y="92964"/>
                </a:lnTo>
                <a:lnTo>
                  <a:pt x="323215" y="83312"/>
                </a:lnTo>
                <a:lnTo>
                  <a:pt x="324993" y="76200"/>
                </a:lnTo>
                <a:lnTo>
                  <a:pt x="324993" y="60198"/>
                </a:lnTo>
                <a:close/>
              </a:path>
              <a:path w="645160" h="136525">
                <a:moveTo>
                  <a:pt x="437769" y="107823"/>
                </a:moveTo>
                <a:lnTo>
                  <a:pt x="437642" y="28702"/>
                </a:lnTo>
                <a:lnTo>
                  <a:pt x="420370" y="28702"/>
                </a:lnTo>
                <a:lnTo>
                  <a:pt x="390906" y="78105"/>
                </a:lnTo>
                <a:lnTo>
                  <a:pt x="362712" y="28702"/>
                </a:lnTo>
                <a:lnTo>
                  <a:pt x="343281" y="28702"/>
                </a:lnTo>
                <a:lnTo>
                  <a:pt x="343281" y="107823"/>
                </a:lnTo>
                <a:lnTo>
                  <a:pt x="360172" y="107823"/>
                </a:lnTo>
                <a:lnTo>
                  <a:pt x="360172" y="55245"/>
                </a:lnTo>
                <a:lnTo>
                  <a:pt x="386461" y="99441"/>
                </a:lnTo>
                <a:lnTo>
                  <a:pt x="394462" y="99441"/>
                </a:lnTo>
                <a:lnTo>
                  <a:pt x="421005" y="55372"/>
                </a:lnTo>
                <a:lnTo>
                  <a:pt x="421005" y="107823"/>
                </a:lnTo>
                <a:lnTo>
                  <a:pt x="437769" y="107823"/>
                </a:lnTo>
                <a:close/>
              </a:path>
              <a:path w="645160" h="136525">
                <a:moveTo>
                  <a:pt x="528066" y="61595"/>
                </a:moveTo>
                <a:lnTo>
                  <a:pt x="527558" y="54864"/>
                </a:lnTo>
                <a:lnTo>
                  <a:pt x="527558" y="53467"/>
                </a:lnTo>
                <a:lnTo>
                  <a:pt x="525780" y="46736"/>
                </a:lnTo>
                <a:lnTo>
                  <a:pt x="523989" y="43180"/>
                </a:lnTo>
                <a:lnTo>
                  <a:pt x="522859" y="40906"/>
                </a:lnTo>
                <a:lnTo>
                  <a:pt x="492125" y="27813"/>
                </a:lnTo>
                <a:lnTo>
                  <a:pt x="485648" y="27813"/>
                </a:lnTo>
                <a:lnTo>
                  <a:pt x="479425" y="28702"/>
                </a:lnTo>
                <a:lnTo>
                  <a:pt x="467741" y="32004"/>
                </a:lnTo>
                <a:lnTo>
                  <a:pt x="462788" y="34417"/>
                </a:lnTo>
                <a:lnTo>
                  <a:pt x="458724" y="37592"/>
                </a:lnTo>
                <a:lnTo>
                  <a:pt x="465963" y="51054"/>
                </a:lnTo>
                <a:lnTo>
                  <a:pt x="468884" y="48641"/>
                </a:lnTo>
                <a:lnTo>
                  <a:pt x="472440" y="46736"/>
                </a:lnTo>
                <a:lnTo>
                  <a:pt x="481076" y="43942"/>
                </a:lnTo>
                <a:lnTo>
                  <a:pt x="485521" y="43180"/>
                </a:lnTo>
                <a:lnTo>
                  <a:pt x="496443" y="43180"/>
                </a:lnTo>
                <a:lnTo>
                  <a:pt x="501269" y="44704"/>
                </a:lnTo>
                <a:lnTo>
                  <a:pt x="508000" y="50673"/>
                </a:lnTo>
                <a:lnTo>
                  <a:pt x="509651" y="54864"/>
                </a:lnTo>
                <a:lnTo>
                  <a:pt x="509651" y="61595"/>
                </a:lnTo>
                <a:lnTo>
                  <a:pt x="509651" y="73914"/>
                </a:lnTo>
                <a:lnTo>
                  <a:pt x="509651" y="83058"/>
                </a:lnTo>
                <a:lnTo>
                  <a:pt x="508127" y="86995"/>
                </a:lnTo>
                <a:lnTo>
                  <a:pt x="505587" y="90043"/>
                </a:lnTo>
                <a:lnTo>
                  <a:pt x="498221" y="94361"/>
                </a:lnTo>
                <a:lnTo>
                  <a:pt x="494284" y="95377"/>
                </a:lnTo>
                <a:lnTo>
                  <a:pt x="484886" y="95377"/>
                </a:lnTo>
                <a:lnTo>
                  <a:pt x="481203" y="94361"/>
                </a:lnTo>
                <a:lnTo>
                  <a:pt x="475869" y="90424"/>
                </a:lnTo>
                <a:lnTo>
                  <a:pt x="474472" y="87757"/>
                </a:lnTo>
                <a:lnTo>
                  <a:pt x="474472" y="77343"/>
                </a:lnTo>
                <a:lnTo>
                  <a:pt x="479806" y="73914"/>
                </a:lnTo>
                <a:lnTo>
                  <a:pt x="509651" y="73914"/>
                </a:lnTo>
                <a:lnTo>
                  <a:pt x="509651" y="61595"/>
                </a:lnTo>
                <a:lnTo>
                  <a:pt x="489204" y="61595"/>
                </a:lnTo>
                <a:lnTo>
                  <a:pt x="481203" y="61976"/>
                </a:lnTo>
                <a:lnTo>
                  <a:pt x="456311" y="77978"/>
                </a:lnTo>
                <a:lnTo>
                  <a:pt x="456361" y="83058"/>
                </a:lnTo>
                <a:lnTo>
                  <a:pt x="474853" y="107950"/>
                </a:lnTo>
                <a:lnTo>
                  <a:pt x="475107" y="107950"/>
                </a:lnTo>
                <a:lnTo>
                  <a:pt x="479806" y="108839"/>
                </a:lnTo>
                <a:lnTo>
                  <a:pt x="491617" y="108839"/>
                </a:lnTo>
                <a:lnTo>
                  <a:pt x="496697" y="107950"/>
                </a:lnTo>
                <a:lnTo>
                  <a:pt x="505079" y="104267"/>
                </a:lnTo>
                <a:lnTo>
                  <a:pt x="508381" y="101600"/>
                </a:lnTo>
                <a:lnTo>
                  <a:pt x="510667" y="98171"/>
                </a:lnTo>
                <a:lnTo>
                  <a:pt x="510667" y="107950"/>
                </a:lnTo>
                <a:lnTo>
                  <a:pt x="528066" y="107950"/>
                </a:lnTo>
                <a:lnTo>
                  <a:pt x="528066" y="98171"/>
                </a:lnTo>
                <a:lnTo>
                  <a:pt x="528066" y="95377"/>
                </a:lnTo>
                <a:lnTo>
                  <a:pt x="528066" y="61595"/>
                </a:lnTo>
                <a:close/>
              </a:path>
              <a:path w="645160" h="136525">
                <a:moveTo>
                  <a:pt x="613664" y="28702"/>
                </a:moveTo>
                <a:lnTo>
                  <a:pt x="539623" y="28702"/>
                </a:lnTo>
                <a:lnTo>
                  <a:pt x="539623" y="44450"/>
                </a:lnTo>
                <a:lnTo>
                  <a:pt x="567436" y="44450"/>
                </a:lnTo>
                <a:lnTo>
                  <a:pt x="567436" y="107823"/>
                </a:lnTo>
                <a:lnTo>
                  <a:pt x="585978" y="107823"/>
                </a:lnTo>
                <a:lnTo>
                  <a:pt x="585978" y="44450"/>
                </a:lnTo>
                <a:lnTo>
                  <a:pt x="613664" y="44450"/>
                </a:lnTo>
                <a:lnTo>
                  <a:pt x="613664" y="28702"/>
                </a:lnTo>
                <a:close/>
              </a:path>
              <a:path w="645160" h="136525">
                <a:moveTo>
                  <a:pt x="644906" y="92837"/>
                </a:moveTo>
                <a:lnTo>
                  <a:pt x="643763" y="89916"/>
                </a:lnTo>
                <a:lnTo>
                  <a:pt x="639064" y="85344"/>
                </a:lnTo>
                <a:lnTo>
                  <a:pt x="636270" y="84201"/>
                </a:lnTo>
                <a:lnTo>
                  <a:pt x="629285" y="84201"/>
                </a:lnTo>
                <a:lnTo>
                  <a:pt x="626364" y="85344"/>
                </a:lnTo>
                <a:lnTo>
                  <a:pt x="621792" y="89916"/>
                </a:lnTo>
                <a:lnTo>
                  <a:pt x="620649" y="92837"/>
                </a:lnTo>
                <a:lnTo>
                  <a:pt x="620649" y="100076"/>
                </a:lnTo>
                <a:lnTo>
                  <a:pt x="621792" y="102997"/>
                </a:lnTo>
                <a:lnTo>
                  <a:pt x="626491" y="107696"/>
                </a:lnTo>
                <a:lnTo>
                  <a:pt x="629412" y="108839"/>
                </a:lnTo>
                <a:lnTo>
                  <a:pt x="636143" y="108839"/>
                </a:lnTo>
                <a:lnTo>
                  <a:pt x="638937" y="107696"/>
                </a:lnTo>
                <a:lnTo>
                  <a:pt x="643763" y="102997"/>
                </a:lnTo>
                <a:lnTo>
                  <a:pt x="644906" y="100076"/>
                </a:lnTo>
                <a:lnTo>
                  <a:pt x="644906" y="92837"/>
                </a:lnTo>
                <a:close/>
              </a:path>
              <a:path w="645160" h="136525">
                <a:moveTo>
                  <a:pt x="644906" y="36449"/>
                </a:moveTo>
                <a:lnTo>
                  <a:pt x="643763" y="33528"/>
                </a:lnTo>
                <a:lnTo>
                  <a:pt x="639064" y="28956"/>
                </a:lnTo>
                <a:lnTo>
                  <a:pt x="636270" y="27813"/>
                </a:lnTo>
                <a:lnTo>
                  <a:pt x="629285" y="27813"/>
                </a:lnTo>
                <a:lnTo>
                  <a:pt x="626364" y="28956"/>
                </a:lnTo>
                <a:lnTo>
                  <a:pt x="621792" y="33528"/>
                </a:lnTo>
                <a:lnTo>
                  <a:pt x="620649" y="36449"/>
                </a:lnTo>
                <a:lnTo>
                  <a:pt x="620649" y="43688"/>
                </a:lnTo>
                <a:lnTo>
                  <a:pt x="621792" y="46621"/>
                </a:lnTo>
                <a:lnTo>
                  <a:pt x="626491" y="51181"/>
                </a:lnTo>
                <a:lnTo>
                  <a:pt x="629412" y="52451"/>
                </a:lnTo>
                <a:lnTo>
                  <a:pt x="636143" y="52451"/>
                </a:lnTo>
                <a:lnTo>
                  <a:pt x="638937" y="51181"/>
                </a:lnTo>
                <a:lnTo>
                  <a:pt x="643763" y="46621"/>
                </a:lnTo>
                <a:lnTo>
                  <a:pt x="644906" y="43688"/>
                </a:lnTo>
                <a:lnTo>
                  <a:pt x="644906" y="36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52828" y="4516767"/>
            <a:ext cx="1405509" cy="30923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1357502" y="4235577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926"/>
                </a:lnTo>
              </a:path>
            </a:pathLst>
          </a:custGeom>
          <a:ln w="7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1545716" y="5420151"/>
            <a:ext cx="1144905" cy="125730"/>
            <a:chOff x="1545716" y="5420151"/>
            <a:chExt cx="1144905" cy="125730"/>
          </a:xfrm>
        </p:grpSpPr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45716" y="5420151"/>
              <a:ext cx="202819" cy="1256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73427" y="5443842"/>
              <a:ext cx="341528" cy="8141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139823" y="5443854"/>
              <a:ext cx="551180" cy="81280"/>
            </a:xfrm>
            <a:custGeom>
              <a:avLst/>
              <a:gdLst/>
              <a:ahLst/>
              <a:cxnLst/>
              <a:rect l="l" t="t" r="r" b="b"/>
              <a:pathLst>
                <a:path w="551180" h="81279">
                  <a:moveTo>
                    <a:pt x="70866" y="44704"/>
                  </a:moveTo>
                  <a:lnTo>
                    <a:pt x="68834" y="39751"/>
                  </a:lnTo>
                  <a:lnTo>
                    <a:pt x="68707" y="39497"/>
                  </a:lnTo>
                  <a:lnTo>
                    <a:pt x="68199" y="38227"/>
                  </a:lnTo>
                  <a:lnTo>
                    <a:pt x="57404" y="29210"/>
                  </a:lnTo>
                  <a:lnTo>
                    <a:pt x="52070" y="27559"/>
                  </a:lnTo>
                  <a:lnTo>
                    <a:pt x="52070" y="48260"/>
                  </a:lnTo>
                  <a:lnTo>
                    <a:pt x="52070" y="57150"/>
                  </a:lnTo>
                  <a:lnTo>
                    <a:pt x="50673" y="60706"/>
                  </a:lnTo>
                  <a:lnTo>
                    <a:pt x="44958" y="65405"/>
                  </a:lnTo>
                  <a:lnTo>
                    <a:pt x="40894" y="66421"/>
                  </a:lnTo>
                  <a:lnTo>
                    <a:pt x="18415" y="66421"/>
                  </a:lnTo>
                  <a:lnTo>
                    <a:pt x="18415" y="39497"/>
                  </a:lnTo>
                  <a:lnTo>
                    <a:pt x="46609" y="39751"/>
                  </a:lnTo>
                  <a:lnTo>
                    <a:pt x="41021" y="39751"/>
                  </a:lnTo>
                  <a:lnTo>
                    <a:pt x="45212" y="40767"/>
                  </a:lnTo>
                  <a:lnTo>
                    <a:pt x="50673" y="44958"/>
                  </a:lnTo>
                  <a:lnTo>
                    <a:pt x="52070" y="48260"/>
                  </a:lnTo>
                  <a:lnTo>
                    <a:pt x="52070" y="27559"/>
                  </a:lnTo>
                  <a:lnTo>
                    <a:pt x="49657" y="26924"/>
                  </a:lnTo>
                  <a:lnTo>
                    <a:pt x="39624" y="26924"/>
                  </a:lnTo>
                  <a:lnTo>
                    <a:pt x="18415" y="26797"/>
                  </a:lnTo>
                  <a:lnTo>
                    <a:pt x="18415" y="889"/>
                  </a:lnTo>
                  <a:lnTo>
                    <a:pt x="0" y="889"/>
                  </a:lnTo>
                  <a:lnTo>
                    <a:pt x="0" y="80010"/>
                  </a:lnTo>
                  <a:lnTo>
                    <a:pt x="36957" y="80010"/>
                  </a:lnTo>
                  <a:lnTo>
                    <a:pt x="61976" y="66421"/>
                  </a:lnTo>
                  <a:lnTo>
                    <a:pt x="70866" y="61595"/>
                  </a:lnTo>
                  <a:lnTo>
                    <a:pt x="70866" y="44704"/>
                  </a:lnTo>
                  <a:close/>
                </a:path>
                <a:path w="551180" h="81279">
                  <a:moveTo>
                    <a:pt x="163957" y="889"/>
                  </a:moveTo>
                  <a:lnTo>
                    <a:pt x="145542" y="889"/>
                  </a:lnTo>
                  <a:lnTo>
                    <a:pt x="145542" y="33020"/>
                  </a:lnTo>
                  <a:lnTo>
                    <a:pt x="105664" y="33020"/>
                  </a:lnTo>
                  <a:lnTo>
                    <a:pt x="105664" y="889"/>
                  </a:lnTo>
                  <a:lnTo>
                    <a:pt x="87122" y="889"/>
                  </a:lnTo>
                  <a:lnTo>
                    <a:pt x="87122" y="79883"/>
                  </a:lnTo>
                  <a:lnTo>
                    <a:pt x="105664" y="79883"/>
                  </a:lnTo>
                  <a:lnTo>
                    <a:pt x="105664" y="48641"/>
                  </a:lnTo>
                  <a:lnTo>
                    <a:pt x="145542" y="48641"/>
                  </a:lnTo>
                  <a:lnTo>
                    <a:pt x="145542" y="79883"/>
                  </a:lnTo>
                  <a:lnTo>
                    <a:pt x="163957" y="79883"/>
                  </a:lnTo>
                  <a:lnTo>
                    <a:pt x="163957" y="889"/>
                  </a:lnTo>
                  <a:close/>
                </a:path>
                <a:path w="551180" h="81279">
                  <a:moveTo>
                    <a:pt x="266319" y="32512"/>
                  </a:moveTo>
                  <a:lnTo>
                    <a:pt x="264541" y="25654"/>
                  </a:lnTo>
                  <a:lnTo>
                    <a:pt x="258572" y="15621"/>
                  </a:lnTo>
                  <a:lnTo>
                    <a:pt x="257302" y="13335"/>
                  </a:lnTo>
                  <a:lnTo>
                    <a:pt x="252222" y="8636"/>
                  </a:lnTo>
                  <a:lnTo>
                    <a:pt x="247650" y="6096"/>
                  </a:lnTo>
                  <a:lnTo>
                    <a:pt x="247650" y="33020"/>
                  </a:lnTo>
                  <a:lnTo>
                    <a:pt x="247650" y="47752"/>
                  </a:lnTo>
                  <a:lnTo>
                    <a:pt x="245364" y="53721"/>
                  </a:lnTo>
                  <a:lnTo>
                    <a:pt x="236601" y="62865"/>
                  </a:lnTo>
                  <a:lnTo>
                    <a:pt x="230886" y="65151"/>
                  </a:lnTo>
                  <a:lnTo>
                    <a:pt x="217297" y="65151"/>
                  </a:lnTo>
                  <a:lnTo>
                    <a:pt x="211709" y="62865"/>
                  </a:lnTo>
                  <a:lnTo>
                    <a:pt x="202946" y="53721"/>
                  </a:lnTo>
                  <a:lnTo>
                    <a:pt x="200660" y="47752"/>
                  </a:lnTo>
                  <a:lnTo>
                    <a:pt x="200660" y="33020"/>
                  </a:lnTo>
                  <a:lnTo>
                    <a:pt x="202946" y="27051"/>
                  </a:lnTo>
                  <a:lnTo>
                    <a:pt x="211709" y="17907"/>
                  </a:lnTo>
                  <a:lnTo>
                    <a:pt x="217297" y="15621"/>
                  </a:lnTo>
                  <a:lnTo>
                    <a:pt x="230886" y="15621"/>
                  </a:lnTo>
                  <a:lnTo>
                    <a:pt x="236601" y="17907"/>
                  </a:lnTo>
                  <a:lnTo>
                    <a:pt x="245364" y="27051"/>
                  </a:lnTo>
                  <a:lnTo>
                    <a:pt x="247650" y="33020"/>
                  </a:lnTo>
                  <a:lnTo>
                    <a:pt x="247650" y="6096"/>
                  </a:lnTo>
                  <a:lnTo>
                    <a:pt x="239395" y="1651"/>
                  </a:lnTo>
                  <a:lnTo>
                    <a:pt x="232156" y="0"/>
                  </a:lnTo>
                  <a:lnTo>
                    <a:pt x="216154" y="0"/>
                  </a:lnTo>
                  <a:lnTo>
                    <a:pt x="183896" y="25654"/>
                  </a:lnTo>
                  <a:lnTo>
                    <a:pt x="182118" y="32512"/>
                  </a:lnTo>
                  <a:lnTo>
                    <a:pt x="182118" y="48133"/>
                  </a:lnTo>
                  <a:lnTo>
                    <a:pt x="208915" y="79248"/>
                  </a:lnTo>
                  <a:lnTo>
                    <a:pt x="216154" y="80899"/>
                  </a:lnTo>
                  <a:lnTo>
                    <a:pt x="232156" y="80899"/>
                  </a:lnTo>
                  <a:lnTo>
                    <a:pt x="251929" y="65151"/>
                  </a:lnTo>
                  <a:lnTo>
                    <a:pt x="264541" y="55118"/>
                  </a:lnTo>
                  <a:lnTo>
                    <a:pt x="266319" y="48133"/>
                  </a:lnTo>
                  <a:lnTo>
                    <a:pt x="266319" y="32512"/>
                  </a:lnTo>
                  <a:close/>
                </a:path>
                <a:path w="551180" h="81279">
                  <a:moveTo>
                    <a:pt x="354203" y="18288"/>
                  </a:moveTo>
                  <a:lnTo>
                    <a:pt x="351282" y="12446"/>
                  </a:lnTo>
                  <a:lnTo>
                    <a:pt x="346837" y="7874"/>
                  </a:lnTo>
                  <a:lnTo>
                    <a:pt x="335153" y="1524"/>
                  </a:lnTo>
                  <a:lnTo>
                    <a:pt x="328295" y="0"/>
                  </a:lnTo>
                  <a:lnTo>
                    <a:pt x="312166" y="0"/>
                  </a:lnTo>
                  <a:lnTo>
                    <a:pt x="279527" y="25654"/>
                  </a:lnTo>
                  <a:lnTo>
                    <a:pt x="277749" y="32512"/>
                  </a:lnTo>
                  <a:lnTo>
                    <a:pt x="277749" y="48133"/>
                  </a:lnTo>
                  <a:lnTo>
                    <a:pt x="304927" y="79248"/>
                  </a:lnTo>
                  <a:lnTo>
                    <a:pt x="312293" y="80899"/>
                  </a:lnTo>
                  <a:lnTo>
                    <a:pt x="328168" y="80899"/>
                  </a:lnTo>
                  <a:lnTo>
                    <a:pt x="334899" y="79375"/>
                  </a:lnTo>
                  <a:lnTo>
                    <a:pt x="346710" y="72898"/>
                  </a:lnTo>
                  <a:lnTo>
                    <a:pt x="351155" y="68326"/>
                  </a:lnTo>
                  <a:lnTo>
                    <a:pt x="354203" y="62484"/>
                  </a:lnTo>
                  <a:lnTo>
                    <a:pt x="339979" y="54102"/>
                  </a:lnTo>
                  <a:lnTo>
                    <a:pt x="337693" y="57785"/>
                  </a:lnTo>
                  <a:lnTo>
                    <a:pt x="334899" y="60579"/>
                  </a:lnTo>
                  <a:lnTo>
                    <a:pt x="328041" y="64135"/>
                  </a:lnTo>
                  <a:lnTo>
                    <a:pt x="324358" y="65151"/>
                  </a:lnTo>
                  <a:lnTo>
                    <a:pt x="313309" y="65151"/>
                  </a:lnTo>
                  <a:lnTo>
                    <a:pt x="307594" y="62865"/>
                  </a:lnTo>
                  <a:lnTo>
                    <a:pt x="298577" y="53848"/>
                  </a:lnTo>
                  <a:lnTo>
                    <a:pt x="296291" y="47879"/>
                  </a:lnTo>
                  <a:lnTo>
                    <a:pt x="296291" y="32893"/>
                  </a:lnTo>
                  <a:lnTo>
                    <a:pt x="298577" y="26924"/>
                  </a:lnTo>
                  <a:lnTo>
                    <a:pt x="307721" y="17907"/>
                  </a:lnTo>
                  <a:lnTo>
                    <a:pt x="313436" y="15621"/>
                  </a:lnTo>
                  <a:lnTo>
                    <a:pt x="324358" y="15621"/>
                  </a:lnTo>
                  <a:lnTo>
                    <a:pt x="328041" y="16510"/>
                  </a:lnTo>
                  <a:lnTo>
                    <a:pt x="334899" y="20193"/>
                  </a:lnTo>
                  <a:lnTo>
                    <a:pt x="337693" y="22987"/>
                  </a:lnTo>
                  <a:lnTo>
                    <a:pt x="339979" y="26543"/>
                  </a:lnTo>
                  <a:lnTo>
                    <a:pt x="354203" y="18288"/>
                  </a:lnTo>
                  <a:close/>
                </a:path>
                <a:path w="551180" h="81279">
                  <a:moveTo>
                    <a:pt x="432435" y="889"/>
                  </a:moveTo>
                  <a:lnTo>
                    <a:pt x="358394" y="889"/>
                  </a:lnTo>
                  <a:lnTo>
                    <a:pt x="358394" y="16510"/>
                  </a:lnTo>
                  <a:lnTo>
                    <a:pt x="386207" y="16510"/>
                  </a:lnTo>
                  <a:lnTo>
                    <a:pt x="386207" y="79883"/>
                  </a:lnTo>
                  <a:lnTo>
                    <a:pt x="404749" y="79883"/>
                  </a:lnTo>
                  <a:lnTo>
                    <a:pt x="404749" y="16510"/>
                  </a:lnTo>
                  <a:lnTo>
                    <a:pt x="432435" y="16510"/>
                  </a:lnTo>
                  <a:lnTo>
                    <a:pt x="432435" y="889"/>
                  </a:lnTo>
                  <a:close/>
                </a:path>
                <a:path w="551180" h="81279">
                  <a:moveTo>
                    <a:pt x="516763" y="44704"/>
                  </a:moveTo>
                  <a:lnTo>
                    <a:pt x="514731" y="39751"/>
                  </a:lnTo>
                  <a:lnTo>
                    <a:pt x="514604" y="39497"/>
                  </a:lnTo>
                  <a:lnTo>
                    <a:pt x="514096" y="38227"/>
                  </a:lnTo>
                  <a:lnTo>
                    <a:pt x="503301" y="29210"/>
                  </a:lnTo>
                  <a:lnTo>
                    <a:pt x="497967" y="27559"/>
                  </a:lnTo>
                  <a:lnTo>
                    <a:pt x="497967" y="48260"/>
                  </a:lnTo>
                  <a:lnTo>
                    <a:pt x="497967" y="57150"/>
                  </a:lnTo>
                  <a:lnTo>
                    <a:pt x="496570" y="60706"/>
                  </a:lnTo>
                  <a:lnTo>
                    <a:pt x="490855" y="65405"/>
                  </a:lnTo>
                  <a:lnTo>
                    <a:pt x="486791" y="66421"/>
                  </a:lnTo>
                  <a:lnTo>
                    <a:pt x="464312" y="66421"/>
                  </a:lnTo>
                  <a:lnTo>
                    <a:pt x="464312" y="39497"/>
                  </a:lnTo>
                  <a:lnTo>
                    <a:pt x="492506" y="39751"/>
                  </a:lnTo>
                  <a:lnTo>
                    <a:pt x="486918" y="39751"/>
                  </a:lnTo>
                  <a:lnTo>
                    <a:pt x="491109" y="40767"/>
                  </a:lnTo>
                  <a:lnTo>
                    <a:pt x="496570" y="44958"/>
                  </a:lnTo>
                  <a:lnTo>
                    <a:pt x="497967" y="48260"/>
                  </a:lnTo>
                  <a:lnTo>
                    <a:pt x="497967" y="27559"/>
                  </a:lnTo>
                  <a:lnTo>
                    <a:pt x="495554" y="26924"/>
                  </a:lnTo>
                  <a:lnTo>
                    <a:pt x="485521" y="26924"/>
                  </a:lnTo>
                  <a:lnTo>
                    <a:pt x="464312" y="26797"/>
                  </a:lnTo>
                  <a:lnTo>
                    <a:pt x="464312" y="889"/>
                  </a:lnTo>
                  <a:lnTo>
                    <a:pt x="445897" y="889"/>
                  </a:lnTo>
                  <a:lnTo>
                    <a:pt x="445897" y="80010"/>
                  </a:lnTo>
                  <a:lnTo>
                    <a:pt x="482854" y="80010"/>
                  </a:lnTo>
                  <a:lnTo>
                    <a:pt x="507873" y="66421"/>
                  </a:lnTo>
                  <a:lnTo>
                    <a:pt x="516763" y="61595"/>
                  </a:lnTo>
                  <a:lnTo>
                    <a:pt x="516763" y="44704"/>
                  </a:lnTo>
                  <a:close/>
                </a:path>
                <a:path w="551180" h="81279">
                  <a:moveTo>
                    <a:pt x="550799" y="65024"/>
                  </a:moveTo>
                  <a:lnTo>
                    <a:pt x="549656" y="61976"/>
                  </a:lnTo>
                  <a:lnTo>
                    <a:pt x="545084" y="57531"/>
                  </a:lnTo>
                  <a:lnTo>
                    <a:pt x="542163" y="56388"/>
                  </a:lnTo>
                  <a:lnTo>
                    <a:pt x="535178" y="56388"/>
                  </a:lnTo>
                  <a:lnTo>
                    <a:pt x="532384" y="57531"/>
                  </a:lnTo>
                  <a:lnTo>
                    <a:pt x="527685" y="61976"/>
                  </a:lnTo>
                  <a:lnTo>
                    <a:pt x="526542" y="65024"/>
                  </a:lnTo>
                  <a:lnTo>
                    <a:pt x="526542" y="72136"/>
                  </a:lnTo>
                  <a:lnTo>
                    <a:pt x="527685" y="75184"/>
                  </a:lnTo>
                  <a:lnTo>
                    <a:pt x="532511" y="79756"/>
                  </a:lnTo>
                  <a:lnTo>
                    <a:pt x="535305" y="80899"/>
                  </a:lnTo>
                  <a:lnTo>
                    <a:pt x="542036" y="80899"/>
                  </a:lnTo>
                  <a:lnTo>
                    <a:pt x="544957" y="79756"/>
                  </a:lnTo>
                  <a:lnTo>
                    <a:pt x="549656" y="75184"/>
                  </a:lnTo>
                  <a:lnTo>
                    <a:pt x="550799" y="72136"/>
                  </a:lnTo>
                  <a:lnTo>
                    <a:pt x="550799" y="65024"/>
                  </a:lnTo>
                  <a:close/>
                </a:path>
                <a:path w="551180" h="81279">
                  <a:moveTo>
                    <a:pt x="550799" y="8636"/>
                  </a:moveTo>
                  <a:lnTo>
                    <a:pt x="549656" y="5588"/>
                  </a:lnTo>
                  <a:lnTo>
                    <a:pt x="545084" y="1143"/>
                  </a:lnTo>
                  <a:lnTo>
                    <a:pt x="542163" y="0"/>
                  </a:lnTo>
                  <a:lnTo>
                    <a:pt x="535178" y="0"/>
                  </a:lnTo>
                  <a:lnTo>
                    <a:pt x="532384" y="1143"/>
                  </a:lnTo>
                  <a:lnTo>
                    <a:pt x="527685" y="5588"/>
                  </a:lnTo>
                  <a:lnTo>
                    <a:pt x="526542" y="8636"/>
                  </a:lnTo>
                  <a:lnTo>
                    <a:pt x="526542" y="15748"/>
                  </a:lnTo>
                  <a:lnTo>
                    <a:pt x="527685" y="18669"/>
                  </a:lnTo>
                  <a:lnTo>
                    <a:pt x="532511" y="23368"/>
                  </a:lnTo>
                  <a:lnTo>
                    <a:pt x="535305" y="24511"/>
                  </a:lnTo>
                  <a:lnTo>
                    <a:pt x="542036" y="24511"/>
                  </a:lnTo>
                  <a:lnTo>
                    <a:pt x="544957" y="23368"/>
                  </a:lnTo>
                  <a:lnTo>
                    <a:pt x="549656" y="18669"/>
                  </a:lnTo>
                  <a:lnTo>
                    <a:pt x="550799" y="15748"/>
                  </a:lnTo>
                  <a:lnTo>
                    <a:pt x="550799" y="8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43050" y="5668924"/>
            <a:ext cx="221272" cy="138531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1834769" y="5697601"/>
            <a:ext cx="797560" cy="131445"/>
            <a:chOff x="1834769" y="5697601"/>
            <a:chExt cx="797560" cy="131445"/>
          </a:xfrm>
        </p:grpSpPr>
        <p:sp>
          <p:nvSpPr>
            <p:cNvPr id="47" name="object 47"/>
            <p:cNvSpPr/>
            <p:nvPr/>
          </p:nvSpPr>
          <p:spPr>
            <a:xfrm>
              <a:off x="1834769" y="5697600"/>
              <a:ext cx="662940" cy="131445"/>
            </a:xfrm>
            <a:custGeom>
              <a:avLst/>
              <a:gdLst/>
              <a:ahLst/>
              <a:cxnLst/>
              <a:rect l="l" t="t" r="r" b="b"/>
              <a:pathLst>
                <a:path w="662939" h="131445">
                  <a:moveTo>
                    <a:pt x="119253" y="1651"/>
                  </a:moveTo>
                  <a:lnTo>
                    <a:pt x="74803" y="1651"/>
                  </a:lnTo>
                  <a:lnTo>
                    <a:pt x="74803" y="39751"/>
                  </a:lnTo>
                  <a:lnTo>
                    <a:pt x="44450" y="39751"/>
                  </a:lnTo>
                  <a:lnTo>
                    <a:pt x="44450" y="1651"/>
                  </a:lnTo>
                  <a:lnTo>
                    <a:pt x="0" y="1651"/>
                  </a:lnTo>
                  <a:lnTo>
                    <a:pt x="0" y="39751"/>
                  </a:lnTo>
                  <a:lnTo>
                    <a:pt x="0" y="74041"/>
                  </a:lnTo>
                  <a:lnTo>
                    <a:pt x="0" y="109601"/>
                  </a:lnTo>
                  <a:lnTo>
                    <a:pt x="44450" y="109601"/>
                  </a:lnTo>
                  <a:lnTo>
                    <a:pt x="44450" y="74041"/>
                  </a:lnTo>
                  <a:lnTo>
                    <a:pt x="74803" y="74041"/>
                  </a:lnTo>
                  <a:lnTo>
                    <a:pt x="74803" y="109601"/>
                  </a:lnTo>
                  <a:lnTo>
                    <a:pt x="119253" y="109601"/>
                  </a:lnTo>
                  <a:lnTo>
                    <a:pt x="119253" y="74041"/>
                  </a:lnTo>
                  <a:lnTo>
                    <a:pt x="119253" y="39751"/>
                  </a:lnTo>
                  <a:lnTo>
                    <a:pt x="119253" y="1651"/>
                  </a:lnTo>
                  <a:close/>
                </a:path>
                <a:path w="662939" h="131445">
                  <a:moveTo>
                    <a:pt x="253746" y="55753"/>
                  </a:moveTo>
                  <a:lnTo>
                    <a:pt x="251307" y="44704"/>
                  </a:lnTo>
                  <a:lnTo>
                    <a:pt x="248158" y="30353"/>
                  </a:lnTo>
                  <a:lnTo>
                    <a:pt x="245745" y="25654"/>
                  </a:lnTo>
                  <a:lnTo>
                    <a:pt x="212090" y="2159"/>
                  </a:lnTo>
                  <a:lnTo>
                    <a:pt x="212090" y="44704"/>
                  </a:lnTo>
                  <a:lnTo>
                    <a:pt x="177292" y="44704"/>
                  </a:lnTo>
                  <a:lnTo>
                    <a:pt x="178181" y="40513"/>
                  </a:lnTo>
                  <a:lnTo>
                    <a:pt x="178181" y="40132"/>
                  </a:lnTo>
                  <a:lnTo>
                    <a:pt x="180086" y="36830"/>
                  </a:lnTo>
                  <a:lnTo>
                    <a:pt x="180213" y="36576"/>
                  </a:lnTo>
                  <a:lnTo>
                    <a:pt x="186182" y="31623"/>
                  </a:lnTo>
                  <a:lnTo>
                    <a:pt x="190119" y="30353"/>
                  </a:lnTo>
                  <a:lnTo>
                    <a:pt x="199263" y="30353"/>
                  </a:lnTo>
                  <a:lnTo>
                    <a:pt x="212090" y="44704"/>
                  </a:lnTo>
                  <a:lnTo>
                    <a:pt x="212090" y="2159"/>
                  </a:lnTo>
                  <a:lnTo>
                    <a:pt x="209931" y="1524"/>
                  </a:lnTo>
                  <a:lnTo>
                    <a:pt x="203060" y="469"/>
                  </a:lnTo>
                  <a:lnTo>
                    <a:pt x="204838" y="469"/>
                  </a:lnTo>
                  <a:lnTo>
                    <a:pt x="194310" y="0"/>
                  </a:lnTo>
                  <a:lnTo>
                    <a:pt x="184073" y="469"/>
                  </a:lnTo>
                  <a:lnTo>
                    <a:pt x="185356" y="469"/>
                  </a:lnTo>
                  <a:lnTo>
                    <a:pt x="177800" y="1778"/>
                  </a:lnTo>
                  <a:lnTo>
                    <a:pt x="141097" y="26924"/>
                  </a:lnTo>
                  <a:lnTo>
                    <a:pt x="135255" y="40132"/>
                  </a:lnTo>
                  <a:lnTo>
                    <a:pt x="135128" y="40513"/>
                  </a:lnTo>
                  <a:lnTo>
                    <a:pt x="133731" y="47371"/>
                  </a:lnTo>
                  <a:lnTo>
                    <a:pt x="133604" y="47879"/>
                  </a:lnTo>
                  <a:lnTo>
                    <a:pt x="133096" y="55753"/>
                  </a:lnTo>
                  <a:lnTo>
                    <a:pt x="133604" y="63627"/>
                  </a:lnTo>
                  <a:lnTo>
                    <a:pt x="135128" y="70993"/>
                  </a:lnTo>
                  <a:lnTo>
                    <a:pt x="137541" y="77851"/>
                  </a:lnTo>
                  <a:lnTo>
                    <a:pt x="171831" y="107823"/>
                  </a:lnTo>
                  <a:lnTo>
                    <a:pt x="198374" y="111887"/>
                  </a:lnTo>
                  <a:lnTo>
                    <a:pt x="213106" y="110744"/>
                  </a:lnTo>
                  <a:lnTo>
                    <a:pt x="225933" y="107569"/>
                  </a:lnTo>
                  <a:lnTo>
                    <a:pt x="236728" y="102108"/>
                  </a:lnTo>
                  <a:lnTo>
                    <a:pt x="245618" y="94488"/>
                  </a:lnTo>
                  <a:lnTo>
                    <a:pt x="230124" y="78867"/>
                  </a:lnTo>
                  <a:lnTo>
                    <a:pt x="222250" y="70993"/>
                  </a:lnTo>
                  <a:lnTo>
                    <a:pt x="218440" y="73914"/>
                  </a:lnTo>
                  <a:lnTo>
                    <a:pt x="215011" y="75946"/>
                  </a:lnTo>
                  <a:lnTo>
                    <a:pt x="208534" y="78359"/>
                  </a:lnTo>
                  <a:lnTo>
                    <a:pt x="204597" y="78867"/>
                  </a:lnTo>
                  <a:lnTo>
                    <a:pt x="194310" y="78867"/>
                  </a:lnTo>
                  <a:lnTo>
                    <a:pt x="189738" y="77851"/>
                  </a:lnTo>
                  <a:lnTo>
                    <a:pt x="182245" y="73533"/>
                  </a:lnTo>
                  <a:lnTo>
                    <a:pt x="179705" y="70358"/>
                  </a:lnTo>
                  <a:lnTo>
                    <a:pt x="178054" y="66294"/>
                  </a:lnTo>
                  <a:lnTo>
                    <a:pt x="253111" y="66294"/>
                  </a:lnTo>
                  <a:lnTo>
                    <a:pt x="253492" y="59944"/>
                  </a:lnTo>
                  <a:lnTo>
                    <a:pt x="253746" y="56515"/>
                  </a:lnTo>
                  <a:lnTo>
                    <a:pt x="253746" y="55753"/>
                  </a:lnTo>
                  <a:close/>
                </a:path>
                <a:path w="662939" h="131445">
                  <a:moveTo>
                    <a:pt x="403860" y="74930"/>
                  </a:moveTo>
                  <a:lnTo>
                    <a:pt x="389509" y="74930"/>
                  </a:lnTo>
                  <a:lnTo>
                    <a:pt x="389509" y="1905"/>
                  </a:lnTo>
                  <a:lnTo>
                    <a:pt x="345059" y="1905"/>
                  </a:lnTo>
                  <a:lnTo>
                    <a:pt x="345059" y="36703"/>
                  </a:lnTo>
                  <a:lnTo>
                    <a:pt x="345059" y="74930"/>
                  </a:lnTo>
                  <a:lnTo>
                    <a:pt x="315849" y="74930"/>
                  </a:lnTo>
                  <a:lnTo>
                    <a:pt x="322580" y="43434"/>
                  </a:lnTo>
                  <a:lnTo>
                    <a:pt x="322707" y="40005"/>
                  </a:lnTo>
                  <a:lnTo>
                    <a:pt x="322834" y="36703"/>
                  </a:lnTo>
                  <a:lnTo>
                    <a:pt x="345059" y="36703"/>
                  </a:lnTo>
                  <a:lnTo>
                    <a:pt x="345059" y="1905"/>
                  </a:lnTo>
                  <a:lnTo>
                    <a:pt x="283845" y="1905"/>
                  </a:lnTo>
                  <a:lnTo>
                    <a:pt x="282575" y="36703"/>
                  </a:lnTo>
                  <a:lnTo>
                    <a:pt x="282575" y="40005"/>
                  </a:lnTo>
                  <a:lnTo>
                    <a:pt x="282067" y="48006"/>
                  </a:lnTo>
                  <a:lnTo>
                    <a:pt x="281178" y="54991"/>
                  </a:lnTo>
                  <a:lnTo>
                    <a:pt x="279908" y="60960"/>
                  </a:lnTo>
                  <a:lnTo>
                    <a:pt x="278130" y="66040"/>
                  </a:lnTo>
                  <a:lnTo>
                    <a:pt x="275717" y="71755"/>
                  </a:lnTo>
                  <a:lnTo>
                    <a:pt x="275717" y="72009"/>
                  </a:lnTo>
                  <a:lnTo>
                    <a:pt x="271272" y="74930"/>
                  </a:lnTo>
                  <a:lnTo>
                    <a:pt x="261747" y="74930"/>
                  </a:lnTo>
                  <a:lnTo>
                    <a:pt x="261747" y="131191"/>
                  </a:lnTo>
                  <a:lnTo>
                    <a:pt x="303022" y="131191"/>
                  </a:lnTo>
                  <a:lnTo>
                    <a:pt x="303022" y="109855"/>
                  </a:lnTo>
                  <a:lnTo>
                    <a:pt x="362712" y="109855"/>
                  </a:lnTo>
                  <a:lnTo>
                    <a:pt x="362712" y="131191"/>
                  </a:lnTo>
                  <a:lnTo>
                    <a:pt x="403860" y="131191"/>
                  </a:lnTo>
                  <a:lnTo>
                    <a:pt x="403860" y="109855"/>
                  </a:lnTo>
                  <a:lnTo>
                    <a:pt x="403860" y="74930"/>
                  </a:lnTo>
                  <a:close/>
                </a:path>
                <a:path w="662939" h="131445">
                  <a:moveTo>
                    <a:pt x="530479" y="55753"/>
                  </a:moveTo>
                  <a:lnTo>
                    <a:pt x="529971" y="47879"/>
                  </a:lnTo>
                  <a:lnTo>
                    <a:pt x="529971" y="47371"/>
                  </a:lnTo>
                  <a:lnTo>
                    <a:pt x="529450" y="44704"/>
                  </a:lnTo>
                  <a:lnTo>
                    <a:pt x="528637" y="40513"/>
                  </a:lnTo>
                  <a:lnTo>
                    <a:pt x="528561" y="40132"/>
                  </a:lnTo>
                  <a:lnTo>
                    <a:pt x="528447" y="39497"/>
                  </a:lnTo>
                  <a:lnTo>
                    <a:pt x="500888" y="6477"/>
                  </a:lnTo>
                  <a:lnTo>
                    <a:pt x="488823" y="2159"/>
                  </a:lnTo>
                  <a:lnTo>
                    <a:pt x="488823" y="44704"/>
                  </a:lnTo>
                  <a:lnTo>
                    <a:pt x="454025" y="44704"/>
                  </a:lnTo>
                  <a:lnTo>
                    <a:pt x="454914" y="40513"/>
                  </a:lnTo>
                  <a:lnTo>
                    <a:pt x="454914" y="40132"/>
                  </a:lnTo>
                  <a:lnTo>
                    <a:pt x="456819" y="36830"/>
                  </a:lnTo>
                  <a:lnTo>
                    <a:pt x="456946" y="36576"/>
                  </a:lnTo>
                  <a:lnTo>
                    <a:pt x="462915" y="31623"/>
                  </a:lnTo>
                  <a:lnTo>
                    <a:pt x="466852" y="30353"/>
                  </a:lnTo>
                  <a:lnTo>
                    <a:pt x="475996" y="30353"/>
                  </a:lnTo>
                  <a:lnTo>
                    <a:pt x="488823" y="44704"/>
                  </a:lnTo>
                  <a:lnTo>
                    <a:pt x="488823" y="2159"/>
                  </a:lnTo>
                  <a:lnTo>
                    <a:pt x="486664" y="1524"/>
                  </a:lnTo>
                  <a:lnTo>
                    <a:pt x="479793" y="469"/>
                  </a:lnTo>
                  <a:lnTo>
                    <a:pt x="481571" y="469"/>
                  </a:lnTo>
                  <a:lnTo>
                    <a:pt x="471043" y="0"/>
                  </a:lnTo>
                  <a:lnTo>
                    <a:pt x="460806" y="469"/>
                  </a:lnTo>
                  <a:lnTo>
                    <a:pt x="462089" y="469"/>
                  </a:lnTo>
                  <a:lnTo>
                    <a:pt x="454533" y="1778"/>
                  </a:lnTo>
                  <a:lnTo>
                    <a:pt x="417830" y="26924"/>
                  </a:lnTo>
                  <a:lnTo>
                    <a:pt x="411988" y="40132"/>
                  </a:lnTo>
                  <a:lnTo>
                    <a:pt x="411861" y="40513"/>
                  </a:lnTo>
                  <a:lnTo>
                    <a:pt x="410464" y="47371"/>
                  </a:lnTo>
                  <a:lnTo>
                    <a:pt x="410337" y="47879"/>
                  </a:lnTo>
                  <a:lnTo>
                    <a:pt x="409829" y="55753"/>
                  </a:lnTo>
                  <a:lnTo>
                    <a:pt x="410337" y="63627"/>
                  </a:lnTo>
                  <a:lnTo>
                    <a:pt x="411861" y="70993"/>
                  </a:lnTo>
                  <a:lnTo>
                    <a:pt x="414274" y="77851"/>
                  </a:lnTo>
                  <a:lnTo>
                    <a:pt x="448564" y="107823"/>
                  </a:lnTo>
                  <a:lnTo>
                    <a:pt x="475107" y="111887"/>
                  </a:lnTo>
                  <a:lnTo>
                    <a:pt x="489839" y="110744"/>
                  </a:lnTo>
                  <a:lnTo>
                    <a:pt x="502666" y="107569"/>
                  </a:lnTo>
                  <a:lnTo>
                    <a:pt x="513461" y="102108"/>
                  </a:lnTo>
                  <a:lnTo>
                    <a:pt x="522351" y="94488"/>
                  </a:lnTo>
                  <a:lnTo>
                    <a:pt x="506857" y="78867"/>
                  </a:lnTo>
                  <a:lnTo>
                    <a:pt x="499110" y="70993"/>
                  </a:lnTo>
                  <a:lnTo>
                    <a:pt x="495300" y="73914"/>
                  </a:lnTo>
                  <a:lnTo>
                    <a:pt x="491744" y="75946"/>
                  </a:lnTo>
                  <a:lnTo>
                    <a:pt x="485267" y="78359"/>
                  </a:lnTo>
                  <a:lnTo>
                    <a:pt x="481330" y="78867"/>
                  </a:lnTo>
                  <a:lnTo>
                    <a:pt x="471043" y="78867"/>
                  </a:lnTo>
                  <a:lnTo>
                    <a:pt x="466471" y="77851"/>
                  </a:lnTo>
                  <a:lnTo>
                    <a:pt x="459105" y="73533"/>
                  </a:lnTo>
                  <a:lnTo>
                    <a:pt x="456438" y="70358"/>
                  </a:lnTo>
                  <a:lnTo>
                    <a:pt x="454787" y="66294"/>
                  </a:lnTo>
                  <a:lnTo>
                    <a:pt x="529844" y="66294"/>
                  </a:lnTo>
                  <a:lnTo>
                    <a:pt x="530225" y="59944"/>
                  </a:lnTo>
                  <a:lnTo>
                    <a:pt x="530479" y="56515"/>
                  </a:lnTo>
                  <a:lnTo>
                    <a:pt x="530479" y="55753"/>
                  </a:lnTo>
                  <a:close/>
                </a:path>
                <a:path w="662939" h="131445">
                  <a:moveTo>
                    <a:pt x="662940" y="1905"/>
                  </a:moveTo>
                  <a:lnTo>
                    <a:pt x="559816" y="1905"/>
                  </a:lnTo>
                  <a:lnTo>
                    <a:pt x="557911" y="58039"/>
                  </a:lnTo>
                  <a:lnTo>
                    <a:pt x="556768" y="64516"/>
                  </a:lnTo>
                  <a:lnTo>
                    <a:pt x="553339" y="72263"/>
                  </a:lnTo>
                  <a:lnTo>
                    <a:pt x="549910" y="74168"/>
                  </a:lnTo>
                  <a:lnTo>
                    <a:pt x="544449" y="74168"/>
                  </a:lnTo>
                  <a:lnTo>
                    <a:pt x="539877" y="73787"/>
                  </a:lnTo>
                  <a:lnTo>
                    <a:pt x="538099" y="109855"/>
                  </a:lnTo>
                  <a:lnTo>
                    <a:pt x="545973" y="111887"/>
                  </a:lnTo>
                  <a:lnTo>
                    <a:pt x="552958" y="112903"/>
                  </a:lnTo>
                  <a:lnTo>
                    <a:pt x="568325" y="112903"/>
                  </a:lnTo>
                  <a:lnTo>
                    <a:pt x="594614" y="77851"/>
                  </a:lnTo>
                  <a:lnTo>
                    <a:pt x="597916" y="36703"/>
                  </a:lnTo>
                  <a:lnTo>
                    <a:pt x="618236" y="36703"/>
                  </a:lnTo>
                  <a:lnTo>
                    <a:pt x="618236" y="109855"/>
                  </a:lnTo>
                  <a:lnTo>
                    <a:pt x="662940" y="109855"/>
                  </a:lnTo>
                  <a:lnTo>
                    <a:pt x="662940" y="1905"/>
                  </a:lnTo>
                  <a:close/>
                </a:path>
              </a:pathLst>
            </a:custGeom>
            <a:solidFill>
              <a:srgbClr val="002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18537" y="5699483"/>
              <a:ext cx="113300" cy="107972"/>
            </a:xfrm>
            <a:prstGeom prst="rect">
              <a:avLst/>
            </a:prstGeom>
          </p:spPr>
        </p:pic>
      </p:grpSp>
      <p:sp>
        <p:nvSpPr>
          <p:cNvPr id="49" name="object 49"/>
          <p:cNvSpPr/>
          <p:nvPr/>
        </p:nvSpPr>
        <p:spPr>
          <a:xfrm>
            <a:off x="1357502" y="5386704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925"/>
                </a:lnTo>
              </a:path>
            </a:pathLst>
          </a:custGeom>
          <a:ln w="7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1553463" y="6612276"/>
            <a:ext cx="397510" cy="105410"/>
            <a:chOff x="1553463" y="6612276"/>
            <a:chExt cx="397510" cy="105410"/>
          </a:xfrm>
        </p:grpSpPr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53463" y="6612276"/>
              <a:ext cx="176314" cy="10495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49043" y="6636852"/>
              <a:ext cx="98296" cy="7919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72234" y="6636860"/>
              <a:ext cx="78460" cy="79051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1997836" y="6600583"/>
            <a:ext cx="788035" cy="145415"/>
            <a:chOff x="1997836" y="6600583"/>
            <a:chExt cx="788035" cy="145415"/>
          </a:xfrm>
        </p:grpSpPr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97836" y="6600583"/>
              <a:ext cx="452412" cy="14508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70530" y="6636861"/>
              <a:ext cx="76835" cy="7905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72130" y="6635962"/>
              <a:ext cx="213334" cy="80979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56511" y="6851650"/>
            <a:ext cx="1372997" cy="137096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1357502" y="6578879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951"/>
                </a:lnTo>
              </a:path>
            </a:pathLst>
          </a:custGeom>
          <a:ln w="7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817791" y="2006537"/>
            <a:ext cx="407034" cy="402590"/>
            <a:chOff x="817791" y="2006537"/>
            <a:chExt cx="407034" cy="402590"/>
          </a:xfrm>
        </p:grpSpPr>
        <p:pic>
          <p:nvPicPr>
            <p:cNvPr id="61" name="object 6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7791" y="2006537"/>
              <a:ext cx="407022" cy="40227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7196" y="2044801"/>
              <a:ext cx="290601" cy="290601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17791" y="3176842"/>
            <a:ext cx="407022" cy="402271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17791" y="4150043"/>
            <a:ext cx="407022" cy="402271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17791" y="5303457"/>
            <a:ext cx="407022" cy="402271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17791" y="6482639"/>
            <a:ext cx="407022" cy="402271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17397" y="3271672"/>
            <a:ext cx="207822" cy="208127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58494" y="6509092"/>
            <a:ext cx="344728" cy="344728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77608" y="5358523"/>
            <a:ext cx="287400" cy="287388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71270" y="4198899"/>
            <a:ext cx="300075" cy="300075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3968369" y="507"/>
            <a:ext cx="6724015" cy="3002280"/>
            <a:chOff x="3968369" y="507"/>
            <a:chExt cx="6724015" cy="3002280"/>
          </a:xfrm>
        </p:grpSpPr>
        <p:sp>
          <p:nvSpPr>
            <p:cNvPr id="72" name="object 72"/>
            <p:cNvSpPr/>
            <p:nvPr/>
          </p:nvSpPr>
          <p:spPr>
            <a:xfrm>
              <a:off x="3968369" y="1603882"/>
              <a:ext cx="1692910" cy="1398905"/>
            </a:xfrm>
            <a:custGeom>
              <a:avLst/>
              <a:gdLst/>
              <a:ahLst/>
              <a:cxnLst/>
              <a:rect l="l" t="t" r="r" b="b"/>
              <a:pathLst>
                <a:path w="1692910" h="1398905">
                  <a:moveTo>
                    <a:pt x="1692528" y="0"/>
                  </a:moveTo>
                  <a:lnTo>
                    <a:pt x="0" y="0"/>
                  </a:lnTo>
                  <a:lnTo>
                    <a:pt x="0" y="1398524"/>
                  </a:lnTo>
                  <a:lnTo>
                    <a:pt x="1692528" y="1398524"/>
                  </a:lnTo>
                  <a:lnTo>
                    <a:pt x="1692528" y="0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968369" y="507"/>
              <a:ext cx="6724015" cy="1603375"/>
            </a:xfrm>
            <a:custGeom>
              <a:avLst/>
              <a:gdLst/>
              <a:ahLst/>
              <a:cxnLst/>
              <a:rect l="l" t="t" r="r" b="b"/>
              <a:pathLst>
                <a:path w="6724015" h="1603375">
                  <a:moveTo>
                    <a:pt x="6723633" y="0"/>
                  </a:moveTo>
                  <a:lnTo>
                    <a:pt x="0" y="0"/>
                  </a:lnTo>
                  <a:lnTo>
                    <a:pt x="0" y="1603375"/>
                  </a:lnTo>
                  <a:lnTo>
                    <a:pt x="6723633" y="1603375"/>
                  </a:lnTo>
                  <a:lnTo>
                    <a:pt x="6723633" y="0"/>
                  </a:lnTo>
                  <a:close/>
                </a:path>
              </a:pathLst>
            </a:custGeom>
            <a:solidFill>
              <a:srgbClr val="032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979162" y="847851"/>
              <a:ext cx="99060" cy="115570"/>
            </a:xfrm>
            <a:custGeom>
              <a:avLst/>
              <a:gdLst/>
              <a:ahLst/>
              <a:cxnLst/>
              <a:rect l="l" t="t" r="r" b="b"/>
              <a:pathLst>
                <a:path w="99060" h="115569">
                  <a:moveTo>
                    <a:pt x="98552" y="49530"/>
                  </a:moveTo>
                  <a:lnTo>
                    <a:pt x="16383" y="49530"/>
                  </a:lnTo>
                  <a:lnTo>
                    <a:pt x="16383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3500"/>
                  </a:lnTo>
                  <a:lnTo>
                    <a:pt x="0" y="115570"/>
                  </a:lnTo>
                  <a:lnTo>
                    <a:pt x="16383" y="115570"/>
                  </a:lnTo>
                  <a:lnTo>
                    <a:pt x="16383" y="63500"/>
                  </a:lnTo>
                  <a:lnTo>
                    <a:pt x="82296" y="63500"/>
                  </a:lnTo>
                  <a:lnTo>
                    <a:pt x="82296" y="115570"/>
                  </a:lnTo>
                  <a:lnTo>
                    <a:pt x="98552" y="115570"/>
                  </a:lnTo>
                  <a:lnTo>
                    <a:pt x="98552" y="63500"/>
                  </a:lnTo>
                  <a:lnTo>
                    <a:pt x="98552" y="495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61458" y="847851"/>
              <a:ext cx="117509" cy="11633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98999" y="876397"/>
              <a:ext cx="77603" cy="8677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06949" y="876397"/>
              <a:ext cx="83171" cy="8677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420613" y="876397"/>
              <a:ext cx="80881" cy="8677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24754" y="875610"/>
              <a:ext cx="75472" cy="8857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628513" y="875610"/>
              <a:ext cx="120826" cy="8857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72023" y="876440"/>
              <a:ext cx="237236" cy="10526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031611" y="875610"/>
              <a:ext cx="86441" cy="8857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186551" y="876397"/>
              <a:ext cx="80387" cy="8677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297295" y="875564"/>
              <a:ext cx="302234" cy="11935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620001" y="876397"/>
              <a:ext cx="80385" cy="8677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730873" y="875564"/>
              <a:ext cx="89882" cy="11935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843522" y="876397"/>
              <a:ext cx="83171" cy="8677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57186" y="876397"/>
              <a:ext cx="80879" cy="8677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068692" y="876397"/>
              <a:ext cx="83169" cy="8677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182230" y="876397"/>
              <a:ext cx="100035" cy="8677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305547" y="875663"/>
              <a:ext cx="356590" cy="8890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692644" y="876397"/>
              <a:ext cx="83169" cy="867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50251" y="876397"/>
              <a:ext cx="83169" cy="8677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999857" y="875610"/>
              <a:ext cx="249186" cy="8857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277352" y="875564"/>
              <a:ext cx="258191" cy="11935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63864" y="876397"/>
              <a:ext cx="80387" cy="8677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674734" y="876490"/>
              <a:ext cx="101508" cy="86931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314190" y="2077338"/>
              <a:ext cx="576580" cy="139700"/>
            </a:xfrm>
            <a:custGeom>
              <a:avLst/>
              <a:gdLst/>
              <a:ahLst/>
              <a:cxnLst/>
              <a:rect l="l" t="t" r="r" b="b"/>
              <a:pathLst>
                <a:path w="576579" h="139700">
                  <a:moveTo>
                    <a:pt x="113411" y="93599"/>
                  </a:moveTo>
                  <a:lnTo>
                    <a:pt x="88773" y="58039"/>
                  </a:lnTo>
                  <a:lnTo>
                    <a:pt x="81534" y="55753"/>
                  </a:lnTo>
                  <a:lnTo>
                    <a:pt x="106299" y="30607"/>
                  </a:lnTo>
                  <a:lnTo>
                    <a:pt x="106299" y="3048"/>
                  </a:lnTo>
                  <a:lnTo>
                    <a:pt x="6858" y="3048"/>
                  </a:lnTo>
                  <a:lnTo>
                    <a:pt x="6858" y="36830"/>
                  </a:lnTo>
                  <a:lnTo>
                    <a:pt x="54483" y="36830"/>
                  </a:lnTo>
                  <a:lnTo>
                    <a:pt x="34925" y="56896"/>
                  </a:lnTo>
                  <a:lnTo>
                    <a:pt x="34925" y="84455"/>
                  </a:lnTo>
                  <a:lnTo>
                    <a:pt x="63119" y="84455"/>
                  </a:lnTo>
                  <a:lnTo>
                    <a:pt x="68326" y="87503"/>
                  </a:lnTo>
                  <a:lnTo>
                    <a:pt x="68326" y="96901"/>
                  </a:lnTo>
                  <a:lnTo>
                    <a:pt x="66802" y="99441"/>
                  </a:lnTo>
                  <a:lnTo>
                    <a:pt x="60452" y="102997"/>
                  </a:lnTo>
                  <a:lnTo>
                    <a:pt x="56261" y="103886"/>
                  </a:lnTo>
                  <a:lnTo>
                    <a:pt x="45212" y="103886"/>
                  </a:lnTo>
                  <a:lnTo>
                    <a:pt x="39116" y="102997"/>
                  </a:lnTo>
                  <a:lnTo>
                    <a:pt x="26543" y="99695"/>
                  </a:lnTo>
                  <a:lnTo>
                    <a:pt x="20701" y="97282"/>
                  </a:lnTo>
                  <a:lnTo>
                    <a:pt x="15240" y="94107"/>
                  </a:lnTo>
                  <a:lnTo>
                    <a:pt x="0" y="127254"/>
                  </a:lnTo>
                  <a:lnTo>
                    <a:pt x="38481" y="138557"/>
                  </a:lnTo>
                  <a:lnTo>
                    <a:pt x="52578" y="139319"/>
                  </a:lnTo>
                  <a:lnTo>
                    <a:pt x="62357" y="138811"/>
                  </a:lnTo>
                  <a:lnTo>
                    <a:pt x="98552" y="125349"/>
                  </a:lnTo>
                  <a:lnTo>
                    <a:pt x="113411" y="101600"/>
                  </a:lnTo>
                  <a:lnTo>
                    <a:pt x="113411" y="93599"/>
                  </a:lnTo>
                  <a:close/>
                </a:path>
                <a:path w="576579" h="139700">
                  <a:moveTo>
                    <a:pt x="244221" y="69596"/>
                  </a:moveTo>
                  <a:lnTo>
                    <a:pt x="243713" y="59182"/>
                  </a:lnTo>
                  <a:lnTo>
                    <a:pt x="242316" y="49403"/>
                  </a:lnTo>
                  <a:lnTo>
                    <a:pt x="239903" y="40386"/>
                  </a:lnTo>
                  <a:lnTo>
                    <a:pt x="237998" y="35941"/>
                  </a:lnTo>
                  <a:lnTo>
                    <a:pt x="236474" y="32258"/>
                  </a:lnTo>
                  <a:lnTo>
                    <a:pt x="208153" y="4572"/>
                  </a:lnTo>
                  <a:lnTo>
                    <a:pt x="199136" y="1778"/>
                  </a:lnTo>
                  <a:lnTo>
                    <a:pt x="199136" y="69596"/>
                  </a:lnTo>
                  <a:lnTo>
                    <a:pt x="198120" y="84328"/>
                  </a:lnTo>
                  <a:lnTo>
                    <a:pt x="195326" y="94869"/>
                  </a:lnTo>
                  <a:lnTo>
                    <a:pt x="190500" y="101219"/>
                  </a:lnTo>
                  <a:lnTo>
                    <a:pt x="183896" y="103251"/>
                  </a:lnTo>
                  <a:lnTo>
                    <a:pt x="177292" y="101219"/>
                  </a:lnTo>
                  <a:lnTo>
                    <a:pt x="172466" y="94869"/>
                  </a:lnTo>
                  <a:lnTo>
                    <a:pt x="169672" y="84328"/>
                  </a:lnTo>
                  <a:lnTo>
                    <a:pt x="168656" y="69596"/>
                  </a:lnTo>
                  <a:lnTo>
                    <a:pt x="169672" y="54864"/>
                  </a:lnTo>
                  <a:lnTo>
                    <a:pt x="172466" y="44323"/>
                  </a:lnTo>
                  <a:lnTo>
                    <a:pt x="177292" y="37973"/>
                  </a:lnTo>
                  <a:lnTo>
                    <a:pt x="183896" y="35941"/>
                  </a:lnTo>
                  <a:lnTo>
                    <a:pt x="190500" y="37973"/>
                  </a:lnTo>
                  <a:lnTo>
                    <a:pt x="195326" y="44323"/>
                  </a:lnTo>
                  <a:lnTo>
                    <a:pt x="198120" y="54864"/>
                  </a:lnTo>
                  <a:lnTo>
                    <a:pt x="199136" y="69596"/>
                  </a:lnTo>
                  <a:lnTo>
                    <a:pt x="199136" y="1778"/>
                  </a:lnTo>
                  <a:lnTo>
                    <a:pt x="192532" y="508"/>
                  </a:lnTo>
                  <a:lnTo>
                    <a:pt x="183896" y="0"/>
                  </a:lnTo>
                  <a:lnTo>
                    <a:pt x="175260" y="508"/>
                  </a:lnTo>
                  <a:lnTo>
                    <a:pt x="140462" y="18415"/>
                  </a:lnTo>
                  <a:lnTo>
                    <a:pt x="124079" y="59182"/>
                  </a:lnTo>
                  <a:lnTo>
                    <a:pt x="123571" y="69596"/>
                  </a:lnTo>
                  <a:lnTo>
                    <a:pt x="124079" y="80137"/>
                  </a:lnTo>
                  <a:lnTo>
                    <a:pt x="140462" y="120904"/>
                  </a:lnTo>
                  <a:lnTo>
                    <a:pt x="175260" y="138811"/>
                  </a:lnTo>
                  <a:lnTo>
                    <a:pt x="183896" y="139319"/>
                  </a:lnTo>
                  <a:lnTo>
                    <a:pt x="192532" y="138811"/>
                  </a:lnTo>
                  <a:lnTo>
                    <a:pt x="227330" y="120904"/>
                  </a:lnTo>
                  <a:lnTo>
                    <a:pt x="234416" y="103251"/>
                  </a:lnTo>
                  <a:lnTo>
                    <a:pt x="243713" y="80137"/>
                  </a:lnTo>
                  <a:lnTo>
                    <a:pt x="244221" y="69596"/>
                  </a:lnTo>
                  <a:close/>
                </a:path>
                <a:path w="576579" h="139700">
                  <a:moveTo>
                    <a:pt x="344970" y="68846"/>
                  </a:moveTo>
                  <a:lnTo>
                    <a:pt x="249809" y="68846"/>
                  </a:lnTo>
                  <a:lnTo>
                    <a:pt x="249809" y="93599"/>
                  </a:lnTo>
                  <a:lnTo>
                    <a:pt x="344970" y="93599"/>
                  </a:lnTo>
                  <a:lnTo>
                    <a:pt x="344970" y="68846"/>
                  </a:lnTo>
                  <a:close/>
                </a:path>
                <a:path w="576579" h="139700">
                  <a:moveTo>
                    <a:pt x="459359" y="92456"/>
                  </a:moveTo>
                  <a:lnTo>
                    <a:pt x="438531" y="56642"/>
                  </a:lnTo>
                  <a:lnTo>
                    <a:pt x="404876" y="50038"/>
                  </a:lnTo>
                  <a:lnTo>
                    <a:pt x="398018" y="50038"/>
                  </a:lnTo>
                  <a:lnTo>
                    <a:pt x="398907" y="36830"/>
                  </a:lnTo>
                  <a:lnTo>
                    <a:pt x="450596" y="36830"/>
                  </a:lnTo>
                  <a:lnTo>
                    <a:pt x="450596" y="3048"/>
                  </a:lnTo>
                  <a:lnTo>
                    <a:pt x="362077" y="3048"/>
                  </a:lnTo>
                  <a:lnTo>
                    <a:pt x="355346" y="83820"/>
                  </a:lnTo>
                  <a:lnTo>
                    <a:pt x="401574" y="83820"/>
                  </a:lnTo>
                  <a:lnTo>
                    <a:pt x="406908" y="84709"/>
                  </a:lnTo>
                  <a:lnTo>
                    <a:pt x="412750" y="87884"/>
                  </a:lnTo>
                  <a:lnTo>
                    <a:pt x="414147" y="90170"/>
                  </a:lnTo>
                  <a:lnTo>
                    <a:pt x="414147" y="96647"/>
                  </a:lnTo>
                  <a:lnTo>
                    <a:pt x="412623" y="99314"/>
                  </a:lnTo>
                  <a:lnTo>
                    <a:pt x="406146" y="102997"/>
                  </a:lnTo>
                  <a:lnTo>
                    <a:pt x="401828" y="103886"/>
                  </a:lnTo>
                  <a:lnTo>
                    <a:pt x="390906" y="103886"/>
                  </a:lnTo>
                  <a:lnTo>
                    <a:pt x="384810" y="102997"/>
                  </a:lnTo>
                  <a:lnTo>
                    <a:pt x="372491" y="99695"/>
                  </a:lnTo>
                  <a:lnTo>
                    <a:pt x="366649" y="97282"/>
                  </a:lnTo>
                  <a:lnTo>
                    <a:pt x="361061" y="94107"/>
                  </a:lnTo>
                  <a:lnTo>
                    <a:pt x="345821" y="127254"/>
                  </a:lnTo>
                  <a:lnTo>
                    <a:pt x="384302" y="138557"/>
                  </a:lnTo>
                  <a:lnTo>
                    <a:pt x="398399" y="139319"/>
                  </a:lnTo>
                  <a:lnTo>
                    <a:pt x="408178" y="138811"/>
                  </a:lnTo>
                  <a:lnTo>
                    <a:pt x="444373" y="125095"/>
                  </a:lnTo>
                  <a:lnTo>
                    <a:pt x="459359" y="100838"/>
                  </a:lnTo>
                  <a:lnTo>
                    <a:pt x="459359" y="92456"/>
                  </a:lnTo>
                  <a:close/>
                </a:path>
                <a:path w="576579" h="139700">
                  <a:moveTo>
                    <a:pt x="576199" y="92456"/>
                  </a:moveTo>
                  <a:lnTo>
                    <a:pt x="555371" y="56642"/>
                  </a:lnTo>
                  <a:lnTo>
                    <a:pt x="521716" y="50038"/>
                  </a:lnTo>
                  <a:lnTo>
                    <a:pt x="514858" y="50038"/>
                  </a:lnTo>
                  <a:lnTo>
                    <a:pt x="515874" y="36830"/>
                  </a:lnTo>
                  <a:lnTo>
                    <a:pt x="567436" y="36830"/>
                  </a:lnTo>
                  <a:lnTo>
                    <a:pt x="567436" y="3048"/>
                  </a:lnTo>
                  <a:lnTo>
                    <a:pt x="478917" y="3048"/>
                  </a:lnTo>
                  <a:lnTo>
                    <a:pt x="472186" y="83820"/>
                  </a:lnTo>
                  <a:lnTo>
                    <a:pt x="518541" y="83820"/>
                  </a:lnTo>
                  <a:lnTo>
                    <a:pt x="523748" y="84709"/>
                  </a:lnTo>
                  <a:lnTo>
                    <a:pt x="529590" y="87884"/>
                  </a:lnTo>
                  <a:lnTo>
                    <a:pt x="530987" y="90170"/>
                  </a:lnTo>
                  <a:lnTo>
                    <a:pt x="530987" y="96647"/>
                  </a:lnTo>
                  <a:lnTo>
                    <a:pt x="529463" y="99314"/>
                  </a:lnTo>
                  <a:lnTo>
                    <a:pt x="522986" y="102997"/>
                  </a:lnTo>
                  <a:lnTo>
                    <a:pt x="518795" y="103886"/>
                  </a:lnTo>
                  <a:lnTo>
                    <a:pt x="507746" y="103886"/>
                  </a:lnTo>
                  <a:lnTo>
                    <a:pt x="501650" y="102997"/>
                  </a:lnTo>
                  <a:lnTo>
                    <a:pt x="489458" y="99695"/>
                  </a:lnTo>
                  <a:lnTo>
                    <a:pt x="483489" y="97282"/>
                  </a:lnTo>
                  <a:lnTo>
                    <a:pt x="477901" y="94107"/>
                  </a:lnTo>
                  <a:lnTo>
                    <a:pt x="462661" y="127254"/>
                  </a:lnTo>
                  <a:lnTo>
                    <a:pt x="501142" y="138557"/>
                  </a:lnTo>
                  <a:lnTo>
                    <a:pt x="515239" y="139319"/>
                  </a:lnTo>
                  <a:lnTo>
                    <a:pt x="525018" y="138811"/>
                  </a:lnTo>
                  <a:lnTo>
                    <a:pt x="561213" y="125095"/>
                  </a:lnTo>
                  <a:lnTo>
                    <a:pt x="576199" y="100838"/>
                  </a:lnTo>
                  <a:lnTo>
                    <a:pt x="576199" y="924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953000" y="2107539"/>
              <a:ext cx="361048" cy="10886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327144" y="555878"/>
              <a:ext cx="1715770" cy="1431925"/>
            </a:xfrm>
            <a:custGeom>
              <a:avLst/>
              <a:gdLst/>
              <a:ahLst/>
              <a:cxnLst/>
              <a:rect l="l" t="t" r="r" b="b"/>
              <a:pathLst>
                <a:path w="1715770" h="1431925">
                  <a:moveTo>
                    <a:pt x="85217" y="1370330"/>
                  </a:moveTo>
                  <a:lnTo>
                    <a:pt x="83566" y="1365377"/>
                  </a:lnTo>
                  <a:lnTo>
                    <a:pt x="83566" y="1365123"/>
                  </a:lnTo>
                  <a:lnTo>
                    <a:pt x="79883" y="1360424"/>
                  </a:lnTo>
                  <a:lnTo>
                    <a:pt x="76835" y="1356868"/>
                  </a:lnTo>
                  <a:lnTo>
                    <a:pt x="72009" y="1353947"/>
                  </a:lnTo>
                  <a:lnTo>
                    <a:pt x="66548" y="1352423"/>
                  </a:lnTo>
                  <a:lnTo>
                    <a:pt x="66548" y="1365377"/>
                  </a:lnTo>
                  <a:lnTo>
                    <a:pt x="66548" y="1384935"/>
                  </a:lnTo>
                  <a:lnTo>
                    <a:pt x="59944" y="1389888"/>
                  </a:lnTo>
                  <a:lnTo>
                    <a:pt x="18288" y="1389888"/>
                  </a:lnTo>
                  <a:lnTo>
                    <a:pt x="18288" y="1360424"/>
                  </a:lnTo>
                  <a:lnTo>
                    <a:pt x="59944" y="1360424"/>
                  </a:lnTo>
                  <a:lnTo>
                    <a:pt x="66548" y="1365377"/>
                  </a:lnTo>
                  <a:lnTo>
                    <a:pt x="66548" y="1352423"/>
                  </a:lnTo>
                  <a:lnTo>
                    <a:pt x="65659" y="1352169"/>
                  </a:lnTo>
                  <a:lnTo>
                    <a:pt x="70485" y="1350137"/>
                  </a:lnTo>
                  <a:lnTo>
                    <a:pt x="74041" y="1347343"/>
                  </a:lnTo>
                  <a:lnTo>
                    <a:pt x="74295" y="1346962"/>
                  </a:lnTo>
                  <a:lnTo>
                    <a:pt x="79121" y="1339723"/>
                  </a:lnTo>
                  <a:lnTo>
                    <a:pt x="80391" y="1335151"/>
                  </a:lnTo>
                  <a:lnTo>
                    <a:pt x="80391" y="1321689"/>
                  </a:lnTo>
                  <a:lnTo>
                    <a:pt x="78740" y="1318514"/>
                  </a:lnTo>
                  <a:lnTo>
                    <a:pt x="77216" y="1315466"/>
                  </a:lnTo>
                  <a:lnTo>
                    <a:pt x="70993" y="1310894"/>
                  </a:lnTo>
                  <a:lnTo>
                    <a:pt x="65786" y="1307973"/>
                  </a:lnTo>
                  <a:lnTo>
                    <a:pt x="61595" y="1306576"/>
                  </a:lnTo>
                  <a:lnTo>
                    <a:pt x="61595" y="1328166"/>
                  </a:lnTo>
                  <a:lnTo>
                    <a:pt x="61595" y="1337437"/>
                  </a:lnTo>
                  <a:lnTo>
                    <a:pt x="59944" y="1340993"/>
                  </a:lnTo>
                  <a:lnTo>
                    <a:pt x="53721" y="1345692"/>
                  </a:lnTo>
                  <a:lnTo>
                    <a:pt x="49149" y="1346962"/>
                  </a:lnTo>
                  <a:lnTo>
                    <a:pt x="18288" y="1346962"/>
                  </a:lnTo>
                  <a:lnTo>
                    <a:pt x="18288" y="1318514"/>
                  </a:lnTo>
                  <a:lnTo>
                    <a:pt x="49149" y="1318514"/>
                  </a:lnTo>
                  <a:lnTo>
                    <a:pt x="53721" y="1319784"/>
                  </a:lnTo>
                  <a:lnTo>
                    <a:pt x="59944" y="1324610"/>
                  </a:lnTo>
                  <a:lnTo>
                    <a:pt x="61595" y="1328166"/>
                  </a:lnTo>
                  <a:lnTo>
                    <a:pt x="61595" y="1306576"/>
                  </a:lnTo>
                  <a:lnTo>
                    <a:pt x="59690" y="1305941"/>
                  </a:lnTo>
                  <a:lnTo>
                    <a:pt x="52705" y="1304671"/>
                  </a:lnTo>
                  <a:lnTo>
                    <a:pt x="44704" y="1304290"/>
                  </a:lnTo>
                  <a:lnTo>
                    <a:pt x="0" y="1304290"/>
                  </a:lnTo>
                  <a:lnTo>
                    <a:pt x="0" y="1404112"/>
                  </a:lnTo>
                  <a:lnTo>
                    <a:pt x="47371" y="1404112"/>
                  </a:lnTo>
                  <a:lnTo>
                    <a:pt x="83058" y="1389888"/>
                  </a:lnTo>
                  <a:lnTo>
                    <a:pt x="85217" y="1385189"/>
                  </a:lnTo>
                  <a:lnTo>
                    <a:pt x="85217" y="1370330"/>
                  </a:lnTo>
                  <a:close/>
                </a:path>
                <a:path w="1715770" h="1431925">
                  <a:moveTo>
                    <a:pt x="179070" y="1358519"/>
                  </a:moveTo>
                  <a:lnTo>
                    <a:pt x="177292" y="1351788"/>
                  </a:lnTo>
                  <a:lnTo>
                    <a:pt x="171577" y="1342263"/>
                  </a:lnTo>
                  <a:lnTo>
                    <a:pt x="170307" y="1339977"/>
                  </a:lnTo>
                  <a:lnTo>
                    <a:pt x="165481" y="1335405"/>
                  </a:lnTo>
                  <a:lnTo>
                    <a:pt x="161036" y="1332992"/>
                  </a:lnTo>
                  <a:lnTo>
                    <a:pt x="161036" y="1358900"/>
                  </a:lnTo>
                  <a:lnTo>
                    <a:pt x="161036" y="1373124"/>
                  </a:lnTo>
                  <a:lnTo>
                    <a:pt x="158877" y="1378966"/>
                  </a:lnTo>
                  <a:lnTo>
                    <a:pt x="150368" y="1387729"/>
                  </a:lnTo>
                  <a:lnTo>
                    <a:pt x="144907" y="1389888"/>
                  </a:lnTo>
                  <a:lnTo>
                    <a:pt x="131699" y="1389888"/>
                  </a:lnTo>
                  <a:lnTo>
                    <a:pt x="126365" y="1387729"/>
                  </a:lnTo>
                  <a:lnTo>
                    <a:pt x="117856" y="1378966"/>
                  </a:lnTo>
                  <a:lnTo>
                    <a:pt x="115824" y="1373124"/>
                  </a:lnTo>
                  <a:lnTo>
                    <a:pt x="115824" y="1358900"/>
                  </a:lnTo>
                  <a:lnTo>
                    <a:pt x="117856" y="1353185"/>
                  </a:lnTo>
                  <a:lnTo>
                    <a:pt x="126365" y="1344422"/>
                  </a:lnTo>
                  <a:lnTo>
                    <a:pt x="131699" y="1342263"/>
                  </a:lnTo>
                  <a:lnTo>
                    <a:pt x="144907" y="1342263"/>
                  </a:lnTo>
                  <a:lnTo>
                    <a:pt x="150368" y="1344422"/>
                  </a:lnTo>
                  <a:lnTo>
                    <a:pt x="158877" y="1353185"/>
                  </a:lnTo>
                  <a:lnTo>
                    <a:pt x="161036" y="1358900"/>
                  </a:lnTo>
                  <a:lnTo>
                    <a:pt x="161036" y="1332992"/>
                  </a:lnTo>
                  <a:lnTo>
                    <a:pt x="153162" y="1328801"/>
                  </a:lnTo>
                  <a:lnTo>
                    <a:pt x="146177" y="1327023"/>
                  </a:lnTo>
                  <a:lnTo>
                    <a:pt x="130556" y="1327023"/>
                  </a:lnTo>
                  <a:lnTo>
                    <a:pt x="99568" y="1351788"/>
                  </a:lnTo>
                  <a:lnTo>
                    <a:pt x="97790" y="1358519"/>
                  </a:lnTo>
                  <a:lnTo>
                    <a:pt x="97790" y="1373505"/>
                  </a:lnTo>
                  <a:lnTo>
                    <a:pt x="123698" y="1403477"/>
                  </a:lnTo>
                  <a:lnTo>
                    <a:pt x="130556" y="1405128"/>
                  </a:lnTo>
                  <a:lnTo>
                    <a:pt x="146177" y="1405128"/>
                  </a:lnTo>
                  <a:lnTo>
                    <a:pt x="177292" y="1380236"/>
                  </a:lnTo>
                  <a:lnTo>
                    <a:pt x="179070" y="1373505"/>
                  </a:lnTo>
                  <a:lnTo>
                    <a:pt x="179070" y="1358519"/>
                  </a:lnTo>
                  <a:close/>
                </a:path>
                <a:path w="1715770" h="1431925">
                  <a:moveTo>
                    <a:pt x="255905" y="1377569"/>
                  </a:moveTo>
                  <a:lnTo>
                    <a:pt x="254635" y="1374013"/>
                  </a:lnTo>
                  <a:lnTo>
                    <a:pt x="249428" y="1367917"/>
                  </a:lnTo>
                  <a:lnTo>
                    <a:pt x="245745" y="1365758"/>
                  </a:lnTo>
                  <a:lnTo>
                    <a:pt x="240919" y="1364488"/>
                  </a:lnTo>
                  <a:lnTo>
                    <a:pt x="244983" y="1362837"/>
                  </a:lnTo>
                  <a:lnTo>
                    <a:pt x="248031" y="1360551"/>
                  </a:lnTo>
                  <a:lnTo>
                    <a:pt x="252603" y="1354836"/>
                  </a:lnTo>
                  <a:lnTo>
                    <a:pt x="253746" y="1351534"/>
                  </a:lnTo>
                  <a:lnTo>
                    <a:pt x="253746" y="1343660"/>
                  </a:lnTo>
                  <a:lnTo>
                    <a:pt x="226441" y="1326769"/>
                  </a:lnTo>
                  <a:lnTo>
                    <a:pt x="219964" y="1326769"/>
                  </a:lnTo>
                  <a:lnTo>
                    <a:pt x="212344" y="1327277"/>
                  </a:lnTo>
                  <a:lnTo>
                    <a:pt x="204724" y="1328547"/>
                  </a:lnTo>
                  <a:lnTo>
                    <a:pt x="197231" y="1330706"/>
                  </a:lnTo>
                  <a:lnTo>
                    <a:pt x="189738" y="1333754"/>
                  </a:lnTo>
                  <a:lnTo>
                    <a:pt x="194310" y="1346962"/>
                  </a:lnTo>
                  <a:lnTo>
                    <a:pt x="202692" y="1343152"/>
                  </a:lnTo>
                  <a:lnTo>
                    <a:pt x="210820" y="1341374"/>
                  </a:lnTo>
                  <a:lnTo>
                    <a:pt x="223774" y="1341374"/>
                  </a:lnTo>
                  <a:lnTo>
                    <a:pt x="227965" y="1342136"/>
                  </a:lnTo>
                  <a:lnTo>
                    <a:pt x="234061" y="1345438"/>
                  </a:lnTo>
                  <a:lnTo>
                    <a:pt x="235585" y="1347597"/>
                  </a:lnTo>
                  <a:lnTo>
                    <a:pt x="235585" y="1353058"/>
                  </a:lnTo>
                  <a:lnTo>
                    <a:pt x="234315" y="1355217"/>
                  </a:lnTo>
                  <a:lnTo>
                    <a:pt x="229235" y="1358265"/>
                  </a:lnTo>
                  <a:lnTo>
                    <a:pt x="225679" y="1359027"/>
                  </a:lnTo>
                  <a:lnTo>
                    <a:pt x="207899" y="1359027"/>
                  </a:lnTo>
                  <a:lnTo>
                    <a:pt x="207899" y="1371092"/>
                  </a:lnTo>
                  <a:lnTo>
                    <a:pt x="227457" y="1371092"/>
                  </a:lnTo>
                  <a:lnTo>
                    <a:pt x="231140" y="1371854"/>
                  </a:lnTo>
                  <a:lnTo>
                    <a:pt x="236347" y="1375029"/>
                  </a:lnTo>
                  <a:lnTo>
                    <a:pt x="237617" y="1377315"/>
                  </a:lnTo>
                  <a:lnTo>
                    <a:pt x="237617" y="1383538"/>
                  </a:lnTo>
                  <a:lnTo>
                    <a:pt x="235966" y="1386078"/>
                  </a:lnTo>
                  <a:lnTo>
                    <a:pt x="229235" y="1389761"/>
                  </a:lnTo>
                  <a:lnTo>
                    <a:pt x="224536" y="1390777"/>
                  </a:lnTo>
                  <a:lnTo>
                    <a:pt x="213868" y="1390777"/>
                  </a:lnTo>
                  <a:lnTo>
                    <a:pt x="209169" y="1390142"/>
                  </a:lnTo>
                  <a:lnTo>
                    <a:pt x="199898" y="1387856"/>
                  </a:lnTo>
                  <a:lnTo>
                    <a:pt x="195707" y="1386205"/>
                  </a:lnTo>
                  <a:lnTo>
                    <a:pt x="192024" y="1384173"/>
                  </a:lnTo>
                  <a:lnTo>
                    <a:pt x="186817" y="1397508"/>
                  </a:lnTo>
                  <a:lnTo>
                    <a:pt x="191389" y="1400048"/>
                  </a:lnTo>
                  <a:lnTo>
                    <a:pt x="196469" y="1401953"/>
                  </a:lnTo>
                  <a:lnTo>
                    <a:pt x="207772" y="1404747"/>
                  </a:lnTo>
                  <a:lnTo>
                    <a:pt x="213487" y="1405382"/>
                  </a:lnTo>
                  <a:lnTo>
                    <a:pt x="226441" y="1405382"/>
                  </a:lnTo>
                  <a:lnTo>
                    <a:pt x="255905" y="1386459"/>
                  </a:lnTo>
                  <a:lnTo>
                    <a:pt x="255905" y="1377569"/>
                  </a:lnTo>
                  <a:close/>
                </a:path>
                <a:path w="1715770" h="1431925">
                  <a:moveTo>
                    <a:pt x="355473" y="1358392"/>
                  </a:moveTo>
                  <a:lnTo>
                    <a:pt x="353822" y="1351534"/>
                  </a:lnTo>
                  <a:lnTo>
                    <a:pt x="348488" y="1342263"/>
                  </a:lnTo>
                  <a:lnTo>
                    <a:pt x="347091" y="1339723"/>
                  </a:lnTo>
                  <a:lnTo>
                    <a:pt x="342519" y="1335151"/>
                  </a:lnTo>
                  <a:lnTo>
                    <a:pt x="337312" y="1332230"/>
                  </a:lnTo>
                  <a:lnTo>
                    <a:pt x="337312" y="1358900"/>
                  </a:lnTo>
                  <a:lnTo>
                    <a:pt x="337312" y="1373124"/>
                  </a:lnTo>
                  <a:lnTo>
                    <a:pt x="335153" y="1378966"/>
                  </a:lnTo>
                  <a:lnTo>
                    <a:pt x="326771" y="1387729"/>
                  </a:lnTo>
                  <a:lnTo>
                    <a:pt x="321310" y="1389888"/>
                  </a:lnTo>
                  <a:lnTo>
                    <a:pt x="310515" y="1389888"/>
                  </a:lnTo>
                  <a:lnTo>
                    <a:pt x="292100" y="1370838"/>
                  </a:lnTo>
                  <a:lnTo>
                    <a:pt x="292100" y="1361313"/>
                  </a:lnTo>
                  <a:lnTo>
                    <a:pt x="310515" y="1342263"/>
                  </a:lnTo>
                  <a:lnTo>
                    <a:pt x="321310" y="1342263"/>
                  </a:lnTo>
                  <a:lnTo>
                    <a:pt x="326771" y="1344422"/>
                  </a:lnTo>
                  <a:lnTo>
                    <a:pt x="335153" y="1353185"/>
                  </a:lnTo>
                  <a:lnTo>
                    <a:pt x="337312" y="1358900"/>
                  </a:lnTo>
                  <a:lnTo>
                    <a:pt x="337312" y="1332230"/>
                  </a:lnTo>
                  <a:lnTo>
                    <a:pt x="330835" y="1328674"/>
                  </a:lnTo>
                  <a:lnTo>
                    <a:pt x="324231" y="1327023"/>
                  </a:lnTo>
                  <a:lnTo>
                    <a:pt x="311531" y="1327023"/>
                  </a:lnTo>
                  <a:lnTo>
                    <a:pt x="306705" y="1328039"/>
                  </a:lnTo>
                  <a:lnTo>
                    <a:pt x="298069" y="1331595"/>
                  </a:lnTo>
                  <a:lnTo>
                    <a:pt x="294386" y="1334262"/>
                  </a:lnTo>
                  <a:lnTo>
                    <a:pt x="291465" y="1337945"/>
                  </a:lnTo>
                  <a:lnTo>
                    <a:pt x="291465" y="1328039"/>
                  </a:lnTo>
                  <a:lnTo>
                    <a:pt x="274447" y="1328039"/>
                  </a:lnTo>
                  <a:lnTo>
                    <a:pt x="274447" y="1431798"/>
                  </a:lnTo>
                  <a:lnTo>
                    <a:pt x="292354" y="1431798"/>
                  </a:lnTo>
                  <a:lnTo>
                    <a:pt x="292354" y="1394841"/>
                  </a:lnTo>
                  <a:lnTo>
                    <a:pt x="297180" y="1399413"/>
                  </a:lnTo>
                  <a:lnTo>
                    <a:pt x="302895" y="1402588"/>
                  </a:lnTo>
                  <a:lnTo>
                    <a:pt x="309499" y="1404493"/>
                  </a:lnTo>
                  <a:lnTo>
                    <a:pt x="316738" y="1405128"/>
                  </a:lnTo>
                  <a:lnTo>
                    <a:pt x="324231" y="1405128"/>
                  </a:lnTo>
                  <a:lnTo>
                    <a:pt x="330835" y="1403477"/>
                  </a:lnTo>
                  <a:lnTo>
                    <a:pt x="342519" y="1397127"/>
                  </a:lnTo>
                  <a:lnTo>
                    <a:pt x="344678" y="1394841"/>
                  </a:lnTo>
                  <a:lnTo>
                    <a:pt x="347091" y="1392428"/>
                  </a:lnTo>
                  <a:lnTo>
                    <a:pt x="348615" y="1389888"/>
                  </a:lnTo>
                  <a:lnTo>
                    <a:pt x="353822" y="1380617"/>
                  </a:lnTo>
                  <a:lnTo>
                    <a:pt x="355473" y="1373759"/>
                  </a:lnTo>
                  <a:lnTo>
                    <a:pt x="355473" y="1358392"/>
                  </a:lnTo>
                  <a:close/>
                </a:path>
                <a:path w="1715770" h="1431925">
                  <a:moveTo>
                    <a:pt x="435229" y="1359662"/>
                  </a:moveTo>
                  <a:lnTo>
                    <a:pt x="434721" y="1353185"/>
                  </a:lnTo>
                  <a:lnTo>
                    <a:pt x="434721" y="1351915"/>
                  </a:lnTo>
                  <a:lnTo>
                    <a:pt x="432943" y="1345311"/>
                  </a:lnTo>
                  <a:lnTo>
                    <a:pt x="431292" y="1341882"/>
                  </a:lnTo>
                  <a:lnTo>
                    <a:pt x="430149" y="1339723"/>
                  </a:lnTo>
                  <a:lnTo>
                    <a:pt x="400558" y="1327023"/>
                  </a:lnTo>
                  <a:lnTo>
                    <a:pt x="394208" y="1327023"/>
                  </a:lnTo>
                  <a:lnTo>
                    <a:pt x="388366" y="1327912"/>
                  </a:lnTo>
                  <a:lnTo>
                    <a:pt x="377063" y="1331087"/>
                  </a:lnTo>
                  <a:lnTo>
                    <a:pt x="372237" y="1333500"/>
                  </a:lnTo>
                  <a:lnTo>
                    <a:pt x="368300" y="1336548"/>
                  </a:lnTo>
                  <a:lnTo>
                    <a:pt x="375285" y="1349502"/>
                  </a:lnTo>
                  <a:lnTo>
                    <a:pt x="378079" y="1347089"/>
                  </a:lnTo>
                  <a:lnTo>
                    <a:pt x="381635" y="1345311"/>
                  </a:lnTo>
                  <a:lnTo>
                    <a:pt x="389890" y="1342644"/>
                  </a:lnTo>
                  <a:lnTo>
                    <a:pt x="394081" y="1341882"/>
                  </a:lnTo>
                  <a:lnTo>
                    <a:pt x="404622" y="1341882"/>
                  </a:lnTo>
                  <a:lnTo>
                    <a:pt x="409448" y="1343406"/>
                  </a:lnTo>
                  <a:lnTo>
                    <a:pt x="415798" y="1349121"/>
                  </a:lnTo>
                  <a:lnTo>
                    <a:pt x="417322" y="1353185"/>
                  </a:lnTo>
                  <a:lnTo>
                    <a:pt x="417322" y="1359662"/>
                  </a:lnTo>
                  <a:lnTo>
                    <a:pt x="417322" y="1371473"/>
                  </a:lnTo>
                  <a:lnTo>
                    <a:pt x="417322" y="1380363"/>
                  </a:lnTo>
                  <a:lnTo>
                    <a:pt x="415925" y="1384173"/>
                  </a:lnTo>
                  <a:lnTo>
                    <a:pt x="413512" y="1387094"/>
                  </a:lnTo>
                  <a:lnTo>
                    <a:pt x="406400" y="1391158"/>
                  </a:lnTo>
                  <a:lnTo>
                    <a:pt x="406273" y="1391158"/>
                  </a:lnTo>
                  <a:lnTo>
                    <a:pt x="402590" y="1392174"/>
                  </a:lnTo>
                  <a:lnTo>
                    <a:pt x="393573" y="1392174"/>
                  </a:lnTo>
                  <a:lnTo>
                    <a:pt x="390017" y="1391158"/>
                  </a:lnTo>
                  <a:lnTo>
                    <a:pt x="384810" y="1387348"/>
                  </a:lnTo>
                  <a:lnTo>
                    <a:pt x="383540" y="1384808"/>
                  </a:lnTo>
                  <a:lnTo>
                    <a:pt x="383540" y="1374902"/>
                  </a:lnTo>
                  <a:lnTo>
                    <a:pt x="388747" y="1371473"/>
                  </a:lnTo>
                  <a:lnTo>
                    <a:pt x="417322" y="1371473"/>
                  </a:lnTo>
                  <a:lnTo>
                    <a:pt x="417322" y="1359662"/>
                  </a:lnTo>
                  <a:lnTo>
                    <a:pt x="386715" y="1359662"/>
                  </a:lnTo>
                  <a:lnTo>
                    <a:pt x="378714" y="1361694"/>
                  </a:lnTo>
                  <a:lnTo>
                    <a:pt x="368554" y="1369949"/>
                  </a:lnTo>
                  <a:lnTo>
                    <a:pt x="366014" y="1375410"/>
                  </a:lnTo>
                  <a:lnTo>
                    <a:pt x="366102" y="1384173"/>
                  </a:lnTo>
                  <a:lnTo>
                    <a:pt x="383921" y="1404239"/>
                  </a:lnTo>
                  <a:lnTo>
                    <a:pt x="384175" y="1404239"/>
                  </a:lnTo>
                  <a:lnTo>
                    <a:pt x="388747" y="1405128"/>
                  </a:lnTo>
                  <a:lnTo>
                    <a:pt x="400050" y="1405128"/>
                  </a:lnTo>
                  <a:lnTo>
                    <a:pt x="405003" y="1404239"/>
                  </a:lnTo>
                  <a:lnTo>
                    <a:pt x="413131" y="1400810"/>
                  </a:lnTo>
                  <a:lnTo>
                    <a:pt x="416179" y="1398270"/>
                  </a:lnTo>
                  <a:lnTo>
                    <a:pt x="418338" y="1394841"/>
                  </a:lnTo>
                  <a:lnTo>
                    <a:pt x="418338" y="1404239"/>
                  </a:lnTo>
                  <a:lnTo>
                    <a:pt x="435229" y="1404239"/>
                  </a:lnTo>
                  <a:lnTo>
                    <a:pt x="435229" y="1394841"/>
                  </a:lnTo>
                  <a:lnTo>
                    <a:pt x="435229" y="1392174"/>
                  </a:lnTo>
                  <a:lnTo>
                    <a:pt x="435229" y="1359662"/>
                  </a:lnTo>
                  <a:close/>
                </a:path>
                <a:path w="1715770" h="1431925">
                  <a:moveTo>
                    <a:pt x="524637" y="1344803"/>
                  </a:moveTo>
                  <a:lnTo>
                    <a:pt x="521716" y="1339088"/>
                  </a:lnTo>
                  <a:lnTo>
                    <a:pt x="517525" y="1334643"/>
                  </a:lnTo>
                  <a:lnTo>
                    <a:pt x="506095" y="1328547"/>
                  </a:lnTo>
                  <a:lnTo>
                    <a:pt x="499618" y="1327023"/>
                  </a:lnTo>
                  <a:lnTo>
                    <a:pt x="483997" y="1327023"/>
                  </a:lnTo>
                  <a:lnTo>
                    <a:pt x="452501" y="1351788"/>
                  </a:lnTo>
                  <a:lnTo>
                    <a:pt x="450723" y="1358519"/>
                  </a:lnTo>
                  <a:lnTo>
                    <a:pt x="450723" y="1373505"/>
                  </a:lnTo>
                  <a:lnTo>
                    <a:pt x="477012" y="1403477"/>
                  </a:lnTo>
                  <a:lnTo>
                    <a:pt x="484124" y="1405128"/>
                  </a:lnTo>
                  <a:lnTo>
                    <a:pt x="499491" y="1405128"/>
                  </a:lnTo>
                  <a:lnTo>
                    <a:pt x="505968" y="1403604"/>
                  </a:lnTo>
                  <a:lnTo>
                    <a:pt x="517271" y="1397381"/>
                  </a:lnTo>
                  <a:lnTo>
                    <a:pt x="521589" y="1393063"/>
                  </a:lnTo>
                  <a:lnTo>
                    <a:pt x="524637" y="1387348"/>
                  </a:lnTo>
                  <a:lnTo>
                    <a:pt x="510921" y="1379347"/>
                  </a:lnTo>
                  <a:lnTo>
                    <a:pt x="508635" y="1382903"/>
                  </a:lnTo>
                  <a:lnTo>
                    <a:pt x="505968" y="1385443"/>
                  </a:lnTo>
                  <a:lnTo>
                    <a:pt x="499364" y="1388999"/>
                  </a:lnTo>
                  <a:lnTo>
                    <a:pt x="495808" y="1389888"/>
                  </a:lnTo>
                  <a:lnTo>
                    <a:pt x="485140" y="1389888"/>
                  </a:lnTo>
                  <a:lnTo>
                    <a:pt x="479552" y="1387729"/>
                  </a:lnTo>
                  <a:lnTo>
                    <a:pt x="470916" y="1379093"/>
                  </a:lnTo>
                  <a:lnTo>
                    <a:pt x="468757" y="1373251"/>
                  </a:lnTo>
                  <a:lnTo>
                    <a:pt x="468757" y="1358773"/>
                  </a:lnTo>
                  <a:lnTo>
                    <a:pt x="470916" y="1353058"/>
                  </a:lnTo>
                  <a:lnTo>
                    <a:pt x="479679" y="1344422"/>
                  </a:lnTo>
                  <a:lnTo>
                    <a:pt x="485267" y="1342263"/>
                  </a:lnTo>
                  <a:lnTo>
                    <a:pt x="495808" y="1342263"/>
                  </a:lnTo>
                  <a:lnTo>
                    <a:pt x="499364" y="1343025"/>
                  </a:lnTo>
                  <a:lnTo>
                    <a:pt x="505968" y="1346581"/>
                  </a:lnTo>
                  <a:lnTo>
                    <a:pt x="508635" y="1349248"/>
                  </a:lnTo>
                  <a:lnTo>
                    <a:pt x="510921" y="1352804"/>
                  </a:lnTo>
                  <a:lnTo>
                    <a:pt x="524637" y="1344803"/>
                  </a:lnTo>
                  <a:close/>
                </a:path>
                <a:path w="1715770" h="1431925">
                  <a:moveTo>
                    <a:pt x="599948" y="1327912"/>
                  </a:moveTo>
                  <a:lnTo>
                    <a:pt x="528574" y="1327912"/>
                  </a:lnTo>
                  <a:lnTo>
                    <a:pt x="528574" y="1343025"/>
                  </a:lnTo>
                  <a:lnTo>
                    <a:pt x="555371" y="1343025"/>
                  </a:lnTo>
                  <a:lnTo>
                    <a:pt x="555371" y="1404112"/>
                  </a:lnTo>
                  <a:lnTo>
                    <a:pt x="573278" y="1404112"/>
                  </a:lnTo>
                  <a:lnTo>
                    <a:pt x="573278" y="1343025"/>
                  </a:lnTo>
                  <a:lnTo>
                    <a:pt x="599948" y="1343025"/>
                  </a:lnTo>
                  <a:lnTo>
                    <a:pt x="599948" y="1327912"/>
                  </a:lnTo>
                  <a:close/>
                </a:path>
                <a:path w="1715770" h="1431925">
                  <a:moveTo>
                    <a:pt x="630047" y="1389761"/>
                  </a:moveTo>
                  <a:lnTo>
                    <a:pt x="628904" y="1386967"/>
                  </a:lnTo>
                  <a:lnTo>
                    <a:pt x="624459" y="1382522"/>
                  </a:lnTo>
                  <a:lnTo>
                    <a:pt x="621665" y="1381506"/>
                  </a:lnTo>
                  <a:lnTo>
                    <a:pt x="615061" y="1381506"/>
                  </a:lnTo>
                  <a:lnTo>
                    <a:pt x="612267" y="1382522"/>
                  </a:lnTo>
                  <a:lnTo>
                    <a:pt x="607822" y="1386967"/>
                  </a:lnTo>
                  <a:lnTo>
                    <a:pt x="606679" y="1389761"/>
                  </a:lnTo>
                  <a:lnTo>
                    <a:pt x="606679" y="1396746"/>
                  </a:lnTo>
                  <a:lnTo>
                    <a:pt x="607822" y="1399540"/>
                  </a:lnTo>
                  <a:lnTo>
                    <a:pt x="612394" y="1403985"/>
                  </a:lnTo>
                  <a:lnTo>
                    <a:pt x="615188" y="1405128"/>
                  </a:lnTo>
                  <a:lnTo>
                    <a:pt x="621538" y="1405128"/>
                  </a:lnTo>
                  <a:lnTo>
                    <a:pt x="624332" y="1403985"/>
                  </a:lnTo>
                  <a:lnTo>
                    <a:pt x="628904" y="1399540"/>
                  </a:lnTo>
                  <a:lnTo>
                    <a:pt x="630047" y="1396746"/>
                  </a:lnTo>
                  <a:lnTo>
                    <a:pt x="630047" y="1389761"/>
                  </a:lnTo>
                  <a:close/>
                </a:path>
                <a:path w="1715770" h="1431925">
                  <a:moveTo>
                    <a:pt x="630047" y="1335405"/>
                  </a:moveTo>
                  <a:lnTo>
                    <a:pt x="628904" y="1332611"/>
                  </a:lnTo>
                  <a:lnTo>
                    <a:pt x="624459" y="1328166"/>
                  </a:lnTo>
                  <a:lnTo>
                    <a:pt x="621665" y="1327023"/>
                  </a:lnTo>
                  <a:lnTo>
                    <a:pt x="615061" y="1327023"/>
                  </a:lnTo>
                  <a:lnTo>
                    <a:pt x="612267" y="1328166"/>
                  </a:lnTo>
                  <a:lnTo>
                    <a:pt x="607822" y="1332611"/>
                  </a:lnTo>
                  <a:lnTo>
                    <a:pt x="606679" y="1335405"/>
                  </a:lnTo>
                  <a:lnTo>
                    <a:pt x="606679" y="1342390"/>
                  </a:lnTo>
                  <a:lnTo>
                    <a:pt x="607822" y="1345184"/>
                  </a:lnTo>
                  <a:lnTo>
                    <a:pt x="612394" y="1349629"/>
                  </a:lnTo>
                  <a:lnTo>
                    <a:pt x="615188" y="1350772"/>
                  </a:lnTo>
                  <a:lnTo>
                    <a:pt x="621538" y="1350772"/>
                  </a:lnTo>
                  <a:lnTo>
                    <a:pt x="624332" y="1349629"/>
                  </a:lnTo>
                  <a:lnTo>
                    <a:pt x="628904" y="1345184"/>
                  </a:lnTo>
                  <a:lnTo>
                    <a:pt x="630047" y="1342390"/>
                  </a:lnTo>
                  <a:lnTo>
                    <a:pt x="630047" y="1335405"/>
                  </a:lnTo>
                  <a:close/>
                </a:path>
                <a:path w="1715770" h="1431925">
                  <a:moveTo>
                    <a:pt x="775462" y="16383"/>
                  </a:moveTo>
                  <a:lnTo>
                    <a:pt x="645033" y="16383"/>
                  </a:lnTo>
                  <a:lnTo>
                    <a:pt x="645033" y="54483"/>
                  </a:lnTo>
                  <a:lnTo>
                    <a:pt x="686689" y="54483"/>
                  </a:lnTo>
                  <a:lnTo>
                    <a:pt x="686689" y="158623"/>
                  </a:lnTo>
                  <a:lnTo>
                    <a:pt x="733806" y="158623"/>
                  </a:lnTo>
                  <a:lnTo>
                    <a:pt x="733806" y="54483"/>
                  </a:lnTo>
                  <a:lnTo>
                    <a:pt x="775462" y="54483"/>
                  </a:lnTo>
                  <a:lnTo>
                    <a:pt x="775462" y="16383"/>
                  </a:lnTo>
                  <a:close/>
                </a:path>
                <a:path w="1715770" h="1431925">
                  <a:moveTo>
                    <a:pt x="915289" y="103759"/>
                  </a:moveTo>
                  <a:lnTo>
                    <a:pt x="904113" y="67056"/>
                  </a:lnTo>
                  <a:lnTo>
                    <a:pt x="868807" y="46482"/>
                  </a:lnTo>
                  <a:lnTo>
                    <a:pt x="868807" y="96901"/>
                  </a:lnTo>
                  <a:lnTo>
                    <a:pt x="868807" y="110744"/>
                  </a:lnTo>
                  <a:lnTo>
                    <a:pt x="867029" y="116078"/>
                  </a:lnTo>
                  <a:lnTo>
                    <a:pt x="860298" y="123698"/>
                  </a:lnTo>
                  <a:lnTo>
                    <a:pt x="855980" y="125603"/>
                  </a:lnTo>
                  <a:lnTo>
                    <a:pt x="845439" y="125603"/>
                  </a:lnTo>
                  <a:lnTo>
                    <a:pt x="841121" y="123698"/>
                  </a:lnTo>
                  <a:lnTo>
                    <a:pt x="834263" y="116078"/>
                  </a:lnTo>
                  <a:lnTo>
                    <a:pt x="832612" y="110744"/>
                  </a:lnTo>
                  <a:lnTo>
                    <a:pt x="832612" y="96901"/>
                  </a:lnTo>
                  <a:lnTo>
                    <a:pt x="834263" y="91567"/>
                  </a:lnTo>
                  <a:lnTo>
                    <a:pt x="841121" y="83820"/>
                  </a:lnTo>
                  <a:lnTo>
                    <a:pt x="845439" y="81915"/>
                  </a:lnTo>
                  <a:lnTo>
                    <a:pt x="855980" y="81915"/>
                  </a:lnTo>
                  <a:lnTo>
                    <a:pt x="860298" y="83820"/>
                  </a:lnTo>
                  <a:lnTo>
                    <a:pt x="867029" y="91567"/>
                  </a:lnTo>
                  <a:lnTo>
                    <a:pt x="868807" y="96901"/>
                  </a:lnTo>
                  <a:lnTo>
                    <a:pt x="868807" y="46482"/>
                  </a:lnTo>
                  <a:lnTo>
                    <a:pt x="831215" y="57277"/>
                  </a:lnTo>
                  <a:lnTo>
                    <a:pt x="831215" y="48133"/>
                  </a:lnTo>
                  <a:lnTo>
                    <a:pt x="787527" y="48133"/>
                  </a:lnTo>
                  <a:lnTo>
                    <a:pt x="787527" y="198755"/>
                  </a:lnTo>
                  <a:lnTo>
                    <a:pt x="833374" y="198755"/>
                  </a:lnTo>
                  <a:lnTo>
                    <a:pt x="833374" y="151765"/>
                  </a:lnTo>
                  <a:lnTo>
                    <a:pt x="838835" y="155956"/>
                  </a:lnTo>
                  <a:lnTo>
                    <a:pt x="845312" y="158877"/>
                  </a:lnTo>
                  <a:lnTo>
                    <a:pt x="852932" y="160655"/>
                  </a:lnTo>
                  <a:lnTo>
                    <a:pt x="861695" y="161290"/>
                  </a:lnTo>
                  <a:lnTo>
                    <a:pt x="868807" y="160909"/>
                  </a:lnTo>
                  <a:lnTo>
                    <a:pt x="907707" y="125603"/>
                  </a:lnTo>
                  <a:lnTo>
                    <a:pt x="914908" y="112141"/>
                  </a:lnTo>
                  <a:lnTo>
                    <a:pt x="915289" y="103759"/>
                  </a:lnTo>
                  <a:close/>
                </a:path>
                <a:path w="1715770" h="1431925">
                  <a:moveTo>
                    <a:pt x="1046988" y="103632"/>
                  </a:moveTo>
                  <a:lnTo>
                    <a:pt x="1043076" y="92202"/>
                  </a:lnTo>
                  <a:lnTo>
                    <a:pt x="1034288" y="66421"/>
                  </a:lnTo>
                  <a:lnTo>
                    <a:pt x="1004062" y="48387"/>
                  </a:lnTo>
                  <a:lnTo>
                    <a:pt x="1004062" y="92202"/>
                  </a:lnTo>
                  <a:lnTo>
                    <a:pt x="968375" y="92202"/>
                  </a:lnTo>
                  <a:lnTo>
                    <a:pt x="981456" y="77343"/>
                  </a:lnTo>
                  <a:lnTo>
                    <a:pt x="990981" y="77343"/>
                  </a:lnTo>
                  <a:lnTo>
                    <a:pt x="1004062" y="92202"/>
                  </a:lnTo>
                  <a:lnTo>
                    <a:pt x="1004062" y="48387"/>
                  </a:lnTo>
                  <a:lnTo>
                    <a:pt x="1002334" y="47879"/>
                  </a:lnTo>
                  <a:lnTo>
                    <a:pt x="1002741" y="47879"/>
                  </a:lnTo>
                  <a:lnTo>
                    <a:pt x="994778" y="46685"/>
                  </a:lnTo>
                  <a:lnTo>
                    <a:pt x="996111" y="46685"/>
                  </a:lnTo>
                  <a:lnTo>
                    <a:pt x="985774" y="46101"/>
                  </a:lnTo>
                  <a:lnTo>
                    <a:pt x="975868" y="46685"/>
                  </a:lnTo>
                  <a:lnTo>
                    <a:pt x="976642" y="46685"/>
                  </a:lnTo>
                  <a:lnTo>
                    <a:pt x="968883" y="47879"/>
                  </a:lnTo>
                  <a:lnTo>
                    <a:pt x="935609" y="67691"/>
                  </a:lnTo>
                  <a:lnTo>
                    <a:pt x="922782" y="103632"/>
                  </a:lnTo>
                  <a:lnTo>
                    <a:pt x="923290" y="111633"/>
                  </a:lnTo>
                  <a:lnTo>
                    <a:pt x="947547" y="149860"/>
                  </a:lnTo>
                  <a:lnTo>
                    <a:pt x="990092" y="161290"/>
                  </a:lnTo>
                  <a:lnTo>
                    <a:pt x="1005205" y="160147"/>
                  </a:lnTo>
                  <a:lnTo>
                    <a:pt x="1018413" y="156845"/>
                  </a:lnTo>
                  <a:lnTo>
                    <a:pt x="1029462" y="151257"/>
                  </a:lnTo>
                  <a:lnTo>
                    <a:pt x="1038606" y="143383"/>
                  </a:lnTo>
                  <a:lnTo>
                    <a:pt x="1022731" y="127381"/>
                  </a:lnTo>
                  <a:lnTo>
                    <a:pt x="1014730" y="119253"/>
                  </a:lnTo>
                  <a:lnTo>
                    <a:pt x="1010793" y="122174"/>
                  </a:lnTo>
                  <a:lnTo>
                    <a:pt x="1007110" y="124333"/>
                  </a:lnTo>
                  <a:lnTo>
                    <a:pt x="1000506" y="126746"/>
                  </a:lnTo>
                  <a:lnTo>
                    <a:pt x="996442" y="127381"/>
                  </a:lnTo>
                  <a:lnTo>
                    <a:pt x="985774" y="127381"/>
                  </a:lnTo>
                  <a:lnTo>
                    <a:pt x="981075" y="126238"/>
                  </a:lnTo>
                  <a:lnTo>
                    <a:pt x="973455" y="121793"/>
                  </a:lnTo>
                  <a:lnTo>
                    <a:pt x="970788" y="118618"/>
                  </a:lnTo>
                  <a:lnTo>
                    <a:pt x="969137" y="114427"/>
                  </a:lnTo>
                  <a:lnTo>
                    <a:pt x="1046353" y="114427"/>
                  </a:lnTo>
                  <a:lnTo>
                    <a:pt x="1046988" y="104267"/>
                  </a:lnTo>
                  <a:lnTo>
                    <a:pt x="1046988" y="103632"/>
                  </a:lnTo>
                  <a:close/>
                </a:path>
                <a:path w="1715770" h="1431925">
                  <a:moveTo>
                    <a:pt x="1188593" y="110109"/>
                  </a:moveTo>
                  <a:lnTo>
                    <a:pt x="1175004" y="73787"/>
                  </a:lnTo>
                  <a:lnTo>
                    <a:pt x="1141857" y="60833"/>
                  </a:lnTo>
                  <a:lnTo>
                    <a:pt x="1141857" y="104267"/>
                  </a:lnTo>
                  <a:lnTo>
                    <a:pt x="1141857" y="115062"/>
                  </a:lnTo>
                  <a:lnTo>
                    <a:pt x="1140333" y="119507"/>
                  </a:lnTo>
                  <a:lnTo>
                    <a:pt x="1134110" y="126873"/>
                  </a:lnTo>
                  <a:lnTo>
                    <a:pt x="1129919" y="128651"/>
                  </a:lnTo>
                  <a:lnTo>
                    <a:pt x="1119124" y="128651"/>
                  </a:lnTo>
                  <a:lnTo>
                    <a:pt x="1114806" y="126873"/>
                  </a:lnTo>
                  <a:lnTo>
                    <a:pt x="1108202" y="120015"/>
                  </a:lnTo>
                  <a:lnTo>
                    <a:pt x="1106551" y="115570"/>
                  </a:lnTo>
                  <a:lnTo>
                    <a:pt x="1106551" y="104267"/>
                  </a:lnTo>
                  <a:lnTo>
                    <a:pt x="1108202" y="99949"/>
                  </a:lnTo>
                  <a:lnTo>
                    <a:pt x="1114679" y="93599"/>
                  </a:lnTo>
                  <a:lnTo>
                    <a:pt x="1118997" y="92075"/>
                  </a:lnTo>
                  <a:lnTo>
                    <a:pt x="1129665" y="92075"/>
                  </a:lnTo>
                  <a:lnTo>
                    <a:pt x="1133983" y="93599"/>
                  </a:lnTo>
                  <a:lnTo>
                    <a:pt x="1139672" y="99187"/>
                  </a:lnTo>
                  <a:lnTo>
                    <a:pt x="1140371" y="99949"/>
                  </a:lnTo>
                  <a:lnTo>
                    <a:pt x="1141857" y="104267"/>
                  </a:lnTo>
                  <a:lnTo>
                    <a:pt x="1141857" y="60833"/>
                  </a:lnTo>
                  <a:lnTo>
                    <a:pt x="1136777" y="60579"/>
                  </a:lnTo>
                  <a:lnTo>
                    <a:pt x="1125474" y="61341"/>
                  </a:lnTo>
                  <a:lnTo>
                    <a:pt x="1126490" y="61341"/>
                  </a:lnTo>
                  <a:lnTo>
                    <a:pt x="1117981" y="63373"/>
                  </a:lnTo>
                  <a:lnTo>
                    <a:pt x="1109726" y="66929"/>
                  </a:lnTo>
                  <a:lnTo>
                    <a:pt x="1102233" y="71882"/>
                  </a:lnTo>
                  <a:lnTo>
                    <a:pt x="1103376" y="64262"/>
                  </a:lnTo>
                  <a:lnTo>
                    <a:pt x="1106297" y="58547"/>
                  </a:lnTo>
                  <a:lnTo>
                    <a:pt x="1115949" y="50673"/>
                  </a:lnTo>
                  <a:lnTo>
                    <a:pt x="1123823" y="47752"/>
                  </a:lnTo>
                  <a:lnTo>
                    <a:pt x="1181481" y="37592"/>
                  </a:lnTo>
                  <a:lnTo>
                    <a:pt x="1175385" y="0"/>
                  </a:lnTo>
                  <a:lnTo>
                    <a:pt x="1120140" y="9906"/>
                  </a:lnTo>
                  <a:lnTo>
                    <a:pt x="1073785" y="35687"/>
                  </a:lnTo>
                  <a:lnTo>
                    <a:pt x="1058418" y="89408"/>
                  </a:lnTo>
                  <a:lnTo>
                    <a:pt x="1058545" y="93599"/>
                  </a:lnTo>
                  <a:lnTo>
                    <a:pt x="1068578" y="134874"/>
                  </a:lnTo>
                  <a:lnTo>
                    <a:pt x="1110234" y="161417"/>
                  </a:lnTo>
                  <a:lnTo>
                    <a:pt x="1124458" y="162560"/>
                  </a:lnTo>
                  <a:lnTo>
                    <a:pt x="1133221" y="162179"/>
                  </a:lnTo>
                  <a:lnTo>
                    <a:pt x="1170178" y="148209"/>
                  </a:lnTo>
                  <a:lnTo>
                    <a:pt x="1181658" y="128651"/>
                  </a:lnTo>
                  <a:lnTo>
                    <a:pt x="1188085" y="117729"/>
                  </a:lnTo>
                  <a:lnTo>
                    <a:pt x="1188593" y="110109"/>
                  </a:lnTo>
                  <a:close/>
                </a:path>
                <a:path w="1715770" h="1431925">
                  <a:moveTo>
                    <a:pt x="1324737" y="103632"/>
                  </a:moveTo>
                  <a:lnTo>
                    <a:pt x="1324356" y="96647"/>
                  </a:lnTo>
                  <a:lnTo>
                    <a:pt x="1324229" y="95504"/>
                  </a:lnTo>
                  <a:lnTo>
                    <a:pt x="1322705" y="87884"/>
                  </a:lnTo>
                  <a:lnTo>
                    <a:pt x="1320546" y="81915"/>
                  </a:lnTo>
                  <a:lnTo>
                    <a:pt x="1320165" y="80645"/>
                  </a:lnTo>
                  <a:lnTo>
                    <a:pt x="1316482" y="73787"/>
                  </a:lnTo>
                  <a:lnTo>
                    <a:pt x="1286002" y="50165"/>
                  </a:lnTo>
                  <a:lnTo>
                    <a:pt x="1278255" y="48006"/>
                  </a:lnTo>
                  <a:lnTo>
                    <a:pt x="1278255" y="96647"/>
                  </a:lnTo>
                  <a:lnTo>
                    <a:pt x="1278255" y="110490"/>
                  </a:lnTo>
                  <a:lnTo>
                    <a:pt x="1276477" y="115951"/>
                  </a:lnTo>
                  <a:lnTo>
                    <a:pt x="1269746" y="123571"/>
                  </a:lnTo>
                  <a:lnTo>
                    <a:pt x="1265428" y="125603"/>
                  </a:lnTo>
                  <a:lnTo>
                    <a:pt x="1254887" y="125603"/>
                  </a:lnTo>
                  <a:lnTo>
                    <a:pt x="1250569" y="123571"/>
                  </a:lnTo>
                  <a:lnTo>
                    <a:pt x="1243711" y="115951"/>
                  </a:lnTo>
                  <a:lnTo>
                    <a:pt x="1242060" y="110490"/>
                  </a:lnTo>
                  <a:lnTo>
                    <a:pt x="1242060" y="96647"/>
                  </a:lnTo>
                  <a:lnTo>
                    <a:pt x="1243711" y="91313"/>
                  </a:lnTo>
                  <a:lnTo>
                    <a:pt x="1250569" y="83820"/>
                  </a:lnTo>
                  <a:lnTo>
                    <a:pt x="1254887" y="81915"/>
                  </a:lnTo>
                  <a:lnTo>
                    <a:pt x="1265428" y="81915"/>
                  </a:lnTo>
                  <a:lnTo>
                    <a:pt x="1269746" y="83820"/>
                  </a:lnTo>
                  <a:lnTo>
                    <a:pt x="1276477" y="91313"/>
                  </a:lnTo>
                  <a:lnTo>
                    <a:pt x="1278255" y="96647"/>
                  </a:lnTo>
                  <a:lnTo>
                    <a:pt x="1278255" y="48006"/>
                  </a:lnTo>
                  <a:lnTo>
                    <a:pt x="1278724" y="48006"/>
                  </a:lnTo>
                  <a:lnTo>
                    <a:pt x="1269238" y="46609"/>
                  </a:lnTo>
                  <a:lnTo>
                    <a:pt x="1260094" y="46101"/>
                  </a:lnTo>
                  <a:lnTo>
                    <a:pt x="1251077" y="46609"/>
                  </a:lnTo>
                  <a:lnTo>
                    <a:pt x="1213739" y="62230"/>
                  </a:lnTo>
                  <a:lnTo>
                    <a:pt x="1195578" y="103632"/>
                  </a:lnTo>
                  <a:lnTo>
                    <a:pt x="1195959" y="110490"/>
                  </a:lnTo>
                  <a:lnTo>
                    <a:pt x="1196086" y="111760"/>
                  </a:lnTo>
                  <a:lnTo>
                    <a:pt x="1219962" y="149860"/>
                  </a:lnTo>
                  <a:lnTo>
                    <a:pt x="1260094" y="161290"/>
                  </a:lnTo>
                  <a:lnTo>
                    <a:pt x="1269238" y="160909"/>
                  </a:lnTo>
                  <a:lnTo>
                    <a:pt x="1306703" y="145034"/>
                  </a:lnTo>
                  <a:lnTo>
                    <a:pt x="1316926" y="125603"/>
                  </a:lnTo>
                  <a:lnTo>
                    <a:pt x="1324229" y="111760"/>
                  </a:lnTo>
                  <a:lnTo>
                    <a:pt x="1324737" y="103632"/>
                  </a:lnTo>
                  <a:close/>
                </a:path>
                <a:path w="1715770" h="1431925">
                  <a:moveTo>
                    <a:pt x="1413637" y="48641"/>
                  </a:moveTo>
                  <a:lnTo>
                    <a:pt x="1407287" y="48399"/>
                  </a:lnTo>
                  <a:lnTo>
                    <a:pt x="1413243" y="48641"/>
                  </a:lnTo>
                  <a:lnTo>
                    <a:pt x="1413637" y="48641"/>
                  </a:lnTo>
                  <a:close/>
                </a:path>
                <a:path w="1715770" h="1431925">
                  <a:moveTo>
                    <a:pt x="1451737" y="126746"/>
                  </a:moveTo>
                  <a:lnTo>
                    <a:pt x="1433449" y="100965"/>
                  </a:lnTo>
                  <a:lnTo>
                    <a:pt x="1438402" y="98425"/>
                  </a:lnTo>
                  <a:lnTo>
                    <a:pt x="1442085" y="95123"/>
                  </a:lnTo>
                  <a:lnTo>
                    <a:pt x="1447165" y="86995"/>
                  </a:lnTo>
                  <a:lnTo>
                    <a:pt x="1448562" y="82296"/>
                  </a:lnTo>
                  <a:lnTo>
                    <a:pt x="1448562" y="67945"/>
                  </a:lnTo>
                  <a:lnTo>
                    <a:pt x="1411859" y="48641"/>
                  </a:lnTo>
                  <a:lnTo>
                    <a:pt x="1410462" y="48641"/>
                  </a:lnTo>
                  <a:lnTo>
                    <a:pt x="1410462" y="117221"/>
                  </a:lnTo>
                  <a:lnTo>
                    <a:pt x="1410462" y="128016"/>
                  </a:lnTo>
                  <a:lnTo>
                    <a:pt x="1407160" y="130810"/>
                  </a:lnTo>
                  <a:lnTo>
                    <a:pt x="1379220" y="130810"/>
                  </a:lnTo>
                  <a:lnTo>
                    <a:pt x="1379220" y="114554"/>
                  </a:lnTo>
                  <a:lnTo>
                    <a:pt x="1407160" y="114554"/>
                  </a:lnTo>
                  <a:lnTo>
                    <a:pt x="1410462" y="117221"/>
                  </a:lnTo>
                  <a:lnTo>
                    <a:pt x="1410462" y="48641"/>
                  </a:lnTo>
                  <a:lnTo>
                    <a:pt x="1407287" y="48641"/>
                  </a:lnTo>
                  <a:lnTo>
                    <a:pt x="1407287" y="81534"/>
                  </a:lnTo>
                  <a:lnTo>
                    <a:pt x="1407287" y="89408"/>
                  </a:lnTo>
                  <a:lnTo>
                    <a:pt x="1403985" y="92075"/>
                  </a:lnTo>
                  <a:lnTo>
                    <a:pt x="1379220" y="92075"/>
                  </a:lnTo>
                  <a:lnTo>
                    <a:pt x="1379220" y="76581"/>
                  </a:lnTo>
                  <a:lnTo>
                    <a:pt x="1400810" y="76581"/>
                  </a:lnTo>
                  <a:lnTo>
                    <a:pt x="1403350" y="77216"/>
                  </a:lnTo>
                  <a:lnTo>
                    <a:pt x="1406525" y="79629"/>
                  </a:lnTo>
                  <a:lnTo>
                    <a:pt x="1407287" y="81534"/>
                  </a:lnTo>
                  <a:lnTo>
                    <a:pt x="1407287" y="48641"/>
                  </a:lnTo>
                  <a:lnTo>
                    <a:pt x="1407287" y="48399"/>
                  </a:lnTo>
                  <a:lnTo>
                    <a:pt x="1407287" y="48133"/>
                  </a:lnTo>
                  <a:lnTo>
                    <a:pt x="1401318" y="48133"/>
                  </a:lnTo>
                  <a:lnTo>
                    <a:pt x="1407172" y="48387"/>
                  </a:lnTo>
                  <a:lnTo>
                    <a:pt x="1400937" y="48133"/>
                  </a:lnTo>
                  <a:lnTo>
                    <a:pt x="1338961" y="48133"/>
                  </a:lnTo>
                  <a:lnTo>
                    <a:pt x="1338961" y="159258"/>
                  </a:lnTo>
                  <a:lnTo>
                    <a:pt x="1404620" y="159258"/>
                  </a:lnTo>
                  <a:lnTo>
                    <a:pt x="1445006" y="145923"/>
                  </a:lnTo>
                  <a:lnTo>
                    <a:pt x="1451356" y="130810"/>
                  </a:lnTo>
                  <a:lnTo>
                    <a:pt x="1451610" y="128016"/>
                  </a:lnTo>
                  <a:lnTo>
                    <a:pt x="1451737" y="126746"/>
                  </a:lnTo>
                  <a:close/>
                </a:path>
                <a:path w="1715770" h="1431925">
                  <a:moveTo>
                    <a:pt x="1574292" y="115443"/>
                  </a:moveTo>
                  <a:lnTo>
                    <a:pt x="1570355" y="75819"/>
                  </a:lnTo>
                  <a:lnTo>
                    <a:pt x="1540129" y="49403"/>
                  </a:lnTo>
                  <a:lnTo>
                    <a:pt x="1528318" y="46990"/>
                  </a:lnTo>
                  <a:lnTo>
                    <a:pt x="1527937" y="46990"/>
                  </a:lnTo>
                  <a:lnTo>
                    <a:pt x="1514094" y="46101"/>
                  </a:lnTo>
                  <a:lnTo>
                    <a:pt x="1507363" y="46355"/>
                  </a:lnTo>
                  <a:lnTo>
                    <a:pt x="1464183" y="58674"/>
                  </a:lnTo>
                  <a:lnTo>
                    <a:pt x="1478788" y="89027"/>
                  </a:lnTo>
                  <a:lnTo>
                    <a:pt x="1482471" y="86233"/>
                  </a:lnTo>
                  <a:lnTo>
                    <a:pt x="1486789" y="84074"/>
                  </a:lnTo>
                  <a:lnTo>
                    <a:pt x="1497076" y="81026"/>
                  </a:lnTo>
                  <a:lnTo>
                    <a:pt x="1502156" y="80264"/>
                  </a:lnTo>
                  <a:lnTo>
                    <a:pt x="1519682" y="80264"/>
                  </a:lnTo>
                  <a:lnTo>
                    <a:pt x="1526667" y="84582"/>
                  </a:lnTo>
                  <a:lnTo>
                    <a:pt x="1528191" y="93218"/>
                  </a:lnTo>
                  <a:lnTo>
                    <a:pt x="1528318" y="80264"/>
                  </a:lnTo>
                  <a:lnTo>
                    <a:pt x="1528318" y="115443"/>
                  </a:lnTo>
                  <a:lnTo>
                    <a:pt x="1528318" y="123063"/>
                  </a:lnTo>
                  <a:lnTo>
                    <a:pt x="1527175" y="126619"/>
                  </a:lnTo>
                  <a:lnTo>
                    <a:pt x="1526717" y="127254"/>
                  </a:lnTo>
                  <a:lnTo>
                    <a:pt x="1525079" y="129413"/>
                  </a:lnTo>
                  <a:lnTo>
                    <a:pt x="1519936" y="132842"/>
                  </a:lnTo>
                  <a:lnTo>
                    <a:pt x="1517142" y="133731"/>
                  </a:lnTo>
                  <a:lnTo>
                    <a:pt x="1510538" y="133731"/>
                  </a:lnTo>
                  <a:lnTo>
                    <a:pt x="1507871" y="132842"/>
                  </a:lnTo>
                  <a:lnTo>
                    <a:pt x="1503934" y="129413"/>
                  </a:lnTo>
                  <a:lnTo>
                    <a:pt x="1502918" y="127254"/>
                  </a:lnTo>
                  <a:lnTo>
                    <a:pt x="1502918" y="118491"/>
                  </a:lnTo>
                  <a:lnTo>
                    <a:pt x="1507617" y="115443"/>
                  </a:lnTo>
                  <a:lnTo>
                    <a:pt x="1528318" y="115443"/>
                  </a:lnTo>
                  <a:lnTo>
                    <a:pt x="1528191" y="93218"/>
                  </a:lnTo>
                  <a:lnTo>
                    <a:pt x="1509649" y="93218"/>
                  </a:lnTo>
                  <a:lnTo>
                    <a:pt x="1497711" y="93726"/>
                  </a:lnTo>
                  <a:lnTo>
                    <a:pt x="1462024" y="112268"/>
                  </a:lnTo>
                  <a:lnTo>
                    <a:pt x="1458849" y="126619"/>
                  </a:lnTo>
                  <a:lnTo>
                    <a:pt x="1458849" y="127254"/>
                  </a:lnTo>
                  <a:lnTo>
                    <a:pt x="1458976" y="133731"/>
                  </a:lnTo>
                  <a:lnTo>
                    <a:pt x="1491361" y="161290"/>
                  </a:lnTo>
                  <a:lnTo>
                    <a:pt x="1500124" y="161290"/>
                  </a:lnTo>
                  <a:lnTo>
                    <a:pt x="1510919" y="160274"/>
                  </a:lnTo>
                  <a:lnTo>
                    <a:pt x="1519809" y="157099"/>
                  </a:lnTo>
                  <a:lnTo>
                    <a:pt x="1526667" y="151892"/>
                  </a:lnTo>
                  <a:lnTo>
                    <a:pt x="1531620" y="144653"/>
                  </a:lnTo>
                  <a:lnTo>
                    <a:pt x="1531620" y="159258"/>
                  </a:lnTo>
                  <a:lnTo>
                    <a:pt x="1574292" y="159258"/>
                  </a:lnTo>
                  <a:lnTo>
                    <a:pt x="1574292" y="144653"/>
                  </a:lnTo>
                  <a:lnTo>
                    <a:pt x="1574292" y="133731"/>
                  </a:lnTo>
                  <a:lnTo>
                    <a:pt x="1574292" y="115443"/>
                  </a:lnTo>
                  <a:close/>
                </a:path>
                <a:path w="1715770" h="1431925">
                  <a:moveTo>
                    <a:pt x="1715770" y="48133"/>
                  </a:moveTo>
                  <a:lnTo>
                    <a:pt x="1670050" y="48133"/>
                  </a:lnTo>
                  <a:lnTo>
                    <a:pt x="1670050" y="87503"/>
                  </a:lnTo>
                  <a:lnTo>
                    <a:pt x="1638681" y="87503"/>
                  </a:lnTo>
                  <a:lnTo>
                    <a:pt x="1638681" y="48133"/>
                  </a:lnTo>
                  <a:lnTo>
                    <a:pt x="1592961" y="48133"/>
                  </a:lnTo>
                  <a:lnTo>
                    <a:pt x="1592961" y="87503"/>
                  </a:lnTo>
                  <a:lnTo>
                    <a:pt x="1592961" y="123063"/>
                  </a:lnTo>
                  <a:lnTo>
                    <a:pt x="1592961" y="158623"/>
                  </a:lnTo>
                  <a:lnTo>
                    <a:pt x="1638681" y="158623"/>
                  </a:lnTo>
                  <a:lnTo>
                    <a:pt x="1638681" y="123063"/>
                  </a:lnTo>
                  <a:lnTo>
                    <a:pt x="1670050" y="123063"/>
                  </a:lnTo>
                  <a:lnTo>
                    <a:pt x="1670050" y="158623"/>
                  </a:lnTo>
                  <a:lnTo>
                    <a:pt x="1715770" y="158623"/>
                  </a:lnTo>
                  <a:lnTo>
                    <a:pt x="1715770" y="123063"/>
                  </a:lnTo>
                  <a:lnTo>
                    <a:pt x="1715770" y="87503"/>
                  </a:lnTo>
                  <a:lnTo>
                    <a:pt x="1715770" y="481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064376" y="603986"/>
              <a:ext cx="258051" cy="11115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404991" y="603986"/>
              <a:ext cx="130860" cy="11115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595491" y="601979"/>
              <a:ext cx="775970" cy="154940"/>
            </a:xfrm>
            <a:custGeom>
              <a:avLst/>
              <a:gdLst/>
              <a:ahLst/>
              <a:cxnLst/>
              <a:rect l="l" t="t" r="r" b="b"/>
              <a:pathLst>
                <a:path w="775970" h="154940">
                  <a:moveTo>
                    <a:pt x="137033" y="2032"/>
                  </a:moveTo>
                  <a:lnTo>
                    <a:pt x="93472" y="2032"/>
                  </a:lnTo>
                  <a:lnTo>
                    <a:pt x="70104" y="61595"/>
                  </a:lnTo>
                  <a:lnTo>
                    <a:pt x="47231" y="2032"/>
                  </a:lnTo>
                  <a:lnTo>
                    <a:pt x="0" y="2032"/>
                  </a:lnTo>
                  <a:lnTo>
                    <a:pt x="46736" y="114554"/>
                  </a:lnTo>
                  <a:lnTo>
                    <a:pt x="44183" y="117602"/>
                  </a:lnTo>
                  <a:lnTo>
                    <a:pt x="40386" y="119126"/>
                  </a:lnTo>
                  <a:lnTo>
                    <a:pt x="32639" y="119126"/>
                  </a:lnTo>
                  <a:lnTo>
                    <a:pt x="29832" y="118491"/>
                  </a:lnTo>
                  <a:lnTo>
                    <a:pt x="24003" y="116332"/>
                  </a:lnTo>
                  <a:lnTo>
                    <a:pt x="21463" y="114935"/>
                  </a:lnTo>
                  <a:lnTo>
                    <a:pt x="19177" y="113157"/>
                  </a:lnTo>
                  <a:lnTo>
                    <a:pt x="3937" y="144653"/>
                  </a:lnTo>
                  <a:lnTo>
                    <a:pt x="7607" y="147701"/>
                  </a:lnTo>
                  <a:lnTo>
                    <a:pt x="12573" y="150114"/>
                  </a:lnTo>
                  <a:lnTo>
                    <a:pt x="25133" y="153670"/>
                  </a:lnTo>
                  <a:lnTo>
                    <a:pt x="31356" y="154686"/>
                  </a:lnTo>
                  <a:lnTo>
                    <a:pt x="37579" y="154686"/>
                  </a:lnTo>
                  <a:lnTo>
                    <a:pt x="75819" y="140716"/>
                  </a:lnTo>
                  <a:lnTo>
                    <a:pt x="91313" y="115443"/>
                  </a:lnTo>
                  <a:lnTo>
                    <a:pt x="137033" y="2032"/>
                  </a:lnTo>
                  <a:close/>
                </a:path>
                <a:path w="775970" h="154940">
                  <a:moveTo>
                    <a:pt x="260096" y="2032"/>
                  </a:moveTo>
                  <a:lnTo>
                    <a:pt x="214376" y="2032"/>
                  </a:lnTo>
                  <a:lnTo>
                    <a:pt x="214376" y="44704"/>
                  </a:lnTo>
                  <a:lnTo>
                    <a:pt x="210058" y="46736"/>
                  </a:lnTo>
                  <a:lnTo>
                    <a:pt x="205232" y="47752"/>
                  </a:lnTo>
                  <a:lnTo>
                    <a:pt x="195326" y="47752"/>
                  </a:lnTo>
                  <a:lnTo>
                    <a:pt x="192024" y="46609"/>
                  </a:lnTo>
                  <a:lnTo>
                    <a:pt x="187833" y="42291"/>
                  </a:lnTo>
                  <a:lnTo>
                    <a:pt x="186817" y="38481"/>
                  </a:lnTo>
                  <a:lnTo>
                    <a:pt x="186817" y="2032"/>
                  </a:lnTo>
                  <a:lnTo>
                    <a:pt x="141097" y="2032"/>
                  </a:lnTo>
                  <a:lnTo>
                    <a:pt x="141097" y="35941"/>
                  </a:lnTo>
                  <a:lnTo>
                    <a:pt x="141859" y="46990"/>
                  </a:lnTo>
                  <a:lnTo>
                    <a:pt x="167767" y="78613"/>
                  </a:lnTo>
                  <a:lnTo>
                    <a:pt x="188849" y="81280"/>
                  </a:lnTo>
                  <a:lnTo>
                    <a:pt x="196342" y="80899"/>
                  </a:lnTo>
                  <a:lnTo>
                    <a:pt x="203200" y="79883"/>
                  </a:lnTo>
                  <a:lnTo>
                    <a:pt x="209169" y="78105"/>
                  </a:lnTo>
                  <a:lnTo>
                    <a:pt x="214376" y="75565"/>
                  </a:lnTo>
                  <a:lnTo>
                    <a:pt x="214376" y="113157"/>
                  </a:lnTo>
                  <a:lnTo>
                    <a:pt x="260096" y="113157"/>
                  </a:lnTo>
                  <a:lnTo>
                    <a:pt x="260096" y="2032"/>
                  </a:lnTo>
                  <a:close/>
                </a:path>
                <a:path w="775970" h="154940">
                  <a:moveTo>
                    <a:pt x="389128" y="51943"/>
                  </a:moveTo>
                  <a:lnTo>
                    <a:pt x="388239" y="40767"/>
                  </a:lnTo>
                  <a:lnTo>
                    <a:pt x="386461" y="34163"/>
                  </a:lnTo>
                  <a:lnTo>
                    <a:pt x="385318" y="29718"/>
                  </a:lnTo>
                  <a:lnTo>
                    <a:pt x="355092" y="3302"/>
                  </a:lnTo>
                  <a:lnTo>
                    <a:pt x="343293" y="901"/>
                  </a:lnTo>
                  <a:lnTo>
                    <a:pt x="343281" y="76962"/>
                  </a:lnTo>
                  <a:lnTo>
                    <a:pt x="342011" y="80518"/>
                  </a:lnTo>
                  <a:lnTo>
                    <a:pt x="341553" y="81153"/>
                  </a:lnTo>
                  <a:lnTo>
                    <a:pt x="339915" y="83312"/>
                  </a:lnTo>
                  <a:lnTo>
                    <a:pt x="334899" y="86741"/>
                  </a:lnTo>
                  <a:lnTo>
                    <a:pt x="332105" y="87630"/>
                  </a:lnTo>
                  <a:lnTo>
                    <a:pt x="325501" y="87630"/>
                  </a:lnTo>
                  <a:lnTo>
                    <a:pt x="322834" y="86741"/>
                  </a:lnTo>
                  <a:lnTo>
                    <a:pt x="318897" y="83312"/>
                  </a:lnTo>
                  <a:lnTo>
                    <a:pt x="317881" y="81153"/>
                  </a:lnTo>
                  <a:lnTo>
                    <a:pt x="317881" y="72390"/>
                  </a:lnTo>
                  <a:lnTo>
                    <a:pt x="322580" y="69342"/>
                  </a:lnTo>
                  <a:lnTo>
                    <a:pt x="343268" y="69342"/>
                  </a:lnTo>
                  <a:lnTo>
                    <a:pt x="343268" y="34163"/>
                  </a:lnTo>
                  <a:lnTo>
                    <a:pt x="343268" y="901"/>
                  </a:lnTo>
                  <a:lnTo>
                    <a:pt x="329057" y="0"/>
                  </a:lnTo>
                  <a:lnTo>
                    <a:pt x="285369" y="8636"/>
                  </a:lnTo>
                  <a:lnTo>
                    <a:pt x="279019" y="12573"/>
                  </a:lnTo>
                  <a:lnTo>
                    <a:pt x="293624" y="42926"/>
                  </a:lnTo>
                  <a:lnTo>
                    <a:pt x="297307" y="40132"/>
                  </a:lnTo>
                  <a:lnTo>
                    <a:pt x="301752" y="37973"/>
                  </a:lnTo>
                  <a:lnTo>
                    <a:pt x="312039" y="34925"/>
                  </a:lnTo>
                  <a:lnTo>
                    <a:pt x="317119" y="34163"/>
                  </a:lnTo>
                  <a:lnTo>
                    <a:pt x="334645" y="34163"/>
                  </a:lnTo>
                  <a:lnTo>
                    <a:pt x="341630" y="38481"/>
                  </a:lnTo>
                  <a:lnTo>
                    <a:pt x="343027" y="47117"/>
                  </a:lnTo>
                  <a:lnTo>
                    <a:pt x="324612" y="47117"/>
                  </a:lnTo>
                  <a:lnTo>
                    <a:pt x="312547" y="47625"/>
                  </a:lnTo>
                  <a:lnTo>
                    <a:pt x="276860" y="66167"/>
                  </a:lnTo>
                  <a:lnTo>
                    <a:pt x="273812" y="80518"/>
                  </a:lnTo>
                  <a:lnTo>
                    <a:pt x="273812" y="87630"/>
                  </a:lnTo>
                  <a:lnTo>
                    <a:pt x="306197" y="115189"/>
                  </a:lnTo>
                  <a:lnTo>
                    <a:pt x="314960" y="115189"/>
                  </a:lnTo>
                  <a:lnTo>
                    <a:pt x="325882" y="114173"/>
                  </a:lnTo>
                  <a:lnTo>
                    <a:pt x="334645" y="110998"/>
                  </a:lnTo>
                  <a:lnTo>
                    <a:pt x="341630" y="105791"/>
                  </a:lnTo>
                  <a:lnTo>
                    <a:pt x="346456" y="98552"/>
                  </a:lnTo>
                  <a:lnTo>
                    <a:pt x="346456" y="113157"/>
                  </a:lnTo>
                  <a:lnTo>
                    <a:pt x="389128" y="113157"/>
                  </a:lnTo>
                  <a:lnTo>
                    <a:pt x="389128" y="98552"/>
                  </a:lnTo>
                  <a:lnTo>
                    <a:pt x="389128" y="87630"/>
                  </a:lnTo>
                  <a:lnTo>
                    <a:pt x="389128" y="51943"/>
                  </a:lnTo>
                  <a:close/>
                </a:path>
                <a:path w="775970" h="154940">
                  <a:moveTo>
                    <a:pt x="520827" y="32893"/>
                  </a:moveTo>
                  <a:lnTo>
                    <a:pt x="493395" y="4953"/>
                  </a:lnTo>
                  <a:lnTo>
                    <a:pt x="466217" y="0"/>
                  </a:lnTo>
                  <a:lnTo>
                    <a:pt x="456946" y="508"/>
                  </a:lnTo>
                  <a:lnTo>
                    <a:pt x="419100" y="16129"/>
                  </a:lnTo>
                  <a:lnTo>
                    <a:pt x="400558" y="57531"/>
                  </a:lnTo>
                  <a:lnTo>
                    <a:pt x="401066" y="65659"/>
                  </a:lnTo>
                  <a:lnTo>
                    <a:pt x="425323" y="103886"/>
                  </a:lnTo>
                  <a:lnTo>
                    <a:pt x="466217" y="115189"/>
                  </a:lnTo>
                  <a:lnTo>
                    <a:pt x="475996" y="114681"/>
                  </a:lnTo>
                  <a:lnTo>
                    <a:pt x="513080" y="96012"/>
                  </a:lnTo>
                  <a:lnTo>
                    <a:pt x="520827" y="82296"/>
                  </a:lnTo>
                  <a:lnTo>
                    <a:pt x="485267" y="64770"/>
                  </a:lnTo>
                  <a:lnTo>
                    <a:pt x="480949" y="74549"/>
                  </a:lnTo>
                  <a:lnTo>
                    <a:pt x="474472" y="79502"/>
                  </a:lnTo>
                  <a:lnTo>
                    <a:pt x="460629" y="79502"/>
                  </a:lnTo>
                  <a:lnTo>
                    <a:pt x="456057" y="77597"/>
                  </a:lnTo>
                  <a:lnTo>
                    <a:pt x="448945" y="69977"/>
                  </a:lnTo>
                  <a:lnTo>
                    <a:pt x="447040" y="64516"/>
                  </a:lnTo>
                  <a:lnTo>
                    <a:pt x="447040" y="50546"/>
                  </a:lnTo>
                  <a:lnTo>
                    <a:pt x="448945" y="45212"/>
                  </a:lnTo>
                  <a:lnTo>
                    <a:pt x="456057" y="37719"/>
                  </a:lnTo>
                  <a:lnTo>
                    <a:pt x="460629" y="35814"/>
                  </a:lnTo>
                  <a:lnTo>
                    <a:pt x="474472" y="35814"/>
                  </a:lnTo>
                  <a:lnTo>
                    <a:pt x="480949" y="40640"/>
                  </a:lnTo>
                  <a:lnTo>
                    <a:pt x="485267" y="50419"/>
                  </a:lnTo>
                  <a:lnTo>
                    <a:pt x="520827" y="32893"/>
                  </a:lnTo>
                  <a:close/>
                </a:path>
                <a:path w="775970" h="154940">
                  <a:moveTo>
                    <a:pt x="639699" y="2032"/>
                  </a:moveTo>
                  <a:lnTo>
                    <a:pt x="526161" y="2032"/>
                  </a:lnTo>
                  <a:lnTo>
                    <a:pt x="526161" y="37592"/>
                  </a:lnTo>
                  <a:lnTo>
                    <a:pt x="560070" y="37592"/>
                  </a:lnTo>
                  <a:lnTo>
                    <a:pt x="560070" y="112522"/>
                  </a:lnTo>
                  <a:lnTo>
                    <a:pt x="605790" y="112522"/>
                  </a:lnTo>
                  <a:lnTo>
                    <a:pt x="605790" y="37592"/>
                  </a:lnTo>
                  <a:lnTo>
                    <a:pt x="639699" y="37592"/>
                  </a:lnTo>
                  <a:lnTo>
                    <a:pt x="639699" y="2032"/>
                  </a:lnTo>
                  <a:close/>
                </a:path>
                <a:path w="775970" h="154940">
                  <a:moveTo>
                    <a:pt x="775716" y="2032"/>
                  </a:moveTo>
                  <a:lnTo>
                    <a:pt x="729996" y="2032"/>
                  </a:lnTo>
                  <a:lnTo>
                    <a:pt x="729996" y="41402"/>
                  </a:lnTo>
                  <a:lnTo>
                    <a:pt x="698627" y="41402"/>
                  </a:lnTo>
                  <a:lnTo>
                    <a:pt x="698627" y="2032"/>
                  </a:lnTo>
                  <a:lnTo>
                    <a:pt x="652907" y="2032"/>
                  </a:lnTo>
                  <a:lnTo>
                    <a:pt x="652907" y="41402"/>
                  </a:lnTo>
                  <a:lnTo>
                    <a:pt x="652907" y="76962"/>
                  </a:lnTo>
                  <a:lnTo>
                    <a:pt x="652907" y="112522"/>
                  </a:lnTo>
                  <a:lnTo>
                    <a:pt x="698627" y="112522"/>
                  </a:lnTo>
                  <a:lnTo>
                    <a:pt x="698627" y="76962"/>
                  </a:lnTo>
                  <a:lnTo>
                    <a:pt x="729996" y="76962"/>
                  </a:lnTo>
                  <a:lnTo>
                    <a:pt x="729996" y="112522"/>
                  </a:lnTo>
                  <a:lnTo>
                    <a:pt x="775716" y="112522"/>
                  </a:lnTo>
                  <a:lnTo>
                    <a:pt x="775716" y="76962"/>
                  </a:lnTo>
                  <a:lnTo>
                    <a:pt x="775716" y="41402"/>
                  </a:lnTo>
                  <a:lnTo>
                    <a:pt x="775716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392670" y="603986"/>
              <a:ext cx="126385" cy="11115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540625" y="601958"/>
              <a:ext cx="413511" cy="11521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693920" y="561339"/>
              <a:ext cx="0" cy="188595"/>
            </a:xfrm>
            <a:custGeom>
              <a:avLst/>
              <a:gdLst/>
              <a:ahLst/>
              <a:cxnLst/>
              <a:rect l="l" t="t" r="r" b="b"/>
              <a:pathLst>
                <a:path h="188595">
                  <a:moveTo>
                    <a:pt x="0" y="0"/>
                  </a:moveTo>
                  <a:lnTo>
                    <a:pt x="0" y="188341"/>
                  </a:lnTo>
                </a:path>
              </a:pathLst>
            </a:custGeom>
            <a:ln w="71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222750" y="545795"/>
              <a:ext cx="265747" cy="262559"/>
            </a:xfrm>
            <a:prstGeom prst="rect">
              <a:avLst/>
            </a:prstGeom>
          </p:spPr>
        </p:pic>
      </p:grpSp>
      <p:grpSp>
        <p:nvGrpSpPr>
          <p:cNvPr id="108" name="object 108"/>
          <p:cNvGrpSpPr/>
          <p:nvPr/>
        </p:nvGrpSpPr>
        <p:grpSpPr>
          <a:xfrm>
            <a:off x="3968369" y="5105343"/>
            <a:ext cx="6724015" cy="2454910"/>
            <a:chOff x="3968369" y="5105343"/>
            <a:chExt cx="6724015" cy="2454910"/>
          </a:xfrm>
        </p:grpSpPr>
        <p:sp>
          <p:nvSpPr>
            <p:cNvPr id="109" name="object 109"/>
            <p:cNvSpPr/>
            <p:nvPr/>
          </p:nvSpPr>
          <p:spPr>
            <a:xfrm>
              <a:off x="3968369" y="5105343"/>
              <a:ext cx="6724015" cy="2454910"/>
            </a:xfrm>
            <a:custGeom>
              <a:avLst/>
              <a:gdLst/>
              <a:ahLst/>
              <a:cxnLst/>
              <a:rect l="l" t="t" r="r" b="b"/>
              <a:pathLst>
                <a:path w="6724015" h="2454909">
                  <a:moveTo>
                    <a:pt x="6723633" y="0"/>
                  </a:moveTo>
                  <a:lnTo>
                    <a:pt x="0" y="0"/>
                  </a:lnTo>
                  <a:lnTo>
                    <a:pt x="0" y="2454656"/>
                  </a:lnTo>
                  <a:lnTo>
                    <a:pt x="6723633" y="2454656"/>
                  </a:lnTo>
                  <a:lnTo>
                    <a:pt x="6723633" y="0"/>
                  </a:lnTo>
                  <a:close/>
                </a:path>
              </a:pathLst>
            </a:custGeom>
            <a:solidFill>
              <a:srgbClr val="EB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848731" y="5436615"/>
              <a:ext cx="520065" cy="149225"/>
            </a:xfrm>
            <a:custGeom>
              <a:avLst/>
              <a:gdLst/>
              <a:ahLst/>
              <a:cxnLst/>
              <a:rect l="l" t="t" r="r" b="b"/>
              <a:pathLst>
                <a:path w="520064" h="149225">
                  <a:moveTo>
                    <a:pt x="139954" y="74422"/>
                  </a:moveTo>
                  <a:lnTo>
                    <a:pt x="130302" y="35941"/>
                  </a:lnTo>
                  <a:lnTo>
                    <a:pt x="94234" y="5334"/>
                  </a:lnTo>
                  <a:lnTo>
                    <a:pt x="63754" y="0"/>
                  </a:lnTo>
                  <a:lnTo>
                    <a:pt x="53721" y="508"/>
                  </a:lnTo>
                  <a:lnTo>
                    <a:pt x="11938" y="16256"/>
                  </a:lnTo>
                  <a:lnTo>
                    <a:pt x="0" y="28448"/>
                  </a:lnTo>
                  <a:lnTo>
                    <a:pt x="30226" y="55499"/>
                  </a:lnTo>
                  <a:lnTo>
                    <a:pt x="37211" y="48260"/>
                  </a:lnTo>
                  <a:lnTo>
                    <a:pt x="44704" y="43053"/>
                  </a:lnTo>
                  <a:lnTo>
                    <a:pt x="52705" y="39878"/>
                  </a:lnTo>
                  <a:lnTo>
                    <a:pt x="61341" y="38862"/>
                  </a:lnTo>
                  <a:lnTo>
                    <a:pt x="67691" y="38862"/>
                  </a:lnTo>
                  <a:lnTo>
                    <a:pt x="73279" y="40386"/>
                  </a:lnTo>
                  <a:lnTo>
                    <a:pt x="82804" y="46609"/>
                  </a:lnTo>
                  <a:lnTo>
                    <a:pt x="86360" y="51054"/>
                  </a:lnTo>
                  <a:lnTo>
                    <a:pt x="88646" y="56769"/>
                  </a:lnTo>
                  <a:lnTo>
                    <a:pt x="44450" y="56769"/>
                  </a:lnTo>
                  <a:lnTo>
                    <a:pt x="44450" y="91313"/>
                  </a:lnTo>
                  <a:lnTo>
                    <a:pt x="88773" y="91313"/>
                  </a:lnTo>
                  <a:lnTo>
                    <a:pt x="86487" y="97282"/>
                  </a:lnTo>
                  <a:lnTo>
                    <a:pt x="83058" y="101854"/>
                  </a:lnTo>
                  <a:lnTo>
                    <a:pt x="73660" y="108331"/>
                  </a:lnTo>
                  <a:lnTo>
                    <a:pt x="68072" y="109982"/>
                  </a:lnTo>
                  <a:lnTo>
                    <a:pt x="61341" y="109982"/>
                  </a:lnTo>
                  <a:lnTo>
                    <a:pt x="52705" y="108966"/>
                  </a:lnTo>
                  <a:lnTo>
                    <a:pt x="44704" y="105791"/>
                  </a:lnTo>
                  <a:lnTo>
                    <a:pt x="37211" y="100584"/>
                  </a:lnTo>
                  <a:lnTo>
                    <a:pt x="30226" y="93345"/>
                  </a:lnTo>
                  <a:lnTo>
                    <a:pt x="0" y="120269"/>
                  </a:lnTo>
                  <a:lnTo>
                    <a:pt x="35179" y="144653"/>
                  </a:lnTo>
                  <a:lnTo>
                    <a:pt x="63754" y="148717"/>
                  </a:lnTo>
                  <a:lnTo>
                    <a:pt x="74549" y="148209"/>
                  </a:lnTo>
                  <a:lnTo>
                    <a:pt x="111379" y="134112"/>
                  </a:lnTo>
                  <a:lnTo>
                    <a:pt x="137541" y="94742"/>
                  </a:lnTo>
                  <a:lnTo>
                    <a:pt x="139446" y="84836"/>
                  </a:lnTo>
                  <a:lnTo>
                    <a:pt x="139954" y="74422"/>
                  </a:lnTo>
                  <a:close/>
                </a:path>
                <a:path w="520064" h="149225">
                  <a:moveTo>
                    <a:pt x="261112" y="34036"/>
                  </a:moveTo>
                  <a:lnTo>
                    <a:pt x="147574" y="34036"/>
                  </a:lnTo>
                  <a:lnTo>
                    <a:pt x="147574" y="69596"/>
                  </a:lnTo>
                  <a:lnTo>
                    <a:pt x="181483" y="69596"/>
                  </a:lnTo>
                  <a:lnTo>
                    <a:pt x="181483" y="145796"/>
                  </a:lnTo>
                  <a:lnTo>
                    <a:pt x="227203" y="145796"/>
                  </a:lnTo>
                  <a:lnTo>
                    <a:pt x="227203" y="69596"/>
                  </a:lnTo>
                  <a:lnTo>
                    <a:pt x="261112" y="69596"/>
                  </a:lnTo>
                  <a:lnTo>
                    <a:pt x="261112" y="34036"/>
                  </a:lnTo>
                  <a:close/>
                </a:path>
                <a:path w="520064" h="149225">
                  <a:moveTo>
                    <a:pt x="381889" y="119888"/>
                  </a:moveTo>
                  <a:lnTo>
                    <a:pt x="380873" y="73025"/>
                  </a:lnTo>
                  <a:lnTo>
                    <a:pt x="357759" y="39751"/>
                  </a:lnTo>
                  <a:lnTo>
                    <a:pt x="335915" y="33274"/>
                  </a:lnTo>
                  <a:lnTo>
                    <a:pt x="335915" y="101600"/>
                  </a:lnTo>
                  <a:lnTo>
                    <a:pt x="335915" y="109347"/>
                  </a:lnTo>
                  <a:lnTo>
                    <a:pt x="324739" y="119888"/>
                  </a:lnTo>
                  <a:lnTo>
                    <a:pt x="318135" y="119888"/>
                  </a:lnTo>
                  <a:lnTo>
                    <a:pt x="315468" y="119126"/>
                  </a:lnTo>
                  <a:lnTo>
                    <a:pt x="311531" y="115697"/>
                  </a:lnTo>
                  <a:lnTo>
                    <a:pt x="310515" y="113538"/>
                  </a:lnTo>
                  <a:lnTo>
                    <a:pt x="310515" y="104775"/>
                  </a:lnTo>
                  <a:lnTo>
                    <a:pt x="315214" y="101600"/>
                  </a:lnTo>
                  <a:lnTo>
                    <a:pt x="335915" y="101600"/>
                  </a:lnTo>
                  <a:lnTo>
                    <a:pt x="335915" y="33274"/>
                  </a:lnTo>
                  <a:lnTo>
                    <a:pt x="338277" y="33274"/>
                  </a:lnTo>
                  <a:lnTo>
                    <a:pt x="321691" y="32385"/>
                  </a:lnTo>
                  <a:lnTo>
                    <a:pt x="278003" y="41021"/>
                  </a:lnTo>
                  <a:lnTo>
                    <a:pt x="271653" y="44958"/>
                  </a:lnTo>
                  <a:lnTo>
                    <a:pt x="286258" y="75184"/>
                  </a:lnTo>
                  <a:lnTo>
                    <a:pt x="289941" y="72517"/>
                  </a:lnTo>
                  <a:lnTo>
                    <a:pt x="294386" y="70358"/>
                  </a:lnTo>
                  <a:lnTo>
                    <a:pt x="304673" y="67310"/>
                  </a:lnTo>
                  <a:lnTo>
                    <a:pt x="309753" y="66421"/>
                  </a:lnTo>
                  <a:lnTo>
                    <a:pt x="327279" y="66421"/>
                  </a:lnTo>
                  <a:lnTo>
                    <a:pt x="334264" y="70739"/>
                  </a:lnTo>
                  <a:lnTo>
                    <a:pt x="335661" y="79502"/>
                  </a:lnTo>
                  <a:lnTo>
                    <a:pt x="317246" y="79502"/>
                  </a:lnTo>
                  <a:lnTo>
                    <a:pt x="305181" y="80010"/>
                  </a:lnTo>
                  <a:lnTo>
                    <a:pt x="269494" y="98552"/>
                  </a:lnTo>
                  <a:lnTo>
                    <a:pt x="266446" y="112903"/>
                  </a:lnTo>
                  <a:lnTo>
                    <a:pt x="266573" y="119888"/>
                  </a:lnTo>
                  <a:lnTo>
                    <a:pt x="298831" y="147574"/>
                  </a:lnTo>
                  <a:lnTo>
                    <a:pt x="307594" y="147574"/>
                  </a:lnTo>
                  <a:lnTo>
                    <a:pt x="318516" y="146558"/>
                  </a:lnTo>
                  <a:lnTo>
                    <a:pt x="327279" y="143383"/>
                  </a:lnTo>
                  <a:lnTo>
                    <a:pt x="334264" y="138176"/>
                  </a:lnTo>
                  <a:lnTo>
                    <a:pt x="339090" y="130937"/>
                  </a:lnTo>
                  <a:lnTo>
                    <a:pt x="339090" y="145542"/>
                  </a:lnTo>
                  <a:lnTo>
                    <a:pt x="381889" y="145542"/>
                  </a:lnTo>
                  <a:lnTo>
                    <a:pt x="381889" y="130937"/>
                  </a:lnTo>
                  <a:lnTo>
                    <a:pt x="381889" y="119888"/>
                  </a:lnTo>
                  <a:close/>
                </a:path>
                <a:path w="520064" h="149225">
                  <a:moveTo>
                    <a:pt x="519811" y="34036"/>
                  </a:moveTo>
                  <a:lnTo>
                    <a:pt x="400558" y="34036"/>
                  </a:lnTo>
                  <a:lnTo>
                    <a:pt x="400558" y="69596"/>
                  </a:lnTo>
                  <a:lnTo>
                    <a:pt x="400558" y="145796"/>
                  </a:lnTo>
                  <a:lnTo>
                    <a:pt x="446278" y="145796"/>
                  </a:lnTo>
                  <a:lnTo>
                    <a:pt x="446278" y="69596"/>
                  </a:lnTo>
                  <a:lnTo>
                    <a:pt x="474091" y="69596"/>
                  </a:lnTo>
                  <a:lnTo>
                    <a:pt x="474091" y="145796"/>
                  </a:lnTo>
                  <a:lnTo>
                    <a:pt x="519811" y="145796"/>
                  </a:lnTo>
                  <a:lnTo>
                    <a:pt x="519811" y="69596"/>
                  </a:lnTo>
                  <a:lnTo>
                    <a:pt x="519811" y="340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390132" y="5471008"/>
              <a:ext cx="165404" cy="11114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6630670" y="5422772"/>
              <a:ext cx="1624965" cy="201295"/>
            </a:xfrm>
            <a:custGeom>
              <a:avLst/>
              <a:gdLst/>
              <a:ahLst/>
              <a:cxnLst/>
              <a:rect l="l" t="t" r="r" b="b"/>
              <a:pathLst>
                <a:path w="1624965" h="201295">
                  <a:moveTo>
                    <a:pt x="129159" y="103632"/>
                  </a:moveTo>
                  <a:lnTo>
                    <a:pt x="128778" y="96774"/>
                  </a:lnTo>
                  <a:lnTo>
                    <a:pt x="128651" y="95631"/>
                  </a:lnTo>
                  <a:lnTo>
                    <a:pt x="127127" y="87884"/>
                  </a:lnTo>
                  <a:lnTo>
                    <a:pt x="124968" y="81915"/>
                  </a:lnTo>
                  <a:lnTo>
                    <a:pt x="124587" y="80645"/>
                  </a:lnTo>
                  <a:lnTo>
                    <a:pt x="121031" y="73914"/>
                  </a:lnTo>
                  <a:lnTo>
                    <a:pt x="90424" y="50292"/>
                  </a:lnTo>
                  <a:lnTo>
                    <a:pt x="82677" y="48133"/>
                  </a:lnTo>
                  <a:lnTo>
                    <a:pt x="82677" y="96774"/>
                  </a:lnTo>
                  <a:lnTo>
                    <a:pt x="82677" y="110617"/>
                  </a:lnTo>
                  <a:lnTo>
                    <a:pt x="81026" y="115951"/>
                  </a:lnTo>
                  <a:lnTo>
                    <a:pt x="74168" y="123698"/>
                  </a:lnTo>
                  <a:lnTo>
                    <a:pt x="69850" y="125603"/>
                  </a:lnTo>
                  <a:lnTo>
                    <a:pt x="59309" y="125603"/>
                  </a:lnTo>
                  <a:lnTo>
                    <a:pt x="54991" y="123698"/>
                  </a:lnTo>
                  <a:lnTo>
                    <a:pt x="48260" y="115951"/>
                  </a:lnTo>
                  <a:lnTo>
                    <a:pt x="46482" y="110617"/>
                  </a:lnTo>
                  <a:lnTo>
                    <a:pt x="46482" y="96774"/>
                  </a:lnTo>
                  <a:lnTo>
                    <a:pt x="48260" y="91440"/>
                  </a:lnTo>
                  <a:lnTo>
                    <a:pt x="54991" y="83820"/>
                  </a:lnTo>
                  <a:lnTo>
                    <a:pt x="59309" y="81915"/>
                  </a:lnTo>
                  <a:lnTo>
                    <a:pt x="69850" y="81915"/>
                  </a:lnTo>
                  <a:lnTo>
                    <a:pt x="74168" y="83820"/>
                  </a:lnTo>
                  <a:lnTo>
                    <a:pt x="81026" y="91440"/>
                  </a:lnTo>
                  <a:lnTo>
                    <a:pt x="82677" y="96774"/>
                  </a:lnTo>
                  <a:lnTo>
                    <a:pt x="82677" y="48133"/>
                  </a:lnTo>
                  <a:lnTo>
                    <a:pt x="83070" y="48133"/>
                  </a:lnTo>
                  <a:lnTo>
                    <a:pt x="73660" y="46609"/>
                  </a:lnTo>
                  <a:lnTo>
                    <a:pt x="64643" y="46228"/>
                  </a:lnTo>
                  <a:lnTo>
                    <a:pt x="55626" y="46609"/>
                  </a:lnTo>
                  <a:lnTo>
                    <a:pt x="18275" y="62230"/>
                  </a:lnTo>
                  <a:lnTo>
                    <a:pt x="0" y="103632"/>
                  </a:lnTo>
                  <a:lnTo>
                    <a:pt x="381" y="110617"/>
                  </a:lnTo>
                  <a:lnTo>
                    <a:pt x="508" y="111760"/>
                  </a:lnTo>
                  <a:lnTo>
                    <a:pt x="24384" y="149860"/>
                  </a:lnTo>
                  <a:lnTo>
                    <a:pt x="64643" y="161417"/>
                  </a:lnTo>
                  <a:lnTo>
                    <a:pt x="73660" y="160909"/>
                  </a:lnTo>
                  <a:lnTo>
                    <a:pt x="111125" y="145161"/>
                  </a:lnTo>
                  <a:lnTo>
                    <a:pt x="121386" y="125603"/>
                  </a:lnTo>
                  <a:lnTo>
                    <a:pt x="128651" y="111760"/>
                  </a:lnTo>
                  <a:lnTo>
                    <a:pt x="129159" y="103632"/>
                  </a:lnTo>
                  <a:close/>
                </a:path>
                <a:path w="1624965" h="201295">
                  <a:moveTo>
                    <a:pt x="244602" y="47879"/>
                  </a:moveTo>
                  <a:lnTo>
                    <a:pt x="131064" y="47879"/>
                  </a:lnTo>
                  <a:lnTo>
                    <a:pt x="131064" y="83439"/>
                  </a:lnTo>
                  <a:lnTo>
                    <a:pt x="164973" y="83439"/>
                  </a:lnTo>
                  <a:lnTo>
                    <a:pt x="164973" y="159639"/>
                  </a:lnTo>
                  <a:lnTo>
                    <a:pt x="210693" y="159639"/>
                  </a:lnTo>
                  <a:lnTo>
                    <a:pt x="210693" y="83439"/>
                  </a:lnTo>
                  <a:lnTo>
                    <a:pt x="244602" y="83439"/>
                  </a:lnTo>
                  <a:lnTo>
                    <a:pt x="244602" y="47879"/>
                  </a:lnTo>
                  <a:close/>
                </a:path>
                <a:path w="1624965" h="201295">
                  <a:moveTo>
                    <a:pt x="383032" y="110236"/>
                  </a:moveTo>
                  <a:lnTo>
                    <a:pt x="382270" y="100076"/>
                  </a:lnTo>
                  <a:lnTo>
                    <a:pt x="382143" y="99187"/>
                  </a:lnTo>
                  <a:lnTo>
                    <a:pt x="380238" y="92075"/>
                  </a:lnTo>
                  <a:lnTo>
                    <a:pt x="379603" y="89535"/>
                  </a:lnTo>
                  <a:lnTo>
                    <a:pt x="375412" y="81026"/>
                  </a:lnTo>
                  <a:lnTo>
                    <a:pt x="369443" y="73787"/>
                  </a:lnTo>
                  <a:lnTo>
                    <a:pt x="367030" y="72009"/>
                  </a:lnTo>
                  <a:lnTo>
                    <a:pt x="361950" y="68072"/>
                  </a:lnTo>
                  <a:lnTo>
                    <a:pt x="353060" y="63881"/>
                  </a:lnTo>
                  <a:lnTo>
                    <a:pt x="342773" y="61468"/>
                  </a:lnTo>
                  <a:lnTo>
                    <a:pt x="336296" y="60960"/>
                  </a:lnTo>
                  <a:lnTo>
                    <a:pt x="336296" y="104267"/>
                  </a:lnTo>
                  <a:lnTo>
                    <a:pt x="336296" y="115189"/>
                  </a:lnTo>
                  <a:lnTo>
                    <a:pt x="334772" y="119507"/>
                  </a:lnTo>
                  <a:lnTo>
                    <a:pt x="328549" y="127000"/>
                  </a:lnTo>
                  <a:lnTo>
                    <a:pt x="324358" y="128651"/>
                  </a:lnTo>
                  <a:lnTo>
                    <a:pt x="313563" y="128651"/>
                  </a:lnTo>
                  <a:lnTo>
                    <a:pt x="309245" y="127000"/>
                  </a:lnTo>
                  <a:lnTo>
                    <a:pt x="302641" y="120015"/>
                  </a:lnTo>
                  <a:lnTo>
                    <a:pt x="300863" y="115570"/>
                  </a:lnTo>
                  <a:lnTo>
                    <a:pt x="300990" y="104267"/>
                  </a:lnTo>
                  <a:lnTo>
                    <a:pt x="302514" y="100076"/>
                  </a:lnTo>
                  <a:lnTo>
                    <a:pt x="308991" y="93726"/>
                  </a:lnTo>
                  <a:lnTo>
                    <a:pt x="313436" y="92075"/>
                  </a:lnTo>
                  <a:lnTo>
                    <a:pt x="324104" y="92075"/>
                  </a:lnTo>
                  <a:lnTo>
                    <a:pt x="328295" y="93726"/>
                  </a:lnTo>
                  <a:lnTo>
                    <a:pt x="333857" y="99187"/>
                  </a:lnTo>
                  <a:lnTo>
                    <a:pt x="334683" y="100076"/>
                  </a:lnTo>
                  <a:lnTo>
                    <a:pt x="336296" y="104267"/>
                  </a:lnTo>
                  <a:lnTo>
                    <a:pt x="336296" y="60960"/>
                  </a:lnTo>
                  <a:lnTo>
                    <a:pt x="331216" y="60579"/>
                  </a:lnTo>
                  <a:lnTo>
                    <a:pt x="319786" y="61468"/>
                  </a:lnTo>
                  <a:lnTo>
                    <a:pt x="320929" y="61468"/>
                  </a:lnTo>
                  <a:lnTo>
                    <a:pt x="312420" y="63500"/>
                  </a:lnTo>
                  <a:lnTo>
                    <a:pt x="304165" y="67056"/>
                  </a:lnTo>
                  <a:lnTo>
                    <a:pt x="296672" y="72009"/>
                  </a:lnTo>
                  <a:lnTo>
                    <a:pt x="297688" y="64389"/>
                  </a:lnTo>
                  <a:lnTo>
                    <a:pt x="300736" y="58674"/>
                  </a:lnTo>
                  <a:lnTo>
                    <a:pt x="310261" y="50800"/>
                  </a:lnTo>
                  <a:lnTo>
                    <a:pt x="318135" y="47879"/>
                  </a:lnTo>
                  <a:lnTo>
                    <a:pt x="375920" y="37592"/>
                  </a:lnTo>
                  <a:lnTo>
                    <a:pt x="369824" y="0"/>
                  </a:lnTo>
                  <a:lnTo>
                    <a:pt x="314579" y="10033"/>
                  </a:lnTo>
                  <a:lnTo>
                    <a:pt x="268224" y="35687"/>
                  </a:lnTo>
                  <a:lnTo>
                    <a:pt x="252857" y="89535"/>
                  </a:lnTo>
                  <a:lnTo>
                    <a:pt x="252984" y="93726"/>
                  </a:lnTo>
                  <a:lnTo>
                    <a:pt x="263017" y="134874"/>
                  </a:lnTo>
                  <a:lnTo>
                    <a:pt x="304673" y="161544"/>
                  </a:lnTo>
                  <a:lnTo>
                    <a:pt x="318770" y="162560"/>
                  </a:lnTo>
                  <a:lnTo>
                    <a:pt x="327660" y="162179"/>
                  </a:lnTo>
                  <a:lnTo>
                    <a:pt x="364617" y="148209"/>
                  </a:lnTo>
                  <a:lnTo>
                    <a:pt x="376097" y="128651"/>
                  </a:lnTo>
                  <a:lnTo>
                    <a:pt x="382524" y="117729"/>
                  </a:lnTo>
                  <a:lnTo>
                    <a:pt x="383032" y="110236"/>
                  </a:lnTo>
                  <a:close/>
                </a:path>
                <a:path w="1624965" h="201295">
                  <a:moveTo>
                    <a:pt x="519176" y="103632"/>
                  </a:moveTo>
                  <a:lnTo>
                    <a:pt x="518668" y="96774"/>
                  </a:lnTo>
                  <a:lnTo>
                    <a:pt x="518668" y="95631"/>
                  </a:lnTo>
                  <a:lnTo>
                    <a:pt x="517144" y="87884"/>
                  </a:lnTo>
                  <a:lnTo>
                    <a:pt x="480314" y="50292"/>
                  </a:lnTo>
                  <a:lnTo>
                    <a:pt x="472567" y="48133"/>
                  </a:lnTo>
                  <a:lnTo>
                    <a:pt x="472567" y="96774"/>
                  </a:lnTo>
                  <a:lnTo>
                    <a:pt x="472567" y="110617"/>
                  </a:lnTo>
                  <a:lnTo>
                    <a:pt x="470916" y="115951"/>
                  </a:lnTo>
                  <a:lnTo>
                    <a:pt x="464185" y="123698"/>
                  </a:lnTo>
                  <a:lnTo>
                    <a:pt x="459867" y="125603"/>
                  </a:lnTo>
                  <a:lnTo>
                    <a:pt x="449199" y="125603"/>
                  </a:lnTo>
                  <a:lnTo>
                    <a:pt x="444881" y="123698"/>
                  </a:lnTo>
                  <a:lnTo>
                    <a:pt x="438150" y="115951"/>
                  </a:lnTo>
                  <a:lnTo>
                    <a:pt x="436499" y="110617"/>
                  </a:lnTo>
                  <a:lnTo>
                    <a:pt x="436499" y="96774"/>
                  </a:lnTo>
                  <a:lnTo>
                    <a:pt x="438150" y="91440"/>
                  </a:lnTo>
                  <a:lnTo>
                    <a:pt x="444881" y="83820"/>
                  </a:lnTo>
                  <a:lnTo>
                    <a:pt x="449199" y="81915"/>
                  </a:lnTo>
                  <a:lnTo>
                    <a:pt x="459867" y="81915"/>
                  </a:lnTo>
                  <a:lnTo>
                    <a:pt x="464185" y="83820"/>
                  </a:lnTo>
                  <a:lnTo>
                    <a:pt x="470916" y="91440"/>
                  </a:lnTo>
                  <a:lnTo>
                    <a:pt x="472567" y="96774"/>
                  </a:lnTo>
                  <a:lnTo>
                    <a:pt x="472567" y="48133"/>
                  </a:lnTo>
                  <a:lnTo>
                    <a:pt x="472948" y="48133"/>
                  </a:lnTo>
                  <a:lnTo>
                    <a:pt x="463677" y="46609"/>
                  </a:lnTo>
                  <a:lnTo>
                    <a:pt x="454533" y="46228"/>
                  </a:lnTo>
                  <a:lnTo>
                    <a:pt x="445516" y="46609"/>
                  </a:lnTo>
                  <a:lnTo>
                    <a:pt x="408178" y="62230"/>
                  </a:lnTo>
                  <a:lnTo>
                    <a:pt x="389890" y="103632"/>
                  </a:lnTo>
                  <a:lnTo>
                    <a:pt x="390398" y="110617"/>
                  </a:lnTo>
                  <a:lnTo>
                    <a:pt x="390398" y="111760"/>
                  </a:lnTo>
                  <a:lnTo>
                    <a:pt x="414401" y="149860"/>
                  </a:lnTo>
                  <a:lnTo>
                    <a:pt x="454533" y="161417"/>
                  </a:lnTo>
                  <a:lnTo>
                    <a:pt x="463677" y="160909"/>
                  </a:lnTo>
                  <a:lnTo>
                    <a:pt x="501015" y="145161"/>
                  </a:lnTo>
                  <a:lnTo>
                    <a:pt x="511340" y="125603"/>
                  </a:lnTo>
                  <a:lnTo>
                    <a:pt x="518668" y="111760"/>
                  </a:lnTo>
                  <a:lnTo>
                    <a:pt x="519176" y="103632"/>
                  </a:lnTo>
                  <a:close/>
                </a:path>
                <a:path w="1624965" h="201295">
                  <a:moveTo>
                    <a:pt x="661162" y="103886"/>
                  </a:moveTo>
                  <a:lnTo>
                    <a:pt x="660781" y="97028"/>
                  </a:lnTo>
                  <a:lnTo>
                    <a:pt x="660781" y="95504"/>
                  </a:lnTo>
                  <a:lnTo>
                    <a:pt x="659384" y="87630"/>
                  </a:lnTo>
                  <a:lnTo>
                    <a:pt x="634492" y="53213"/>
                  </a:lnTo>
                  <a:lnTo>
                    <a:pt x="614680" y="46609"/>
                  </a:lnTo>
                  <a:lnTo>
                    <a:pt x="614680" y="97028"/>
                  </a:lnTo>
                  <a:lnTo>
                    <a:pt x="614680" y="110744"/>
                  </a:lnTo>
                  <a:lnTo>
                    <a:pt x="612902" y="116078"/>
                  </a:lnTo>
                  <a:lnTo>
                    <a:pt x="606171" y="123698"/>
                  </a:lnTo>
                  <a:lnTo>
                    <a:pt x="601853" y="125603"/>
                  </a:lnTo>
                  <a:lnTo>
                    <a:pt x="591312" y="125603"/>
                  </a:lnTo>
                  <a:lnTo>
                    <a:pt x="586994" y="123698"/>
                  </a:lnTo>
                  <a:lnTo>
                    <a:pt x="580136" y="116078"/>
                  </a:lnTo>
                  <a:lnTo>
                    <a:pt x="578485" y="110744"/>
                  </a:lnTo>
                  <a:lnTo>
                    <a:pt x="578485" y="97028"/>
                  </a:lnTo>
                  <a:lnTo>
                    <a:pt x="580136" y="91567"/>
                  </a:lnTo>
                  <a:lnTo>
                    <a:pt x="586994" y="83820"/>
                  </a:lnTo>
                  <a:lnTo>
                    <a:pt x="591312" y="81915"/>
                  </a:lnTo>
                  <a:lnTo>
                    <a:pt x="601853" y="81915"/>
                  </a:lnTo>
                  <a:lnTo>
                    <a:pt x="606171" y="83820"/>
                  </a:lnTo>
                  <a:lnTo>
                    <a:pt x="612902" y="91567"/>
                  </a:lnTo>
                  <a:lnTo>
                    <a:pt x="614680" y="97028"/>
                  </a:lnTo>
                  <a:lnTo>
                    <a:pt x="614680" y="46609"/>
                  </a:lnTo>
                  <a:lnTo>
                    <a:pt x="577088" y="57404"/>
                  </a:lnTo>
                  <a:lnTo>
                    <a:pt x="577088" y="48260"/>
                  </a:lnTo>
                  <a:lnTo>
                    <a:pt x="533400" y="48260"/>
                  </a:lnTo>
                  <a:lnTo>
                    <a:pt x="533400" y="198755"/>
                  </a:lnTo>
                  <a:lnTo>
                    <a:pt x="579247" y="198755"/>
                  </a:lnTo>
                  <a:lnTo>
                    <a:pt x="579247" y="151892"/>
                  </a:lnTo>
                  <a:lnTo>
                    <a:pt x="584708" y="155956"/>
                  </a:lnTo>
                  <a:lnTo>
                    <a:pt x="591185" y="159004"/>
                  </a:lnTo>
                  <a:lnTo>
                    <a:pt x="599338" y="160909"/>
                  </a:lnTo>
                  <a:lnTo>
                    <a:pt x="600544" y="160909"/>
                  </a:lnTo>
                  <a:lnTo>
                    <a:pt x="607568" y="161417"/>
                  </a:lnTo>
                  <a:lnTo>
                    <a:pt x="657733" y="125603"/>
                  </a:lnTo>
                  <a:lnTo>
                    <a:pt x="660781" y="112268"/>
                  </a:lnTo>
                  <a:lnTo>
                    <a:pt x="661162" y="103886"/>
                  </a:lnTo>
                  <a:close/>
                </a:path>
                <a:path w="1624965" h="201295">
                  <a:moveTo>
                    <a:pt x="780669" y="115443"/>
                  </a:moveTo>
                  <a:lnTo>
                    <a:pt x="776859" y="75946"/>
                  </a:lnTo>
                  <a:lnTo>
                    <a:pt x="746506" y="49530"/>
                  </a:lnTo>
                  <a:lnTo>
                    <a:pt x="746760" y="49530"/>
                  </a:lnTo>
                  <a:lnTo>
                    <a:pt x="734695" y="47117"/>
                  </a:lnTo>
                  <a:lnTo>
                    <a:pt x="736765" y="47117"/>
                  </a:lnTo>
                  <a:lnTo>
                    <a:pt x="720471" y="46228"/>
                  </a:lnTo>
                  <a:lnTo>
                    <a:pt x="713867" y="46355"/>
                  </a:lnTo>
                  <a:lnTo>
                    <a:pt x="670560" y="58801"/>
                  </a:lnTo>
                  <a:lnTo>
                    <a:pt x="685165" y="89027"/>
                  </a:lnTo>
                  <a:lnTo>
                    <a:pt x="688848" y="86360"/>
                  </a:lnTo>
                  <a:lnTo>
                    <a:pt x="693166" y="84201"/>
                  </a:lnTo>
                  <a:lnTo>
                    <a:pt x="703580" y="81153"/>
                  </a:lnTo>
                  <a:lnTo>
                    <a:pt x="708660" y="80264"/>
                  </a:lnTo>
                  <a:lnTo>
                    <a:pt x="726059" y="80264"/>
                  </a:lnTo>
                  <a:lnTo>
                    <a:pt x="733044" y="84582"/>
                  </a:lnTo>
                  <a:lnTo>
                    <a:pt x="734568" y="93345"/>
                  </a:lnTo>
                  <a:lnTo>
                    <a:pt x="734695" y="80264"/>
                  </a:lnTo>
                  <a:lnTo>
                    <a:pt x="734695" y="115443"/>
                  </a:lnTo>
                  <a:lnTo>
                    <a:pt x="734695" y="123190"/>
                  </a:lnTo>
                  <a:lnTo>
                    <a:pt x="733552" y="126746"/>
                  </a:lnTo>
                  <a:lnTo>
                    <a:pt x="733094" y="127381"/>
                  </a:lnTo>
                  <a:lnTo>
                    <a:pt x="731456" y="129540"/>
                  </a:lnTo>
                  <a:lnTo>
                    <a:pt x="726313" y="132969"/>
                  </a:lnTo>
                  <a:lnTo>
                    <a:pt x="723519" y="133731"/>
                  </a:lnTo>
                  <a:lnTo>
                    <a:pt x="716915" y="133731"/>
                  </a:lnTo>
                  <a:lnTo>
                    <a:pt x="714248" y="132969"/>
                  </a:lnTo>
                  <a:lnTo>
                    <a:pt x="710311" y="129540"/>
                  </a:lnTo>
                  <a:lnTo>
                    <a:pt x="709295" y="127381"/>
                  </a:lnTo>
                  <a:lnTo>
                    <a:pt x="709295" y="118618"/>
                  </a:lnTo>
                  <a:lnTo>
                    <a:pt x="713994" y="115443"/>
                  </a:lnTo>
                  <a:lnTo>
                    <a:pt x="734695" y="115443"/>
                  </a:lnTo>
                  <a:lnTo>
                    <a:pt x="734568" y="93345"/>
                  </a:lnTo>
                  <a:lnTo>
                    <a:pt x="716026" y="93345"/>
                  </a:lnTo>
                  <a:lnTo>
                    <a:pt x="704088" y="93853"/>
                  </a:lnTo>
                  <a:lnTo>
                    <a:pt x="668401" y="112395"/>
                  </a:lnTo>
                  <a:lnTo>
                    <a:pt x="665226" y="126746"/>
                  </a:lnTo>
                  <a:lnTo>
                    <a:pt x="665353" y="133731"/>
                  </a:lnTo>
                  <a:lnTo>
                    <a:pt x="697738" y="161417"/>
                  </a:lnTo>
                  <a:lnTo>
                    <a:pt x="706501" y="161417"/>
                  </a:lnTo>
                  <a:lnTo>
                    <a:pt x="717296" y="160401"/>
                  </a:lnTo>
                  <a:lnTo>
                    <a:pt x="726186" y="157226"/>
                  </a:lnTo>
                  <a:lnTo>
                    <a:pt x="733044" y="152019"/>
                  </a:lnTo>
                  <a:lnTo>
                    <a:pt x="737997" y="144780"/>
                  </a:lnTo>
                  <a:lnTo>
                    <a:pt x="737997" y="159385"/>
                  </a:lnTo>
                  <a:lnTo>
                    <a:pt x="780669" y="159385"/>
                  </a:lnTo>
                  <a:lnTo>
                    <a:pt x="780669" y="144780"/>
                  </a:lnTo>
                  <a:lnTo>
                    <a:pt x="780669" y="133731"/>
                  </a:lnTo>
                  <a:lnTo>
                    <a:pt x="780669" y="115443"/>
                  </a:lnTo>
                  <a:close/>
                </a:path>
                <a:path w="1624965" h="201295">
                  <a:moveTo>
                    <a:pt x="985901" y="48260"/>
                  </a:moveTo>
                  <a:lnTo>
                    <a:pt x="942467" y="48260"/>
                  </a:lnTo>
                  <a:lnTo>
                    <a:pt x="919099" y="107696"/>
                  </a:lnTo>
                  <a:lnTo>
                    <a:pt x="896112" y="48260"/>
                  </a:lnTo>
                  <a:lnTo>
                    <a:pt x="848995" y="48260"/>
                  </a:lnTo>
                  <a:lnTo>
                    <a:pt x="895731" y="160782"/>
                  </a:lnTo>
                  <a:lnTo>
                    <a:pt x="893064" y="163703"/>
                  </a:lnTo>
                  <a:lnTo>
                    <a:pt x="889254" y="165227"/>
                  </a:lnTo>
                  <a:lnTo>
                    <a:pt x="881634" y="165227"/>
                  </a:lnTo>
                  <a:lnTo>
                    <a:pt x="878840" y="164719"/>
                  </a:lnTo>
                  <a:lnTo>
                    <a:pt x="872998" y="162560"/>
                  </a:lnTo>
                  <a:lnTo>
                    <a:pt x="870331" y="161163"/>
                  </a:lnTo>
                  <a:lnTo>
                    <a:pt x="868045" y="159385"/>
                  </a:lnTo>
                  <a:lnTo>
                    <a:pt x="852805" y="190881"/>
                  </a:lnTo>
                  <a:lnTo>
                    <a:pt x="856488" y="193802"/>
                  </a:lnTo>
                  <a:lnTo>
                    <a:pt x="861441" y="196215"/>
                  </a:lnTo>
                  <a:lnTo>
                    <a:pt x="874014" y="199898"/>
                  </a:lnTo>
                  <a:lnTo>
                    <a:pt x="880364" y="200787"/>
                  </a:lnTo>
                  <a:lnTo>
                    <a:pt x="886587" y="200787"/>
                  </a:lnTo>
                  <a:lnTo>
                    <a:pt x="924687" y="186944"/>
                  </a:lnTo>
                  <a:lnTo>
                    <a:pt x="940181" y="161544"/>
                  </a:lnTo>
                  <a:lnTo>
                    <a:pt x="985901" y="48260"/>
                  </a:lnTo>
                  <a:close/>
                </a:path>
                <a:path w="1624965" h="201295">
                  <a:moveTo>
                    <a:pt x="1109091" y="48260"/>
                  </a:moveTo>
                  <a:lnTo>
                    <a:pt x="1063371" y="48260"/>
                  </a:lnTo>
                  <a:lnTo>
                    <a:pt x="1063371" y="90932"/>
                  </a:lnTo>
                  <a:lnTo>
                    <a:pt x="1058926" y="92964"/>
                  </a:lnTo>
                  <a:lnTo>
                    <a:pt x="1054100" y="93980"/>
                  </a:lnTo>
                  <a:lnTo>
                    <a:pt x="1044194" y="93980"/>
                  </a:lnTo>
                  <a:lnTo>
                    <a:pt x="1040892" y="92837"/>
                  </a:lnTo>
                  <a:lnTo>
                    <a:pt x="1036701" y="88519"/>
                  </a:lnTo>
                  <a:lnTo>
                    <a:pt x="1035685" y="84582"/>
                  </a:lnTo>
                  <a:lnTo>
                    <a:pt x="1035685" y="48260"/>
                  </a:lnTo>
                  <a:lnTo>
                    <a:pt x="989965" y="48260"/>
                  </a:lnTo>
                  <a:lnTo>
                    <a:pt x="989965" y="82169"/>
                  </a:lnTo>
                  <a:lnTo>
                    <a:pt x="990727" y="93091"/>
                  </a:lnTo>
                  <a:lnTo>
                    <a:pt x="1016635" y="124714"/>
                  </a:lnTo>
                  <a:lnTo>
                    <a:pt x="1037717" y="127508"/>
                  </a:lnTo>
                  <a:lnTo>
                    <a:pt x="1045210" y="127127"/>
                  </a:lnTo>
                  <a:lnTo>
                    <a:pt x="1052068" y="125984"/>
                  </a:lnTo>
                  <a:lnTo>
                    <a:pt x="1058037" y="124206"/>
                  </a:lnTo>
                  <a:lnTo>
                    <a:pt x="1063371" y="121793"/>
                  </a:lnTo>
                  <a:lnTo>
                    <a:pt x="1063371" y="159385"/>
                  </a:lnTo>
                  <a:lnTo>
                    <a:pt x="1109091" y="159385"/>
                  </a:lnTo>
                  <a:lnTo>
                    <a:pt x="1109091" y="48260"/>
                  </a:lnTo>
                  <a:close/>
                </a:path>
                <a:path w="1624965" h="201295">
                  <a:moveTo>
                    <a:pt x="1238123" y="133731"/>
                  </a:moveTo>
                  <a:lnTo>
                    <a:pt x="1237107" y="86868"/>
                  </a:lnTo>
                  <a:lnTo>
                    <a:pt x="1213993" y="53594"/>
                  </a:lnTo>
                  <a:lnTo>
                    <a:pt x="1192149" y="47117"/>
                  </a:lnTo>
                  <a:lnTo>
                    <a:pt x="1192149" y="115443"/>
                  </a:lnTo>
                  <a:lnTo>
                    <a:pt x="1192149" y="123190"/>
                  </a:lnTo>
                  <a:lnTo>
                    <a:pt x="1180973" y="133731"/>
                  </a:lnTo>
                  <a:lnTo>
                    <a:pt x="1174369" y="133731"/>
                  </a:lnTo>
                  <a:lnTo>
                    <a:pt x="1171702" y="132969"/>
                  </a:lnTo>
                  <a:lnTo>
                    <a:pt x="1167765" y="129540"/>
                  </a:lnTo>
                  <a:lnTo>
                    <a:pt x="1166749" y="127381"/>
                  </a:lnTo>
                  <a:lnTo>
                    <a:pt x="1166749" y="118618"/>
                  </a:lnTo>
                  <a:lnTo>
                    <a:pt x="1171448" y="115443"/>
                  </a:lnTo>
                  <a:lnTo>
                    <a:pt x="1192149" y="115443"/>
                  </a:lnTo>
                  <a:lnTo>
                    <a:pt x="1192149" y="47117"/>
                  </a:lnTo>
                  <a:lnTo>
                    <a:pt x="1194066" y="47117"/>
                  </a:lnTo>
                  <a:lnTo>
                    <a:pt x="1177925" y="46228"/>
                  </a:lnTo>
                  <a:lnTo>
                    <a:pt x="1171194" y="46355"/>
                  </a:lnTo>
                  <a:lnTo>
                    <a:pt x="1127887" y="58801"/>
                  </a:lnTo>
                  <a:lnTo>
                    <a:pt x="1142619" y="89027"/>
                  </a:lnTo>
                  <a:lnTo>
                    <a:pt x="1146175" y="86360"/>
                  </a:lnTo>
                  <a:lnTo>
                    <a:pt x="1150620" y="84201"/>
                  </a:lnTo>
                  <a:lnTo>
                    <a:pt x="1160907" y="81153"/>
                  </a:lnTo>
                  <a:lnTo>
                    <a:pt x="1165987" y="80264"/>
                  </a:lnTo>
                  <a:lnTo>
                    <a:pt x="1183513" y="80264"/>
                  </a:lnTo>
                  <a:lnTo>
                    <a:pt x="1190498" y="84582"/>
                  </a:lnTo>
                  <a:lnTo>
                    <a:pt x="1191895" y="93345"/>
                  </a:lnTo>
                  <a:lnTo>
                    <a:pt x="1173480" y="93345"/>
                  </a:lnTo>
                  <a:lnTo>
                    <a:pt x="1161415" y="93853"/>
                  </a:lnTo>
                  <a:lnTo>
                    <a:pt x="1125855" y="112395"/>
                  </a:lnTo>
                  <a:lnTo>
                    <a:pt x="1122680" y="126746"/>
                  </a:lnTo>
                  <a:lnTo>
                    <a:pt x="1122807" y="133731"/>
                  </a:lnTo>
                  <a:lnTo>
                    <a:pt x="1155065" y="161417"/>
                  </a:lnTo>
                  <a:lnTo>
                    <a:pt x="1163955" y="161417"/>
                  </a:lnTo>
                  <a:lnTo>
                    <a:pt x="1174750" y="160401"/>
                  </a:lnTo>
                  <a:lnTo>
                    <a:pt x="1183513" y="157226"/>
                  </a:lnTo>
                  <a:lnTo>
                    <a:pt x="1190498" y="152019"/>
                  </a:lnTo>
                  <a:lnTo>
                    <a:pt x="1195451" y="144780"/>
                  </a:lnTo>
                  <a:lnTo>
                    <a:pt x="1195451" y="159385"/>
                  </a:lnTo>
                  <a:lnTo>
                    <a:pt x="1238123" y="159385"/>
                  </a:lnTo>
                  <a:lnTo>
                    <a:pt x="1238123" y="144780"/>
                  </a:lnTo>
                  <a:lnTo>
                    <a:pt x="1238123" y="133731"/>
                  </a:lnTo>
                  <a:close/>
                </a:path>
                <a:path w="1624965" h="201295">
                  <a:moveTo>
                    <a:pt x="1369695" y="79121"/>
                  </a:moveTo>
                  <a:lnTo>
                    <a:pt x="1342263" y="51054"/>
                  </a:lnTo>
                  <a:lnTo>
                    <a:pt x="1315085" y="46228"/>
                  </a:lnTo>
                  <a:lnTo>
                    <a:pt x="1305941" y="46609"/>
                  </a:lnTo>
                  <a:lnTo>
                    <a:pt x="1267968" y="62230"/>
                  </a:lnTo>
                  <a:lnTo>
                    <a:pt x="1249426" y="103632"/>
                  </a:lnTo>
                  <a:lnTo>
                    <a:pt x="1249934" y="111760"/>
                  </a:lnTo>
                  <a:lnTo>
                    <a:pt x="1274191" y="149987"/>
                  </a:lnTo>
                  <a:lnTo>
                    <a:pt x="1315085" y="161417"/>
                  </a:lnTo>
                  <a:lnTo>
                    <a:pt x="1324864" y="160782"/>
                  </a:lnTo>
                  <a:lnTo>
                    <a:pt x="1362075" y="142240"/>
                  </a:lnTo>
                  <a:lnTo>
                    <a:pt x="1369695" y="128524"/>
                  </a:lnTo>
                  <a:lnTo>
                    <a:pt x="1334135" y="110998"/>
                  </a:lnTo>
                  <a:lnTo>
                    <a:pt x="1329817" y="120777"/>
                  </a:lnTo>
                  <a:lnTo>
                    <a:pt x="1323467" y="125603"/>
                  </a:lnTo>
                  <a:lnTo>
                    <a:pt x="1309497" y="125603"/>
                  </a:lnTo>
                  <a:lnTo>
                    <a:pt x="1304925" y="123698"/>
                  </a:lnTo>
                  <a:lnTo>
                    <a:pt x="1297813" y="116078"/>
                  </a:lnTo>
                  <a:lnTo>
                    <a:pt x="1296035" y="110744"/>
                  </a:lnTo>
                  <a:lnTo>
                    <a:pt x="1296035" y="96774"/>
                  </a:lnTo>
                  <a:lnTo>
                    <a:pt x="1297813" y="91440"/>
                  </a:lnTo>
                  <a:lnTo>
                    <a:pt x="1304925" y="83820"/>
                  </a:lnTo>
                  <a:lnTo>
                    <a:pt x="1309497" y="81915"/>
                  </a:lnTo>
                  <a:lnTo>
                    <a:pt x="1323467" y="81915"/>
                  </a:lnTo>
                  <a:lnTo>
                    <a:pt x="1329817" y="86868"/>
                  </a:lnTo>
                  <a:lnTo>
                    <a:pt x="1334135" y="96520"/>
                  </a:lnTo>
                  <a:lnTo>
                    <a:pt x="1369695" y="79121"/>
                  </a:lnTo>
                  <a:close/>
                </a:path>
                <a:path w="1624965" h="201295">
                  <a:moveTo>
                    <a:pt x="1488567" y="47879"/>
                  </a:moveTo>
                  <a:lnTo>
                    <a:pt x="1375029" y="47879"/>
                  </a:lnTo>
                  <a:lnTo>
                    <a:pt x="1375029" y="83439"/>
                  </a:lnTo>
                  <a:lnTo>
                    <a:pt x="1408938" y="83439"/>
                  </a:lnTo>
                  <a:lnTo>
                    <a:pt x="1408938" y="159639"/>
                  </a:lnTo>
                  <a:lnTo>
                    <a:pt x="1454658" y="159639"/>
                  </a:lnTo>
                  <a:lnTo>
                    <a:pt x="1454658" y="83439"/>
                  </a:lnTo>
                  <a:lnTo>
                    <a:pt x="1488567" y="83439"/>
                  </a:lnTo>
                  <a:lnTo>
                    <a:pt x="1488567" y="47879"/>
                  </a:lnTo>
                  <a:close/>
                </a:path>
                <a:path w="1624965" h="201295">
                  <a:moveTo>
                    <a:pt x="1624584" y="47879"/>
                  </a:moveTo>
                  <a:lnTo>
                    <a:pt x="1578864" y="47879"/>
                  </a:lnTo>
                  <a:lnTo>
                    <a:pt x="1578864" y="87249"/>
                  </a:lnTo>
                  <a:lnTo>
                    <a:pt x="1547495" y="87249"/>
                  </a:lnTo>
                  <a:lnTo>
                    <a:pt x="1547495" y="47879"/>
                  </a:lnTo>
                  <a:lnTo>
                    <a:pt x="1501775" y="47879"/>
                  </a:lnTo>
                  <a:lnTo>
                    <a:pt x="1501775" y="87249"/>
                  </a:lnTo>
                  <a:lnTo>
                    <a:pt x="1501775" y="122809"/>
                  </a:lnTo>
                  <a:lnTo>
                    <a:pt x="1501775" y="159639"/>
                  </a:lnTo>
                  <a:lnTo>
                    <a:pt x="1547495" y="159639"/>
                  </a:lnTo>
                  <a:lnTo>
                    <a:pt x="1547495" y="122809"/>
                  </a:lnTo>
                  <a:lnTo>
                    <a:pt x="1578864" y="122809"/>
                  </a:lnTo>
                  <a:lnTo>
                    <a:pt x="1578864" y="159639"/>
                  </a:lnTo>
                  <a:lnTo>
                    <a:pt x="1624584" y="159639"/>
                  </a:lnTo>
                  <a:lnTo>
                    <a:pt x="1624584" y="122809"/>
                  </a:lnTo>
                  <a:lnTo>
                    <a:pt x="1624584" y="87249"/>
                  </a:lnTo>
                  <a:lnTo>
                    <a:pt x="1624584" y="478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276716" y="5471008"/>
              <a:ext cx="126387" cy="11114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424672" y="5468980"/>
              <a:ext cx="386880" cy="11520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082917" y="6729105"/>
              <a:ext cx="310235" cy="84521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413625" y="6725678"/>
              <a:ext cx="189865" cy="87630"/>
            </a:xfrm>
            <a:custGeom>
              <a:avLst/>
              <a:gdLst/>
              <a:ahLst/>
              <a:cxnLst/>
              <a:rect l="l" t="t" r="r" b="b"/>
              <a:pathLst>
                <a:path w="189865" h="87629">
                  <a:moveTo>
                    <a:pt x="47879" y="0"/>
                  </a:moveTo>
                  <a:lnTo>
                    <a:pt x="40005" y="0"/>
                  </a:lnTo>
                  <a:lnTo>
                    <a:pt x="39878" y="2908"/>
                  </a:lnTo>
                  <a:lnTo>
                    <a:pt x="38862" y="5270"/>
                  </a:lnTo>
                  <a:lnTo>
                    <a:pt x="34925" y="8801"/>
                  </a:lnTo>
                  <a:lnTo>
                    <a:pt x="32385" y="9677"/>
                  </a:lnTo>
                  <a:lnTo>
                    <a:pt x="25908" y="9677"/>
                  </a:lnTo>
                  <a:lnTo>
                    <a:pt x="23368" y="8801"/>
                  </a:lnTo>
                  <a:lnTo>
                    <a:pt x="19558" y="5270"/>
                  </a:lnTo>
                  <a:lnTo>
                    <a:pt x="18542" y="2908"/>
                  </a:lnTo>
                  <a:lnTo>
                    <a:pt x="18415" y="0"/>
                  </a:lnTo>
                  <a:lnTo>
                    <a:pt x="10668" y="0"/>
                  </a:lnTo>
                  <a:lnTo>
                    <a:pt x="10795" y="5270"/>
                  </a:lnTo>
                  <a:lnTo>
                    <a:pt x="12446" y="9321"/>
                  </a:lnTo>
                  <a:lnTo>
                    <a:pt x="18923" y="14909"/>
                  </a:lnTo>
                  <a:lnTo>
                    <a:pt x="23495" y="16319"/>
                  </a:lnTo>
                  <a:lnTo>
                    <a:pt x="35052" y="16319"/>
                  </a:lnTo>
                  <a:lnTo>
                    <a:pt x="39497" y="14909"/>
                  </a:lnTo>
                  <a:lnTo>
                    <a:pt x="46101" y="9321"/>
                  </a:lnTo>
                  <a:lnTo>
                    <a:pt x="47879" y="5270"/>
                  </a:lnTo>
                  <a:lnTo>
                    <a:pt x="47879" y="0"/>
                  </a:lnTo>
                  <a:close/>
                </a:path>
                <a:path w="189865" h="87629">
                  <a:moveTo>
                    <a:pt x="59944" y="24434"/>
                  </a:moveTo>
                  <a:lnTo>
                    <a:pt x="49657" y="24434"/>
                  </a:lnTo>
                  <a:lnTo>
                    <a:pt x="11303" y="70015"/>
                  </a:lnTo>
                  <a:lnTo>
                    <a:pt x="11303" y="24434"/>
                  </a:lnTo>
                  <a:lnTo>
                    <a:pt x="0" y="24434"/>
                  </a:lnTo>
                  <a:lnTo>
                    <a:pt x="0" y="87007"/>
                  </a:lnTo>
                  <a:lnTo>
                    <a:pt x="10414" y="87007"/>
                  </a:lnTo>
                  <a:lnTo>
                    <a:pt x="48641" y="41440"/>
                  </a:lnTo>
                  <a:lnTo>
                    <a:pt x="48641" y="87007"/>
                  </a:lnTo>
                  <a:lnTo>
                    <a:pt x="59944" y="87007"/>
                  </a:lnTo>
                  <a:lnTo>
                    <a:pt x="59944" y="24434"/>
                  </a:lnTo>
                  <a:close/>
                </a:path>
                <a:path w="189865" h="87629">
                  <a:moveTo>
                    <a:pt x="140208" y="24434"/>
                  </a:moveTo>
                  <a:lnTo>
                    <a:pt x="128905" y="24434"/>
                  </a:lnTo>
                  <a:lnTo>
                    <a:pt x="128905" y="51015"/>
                  </a:lnTo>
                  <a:lnTo>
                    <a:pt x="93218" y="51015"/>
                  </a:lnTo>
                  <a:lnTo>
                    <a:pt x="93218" y="24434"/>
                  </a:lnTo>
                  <a:lnTo>
                    <a:pt x="81915" y="24434"/>
                  </a:lnTo>
                  <a:lnTo>
                    <a:pt x="81915" y="87007"/>
                  </a:lnTo>
                  <a:lnTo>
                    <a:pt x="93218" y="87007"/>
                  </a:lnTo>
                  <a:lnTo>
                    <a:pt x="93218" y="60794"/>
                  </a:lnTo>
                  <a:lnTo>
                    <a:pt x="128905" y="60794"/>
                  </a:lnTo>
                  <a:lnTo>
                    <a:pt x="128905" y="87007"/>
                  </a:lnTo>
                  <a:lnTo>
                    <a:pt x="140208" y="87007"/>
                  </a:lnTo>
                  <a:lnTo>
                    <a:pt x="140208" y="24434"/>
                  </a:lnTo>
                  <a:close/>
                </a:path>
                <a:path w="189865" h="87629">
                  <a:moveTo>
                    <a:pt x="189865" y="49707"/>
                  </a:moveTo>
                  <a:lnTo>
                    <a:pt x="158115" y="49707"/>
                  </a:lnTo>
                  <a:lnTo>
                    <a:pt x="158115" y="59499"/>
                  </a:lnTo>
                  <a:lnTo>
                    <a:pt x="189865" y="59499"/>
                  </a:lnTo>
                  <a:lnTo>
                    <a:pt x="189865" y="497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908164" y="6896041"/>
              <a:ext cx="324866" cy="6386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255002" y="6896038"/>
              <a:ext cx="278472" cy="86052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7553959" y="6896620"/>
              <a:ext cx="58419" cy="62865"/>
            </a:xfrm>
            <a:custGeom>
              <a:avLst/>
              <a:gdLst/>
              <a:ahLst/>
              <a:cxnLst/>
              <a:rect l="l" t="t" r="r" b="b"/>
              <a:pathLst>
                <a:path w="58420" h="62865">
                  <a:moveTo>
                    <a:pt x="58293" y="0"/>
                  </a:moveTo>
                  <a:lnTo>
                    <a:pt x="46990" y="0"/>
                  </a:lnTo>
                  <a:lnTo>
                    <a:pt x="46990" y="26568"/>
                  </a:lnTo>
                  <a:lnTo>
                    <a:pt x="11303" y="26568"/>
                  </a:lnTo>
                  <a:lnTo>
                    <a:pt x="11303" y="0"/>
                  </a:lnTo>
                  <a:lnTo>
                    <a:pt x="0" y="0"/>
                  </a:lnTo>
                  <a:lnTo>
                    <a:pt x="0" y="62572"/>
                  </a:lnTo>
                  <a:lnTo>
                    <a:pt x="11303" y="62572"/>
                  </a:lnTo>
                  <a:lnTo>
                    <a:pt x="11303" y="36360"/>
                  </a:lnTo>
                  <a:lnTo>
                    <a:pt x="46990" y="36360"/>
                  </a:lnTo>
                  <a:lnTo>
                    <a:pt x="46990" y="62572"/>
                  </a:lnTo>
                  <a:lnTo>
                    <a:pt x="58293" y="62572"/>
                  </a:lnTo>
                  <a:lnTo>
                    <a:pt x="58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634351" y="6896041"/>
              <a:ext cx="138468" cy="63863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841359" y="6729590"/>
              <a:ext cx="1133728" cy="252755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5901182" y="6233286"/>
              <a:ext cx="769620" cy="0"/>
            </a:xfrm>
            <a:custGeom>
              <a:avLst/>
              <a:gdLst/>
              <a:ahLst/>
              <a:cxnLst/>
              <a:rect l="l" t="t" r="r" b="b"/>
              <a:pathLst>
                <a:path w="769620">
                  <a:moveTo>
                    <a:pt x="0" y="0"/>
                  </a:moveTo>
                  <a:lnTo>
                    <a:pt x="769238" y="0"/>
                  </a:lnTo>
                </a:path>
              </a:pathLst>
            </a:custGeom>
            <a:ln w="4063">
              <a:solidFill>
                <a:srgbClr val="4D4D4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61661" y="6752657"/>
              <a:ext cx="439140" cy="97151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167376" y="6918403"/>
              <a:ext cx="191592" cy="64221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5380990" y="6919239"/>
              <a:ext cx="203200" cy="62865"/>
            </a:xfrm>
            <a:custGeom>
              <a:avLst/>
              <a:gdLst/>
              <a:ahLst/>
              <a:cxnLst/>
              <a:rect l="l" t="t" r="r" b="b"/>
              <a:pathLst>
                <a:path w="203200" h="62865">
                  <a:moveTo>
                    <a:pt x="54737" y="37223"/>
                  </a:moveTo>
                  <a:lnTo>
                    <a:pt x="53086" y="35064"/>
                  </a:lnTo>
                  <a:lnTo>
                    <a:pt x="50673" y="32143"/>
                  </a:lnTo>
                  <a:lnTo>
                    <a:pt x="43434" y="30314"/>
                  </a:lnTo>
                  <a:lnTo>
                    <a:pt x="43434" y="41389"/>
                  </a:lnTo>
                  <a:lnTo>
                    <a:pt x="43434" y="47764"/>
                  </a:lnTo>
                  <a:lnTo>
                    <a:pt x="42291" y="50088"/>
                  </a:lnTo>
                  <a:lnTo>
                    <a:pt x="37465" y="53086"/>
                  </a:lnTo>
                  <a:lnTo>
                    <a:pt x="34036" y="53822"/>
                  </a:lnTo>
                  <a:lnTo>
                    <a:pt x="11049" y="53822"/>
                  </a:lnTo>
                  <a:lnTo>
                    <a:pt x="11049" y="35064"/>
                  </a:lnTo>
                  <a:lnTo>
                    <a:pt x="34671" y="35064"/>
                  </a:lnTo>
                  <a:lnTo>
                    <a:pt x="37973" y="35839"/>
                  </a:lnTo>
                  <a:lnTo>
                    <a:pt x="42291" y="38989"/>
                  </a:lnTo>
                  <a:lnTo>
                    <a:pt x="43434" y="41389"/>
                  </a:lnTo>
                  <a:lnTo>
                    <a:pt x="43434" y="30314"/>
                  </a:lnTo>
                  <a:lnTo>
                    <a:pt x="42545" y="30099"/>
                  </a:lnTo>
                  <a:lnTo>
                    <a:pt x="45720" y="28841"/>
                  </a:lnTo>
                  <a:lnTo>
                    <a:pt x="48260" y="27012"/>
                  </a:lnTo>
                  <a:lnTo>
                    <a:pt x="51689" y="22212"/>
                  </a:lnTo>
                  <a:lnTo>
                    <a:pt x="52578" y="19354"/>
                  </a:lnTo>
                  <a:lnTo>
                    <a:pt x="52578" y="10934"/>
                  </a:lnTo>
                  <a:lnTo>
                    <a:pt x="50546" y="6985"/>
                  </a:lnTo>
                  <a:lnTo>
                    <a:pt x="42164" y="1397"/>
                  </a:lnTo>
                  <a:lnTo>
                    <a:pt x="41275" y="1181"/>
                  </a:lnTo>
                  <a:lnTo>
                    <a:pt x="41275" y="11722"/>
                  </a:lnTo>
                  <a:lnTo>
                    <a:pt x="41275" y="20701"/>
                  </a:lnTo>
                  <a:lnTo>
                    <a:pt x="40132" y="22974"/>
                  </a:lnTo>
                  <a:lnTo>
                    <a:pt x="35687" y="26123"/>
                  </a:lnTo>
                  <a:lnTo>
                    <a:pt x="32004" y="27012"/>
                  </a:lnTo>
                  <a:lnTo>
                    <a:pt x="11049" y="27012"/>
                  </a:lnTo>
                  <a:lnTo>
                    <a:pt x="11049" y="8737"/>
                  </a:lnTo>
                  <a:lnTo>
                    <a:pt x="36957" y="8737"/>
                  </a:lnTo>
                  <a:lnTo>
                    <a:pt x="41275" y="11722"/>
                  </a:lnTo>
                  <a:lnTo>
                    <a:pt x="41275" y="1181"/>
                  </a:lnTo>
                  <a:lnTo>
                    <a:pt x="36449" y="0"/>
                  </a:lnTo>
                  <a:lnTo>
                    <a:pt x="0" y="0"/>
                  </a:lnTo>
                  <a:lnTo>
                    <a:pt x="0" y="62560"/>
                  </a:lnTo>
                  <a:lnTo>
                    <a:pt x="38227" y="62560"/>
                  </a:lnTo>
                  <a:lnTo>
                    <a:pt x="44450" y="61074"/>
                  </a:lnTo>
                  <a:lnTo>
                    <a:pt x="52705" y="55079"/>
                  </a:lnTo>
                  <a:lnTo>
                    <a:pt x="53340" y="53822"/>
                  </a:lnTo>
                  <a:lnTo>
                    <a:pt x="54737" y="50838"/>
                  </a:lnTo>
                  <a:lnTo>
                    <a:pt x="54737" y="37223"/>
                  </a:lnTo>
                  <a:close/>
                </a:path>
                <a:path w="203200" h="62865">
                  <a:moveTo>
                    <a:pt x="131191" y="62560"/>
                  </a:moveTo>
                  <a:lnTo>
                    <a:pt x="105791" y="30099"/>
                  </a:lnTo>
                  <a:lnTo>
                    <a:pt x="129540" y="0"/>
                  </a:lnTo>
                  <a:lnTo>
                    <a:pt x="117348" y="0"/>
                  </a:lnTo>
                  <a:lnTo>
                    <a:pt x="97028" y="26441"/>
                  </a:lnTo>
                  <a:lnTo>
                    <a:pt x="83820" y="26441"/>
                  </a:lnTo>
                  <a:lnTo>
                    <a:pt x="83820" y="0"/>
                  </a:lnTo>
                  <a:lnTo>
                    <a:pt x="72517" y="0"/>
                  </a:lnTo>
                  <a:lnTo>
                    <a:pt x="72517" y="62560"/>
                  </a:lnTo>
                  <a:lnTo>
                    <a:pt x="83820" y="62560"/>
                  </a:lnTo>
                  <a:lnTo>
                    <a:pt x="83820" y="36118"/>
                  </a:lnTo>
                  <a:lnTo>
                    <a:pt x="96774" y="36118"/>
                  </a:lnTo>
                  <a:lnTo>
                    <a:pt x="117856" y="62560"/>
                  </a:lnTo>
                  <a:lnTo>
                    <a:pt x="131191" y="62560"/>
                  </a:lnTo>
                  <a:close/>
                </a:path>
                <a:path w="203200" h="62865">
                  <a:moveTo>
                    <a:pt x="203073" y="0"/>
                  </a:moveTo>
                  <a:lnTo>
                    <a:pt x="192786" y="0"/>
                  </a:lnTo>
                  <a:lnTo>
                    <a:pt x="154432" y="45567"/>
                  </a:lnTo>
                  <a:lnTo>
                    <a:pt x="154432" y="0"/>
                  </a:lnTo>
                  <a:lnTo>
                    <a:pt x="143002" y="0"/>
                  </a:lnTo>
                  <a:lnTo>
                    <a:pt x="143002" y="62560"/>
                  </a:lnTo>
                  <a:lnTo>
                    <a:pt x="153416" y="62560"/>
                  </a:lnTo>
                  <a:lnTo>
                    <a:pt x="191643" y="16992"/>
                  </a:lnTo>
                  <a:lnTo>
                    <a:pt x="191643" y="62560"/>
                  </a:lnTo>
                  <a:lnTo>
                    <a:pt x="203073" y="62560"/>
                  </a:lnTo>
                  <a:lnTo>
                    <a:pt x="203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182616" y="6063221"/>
              <a:ext cx="530339" cy="514007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047361" y="5911507"/>
              <a:ext cx="511390" cy="529615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085207" y="5945936"/>
              <a:ext cx="590041" cy="589927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378577" y="6643090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539" y="0"/>
                  </a:moveTo>
                  <a:lnTo>
                    <a:pt x="762" y="0"/>
                  </a:lnTo>
                  <a:lnTo>
                    <a:pt x="0" y="723"/>
                  </a:lnTo>
                  <a:lnTo>
                    <a:pt x="0" y="8216"/>
                  </a:lnTo>
                  <a:lnTo>
                    <a:pt x="762" y="8953"/>
                  </a:lnTo>
                  <a:lnTo>
                    <a:pt x="2539" y="8953"/>
                  </a:lnTo>
                  <a:lnTo>
                    <a:pt x="3175" y="8216"/>
                  </a:lnTo>
                  <a:lnTo>
                    <a:pt x="3175" y="723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A4A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296408" y="6161938"/>
              <a:ext cx="167576" cy="16587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182616" y="6063221"/>
              <a:ext cx="530339" cy="514007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085207" y="5945885"/>
              <a:ext cx="589915" cy="590550"/>
            </a:xfrm>
            <a:custGeom>
              <a:avLst/>
              <a:gdLst/>
              <a:ahLst/>
              <a:cxnLst/>
              <a:rect l="l" t="t" r="r" b="b"/>
              <a:pathLst>
                <a:path w="589914" h="590550">
                  <a:moveTo>
                    <a:pt x="295020" y="0"/>
                  </a:moveTo>
                  <a:lnTo>
                    <a:pt x="247141" y="3937"/>
                  </a:lnTo>
                  <a:lnTo>
                    <a:pt x="201675" y="15112"/>
                  </a:lnTo>
                  <a:lnTo>
                    <a:pt x="159384" y="33019"/>
                  </a:lnTo>
                  <a:lnTo>
                    <a:pt x="120776" y="57022"/>
                  </a:lnTo>
                  <a:lnTo>
                    <a:pt x="86359" y="86487"/>
                  </a:lnTo>
                  <a:lnTo>
                    <a:pt x="56895" y="120776"/>
                  </a:lnTo>
                  <a:lnTo>
                    <a:pt x="32892" y="159512"/>
                  </a:lnTo>
                  <a:lnTo>
                    <a:pt x="14985" y="201803"/>
                  </a:lnTo>
                  <a:lnTo>
                    <a:pt x="3809" y="247141"/>
                  </a:lnTo>
                  <a:lnTo>
                    <a:pt x="0" y="295020"/>
                  </a:lnTo>
                  <a:lnTo>
                    <a:pt x="3809" y="342900"/>
                  </a:lnTo>
                  <a:lnTo>
                    <a:pt x="14985" y="388238"/>
                  </a:lnTo>
                  <a:lnTo>
                    <a:pt x="32892" y="430568"/>
                  </a:lnTo>
                  <a:lnTo>
                    <a:pt x="56895" y="469214"/>
                  </a:lnTo>
                  <a:lnTo>
                    <a:pt x="86359" y="503580"/>
                  </a:lnTo>
                  <a:lnTo>
                    <a:pt x="120776" y="533069"/>
                  </a:lnTo>
                  <a:lnTo>
                    <a:pt x="159384" y="557047"/>
                  </a:lnTo>
                  <a:lnTo>
                    <a:pt x="201675" y="574929"/>
                  </a:lnTo>
                  <a:lnTo>
                    <a:pt x="247141" y="586117"/>
                  </a:lnTo>
                  <a:lnTo>
                    <a:pt x="295020" y="589978"/>
                  </a:lnTo>
                  <a:lnTo>
                    <a:pt x="342772" y="586117"/>
                  </a:lnTo>
                  <a:lnTo>
                    <a:pt x="388238" y="574929"/>
                  </a:lnTo>
                  <a:lnTo>
                    <a:pt x="430529" y="557047"/>
                  </a:lnTo>
                  <a:lnTo>
                    <a:pt x="469138" y="533069"/>
                  </a:lnTo>
                  <a:lnTo>
                    <a:pt x="503554" y="503580"/>
                  </a:lnTo>
                  <a:lnTo>
                    <a:pt x="533018" y="469214"/>
                  </a:lnTo>
                  <a:lnTo>
                    <a:pt x="557021" y="430568"/>
                  </a:lnTo>
                  <a:lnTo>
                    <a:pt x="574928" y="388238"/>
                  </a:lnTo>
                  <a:lnTo>
                    <a:pt x="586104" y="342900"/>
                  </a:lnTo>
                  <a:lnTo>
                    <a:pt x="589914" y="295020"/>
                  </a:lnTo>
                  <a:lnTo>
                    <a:pt x="586104" y="247141"/>
                  </a:lnTo>
                  <a:lnTo>
                    <a:pt x="574928" y="201803"/>
                  </a:lnTo>
                  <a:lnTo>
                    <a:pt x="557021" y="159512"/>
                  </a:lnTo>
                  <a:lnTo>
                    <a:pt x="533018" y="120776"/>
                  </a:lnTo>
                  <a:lnTo>
                    <a:pt x="503554" y="86487"/>
                  </a:lnTo>
                  <a:lnTo>
                    <a:pt x="469138" y="57022"/>
                  </a:lnTo>
                  <a:lnTo>
                    <a:pt x="430529" y="33019"/>
                  </a:lnTo>
                  <a:lnTo>
                    <a:pt x="388238" y="15112"/>
                  </a:lnTo>
                  <a:lnTo>
                    <a:pt x="342772" y="3937"/>
                  </a:lnTo>
                  <a:lnTo>
                    <a:pt x="295020" y="0"/>
                  </a:lnTo>
                  <a:close/>
                </a:path>
              </a:pathLst>
            </a:custGeom>
            <a:solidFill>
              <a:srgbClr val="EB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047361" y="5911507"/>
              <a:ext cx="511390" cy="52961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085207" y="5946000"/>
              <a:ext cx="590041" cy="589864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378577" y="6643090"/>
              <a:ext cx="1971039" cy="346075"/>
            </a:xfrm>
            <a:custGeom>
              <a:avLst/>
              <a:gdLst/>
              <a:ahLst/>
              <a:cxnLst/>
              <a:rect l="l" t="t" r="r" b="b"/>
              <a:pathLst>
                <a:path w="1971040" h="346075">
                  <a:moveTo>
                    <a:pt x="3175" y="723"/>
                  </a:moveTo>
                  <a:lnTo>
                    <a:pt x="2540" y="0"/>
                  </a:lnTo>
                  <a:lnTo>
                    <a:pt x="635" y="0"/>
                  </a:lnTo>
                  <a:lnTo>
                    <a:pt x="0" y="723"/>
                  </a:lnTo>
                  <a:lnTo>
                    <a:pt x="0" y="8229"/>
                  </a:lnTo>
                  <a:lnTo>
                    <a:pt x="635" y="8953"/>
                  </a:lnTo>
                  <a:lnTo>
                    <a:pt x="2540" y="8953"/>
                  </a:lnTo>
                  <a:lnTo>
                    <a:pt x="3175" y="8229"/>
                  </a:lnTo>
                  <a:lnTo>
                    <a:pt x="3175" y="723"/>
                  </a:lnTo>
                  <a:close/>
                </a:path>
                <a:path w="1971040" h="346075">
                  <a:moveTo>
                    <a:pt x="1970913" y="336892"/>
                  </a:moveTo>
                  <a:lnTo>
                    <a:pt x="1970151" y="336130"/>
                  </a:lnTo>
                  <a:lnTo>
                    <a:pt x="1968119" y="336130"/>
                  </a:lnTo>
                  <a:lnTo>
                    <a:pt x="1967357" y="336892"/>
                  </a:lnTo>
                  <a:lnTo>
                    <a:pt x="1967357" y="344868"/>
                  </a:lnTo>
                  <a:lnTo>
                    <a:pt x="1968119" y="345643"/>
                  </a:lnTo>
                  <a:lnTo>
                    <a:pt x="1970151" y="345643"/>
                  </a:lnTo>
                  <a:lnTo>
                    <a:pt x="1970913" y="344868"/>
                  </a:lnTo>
                  <a:lnTo>
                    <a:pt x="1970913" y="336892"/>
                  </a:lnTo>
                  <a:close/>
                </a:path>
              </a:pathLst>
            </a:custGeom>
            <a:solidFill>
              <a:srgbClr val="A4A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997444" y="6233286"/>
              <a:ext cx="769620" cy="0"/>
            </a:xfrm>
            <a:custGeom>
              <a:avLst/>
              <a:gdLst/>
              <a:ahLst/>
              <a:cxnLst/>
              <a:rect l="l" t="t" r="r" b="b"/>
              <a:pathLst>
                <a:path w="769620">
                  <a:moveTo>
                    <a:pt x="0" y="0"/>
                  </a:moveTo>
                  <a:lnTo>
                    <a:pt x="769111" y="0"/>
                  </a:lnTo>
                </a:path>
              </a:pathLst>
            </a:custGeom>
            <a:ln w="4063">
              <a:solidFill>
                <a:srgbClr val="4D4D4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196586" y="6071463"/>
              <a:ext cx="367080" cy="33862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143750" y="6063221"/>
              <a:ext cx="530339" cy="514007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008495" y="5911507"/>
              <a:ext cx="511390" cy="529615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046214" y="5945936"/>
              <a:ext cx="590042" cy="589927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7339710" y="6643090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540" y="0"/>
                  </a:moveTo>
                  <a:lnTo>
                    <a:pt x="635" y="0"/>
                  </a:lnTo>
                  <a:lnTo>
                    <a:pt x="0" y="723"/>
                  </a:lnTo>
                  <a:lnTo>
                    <a:pt x="0" y="8216"/>
                  </a:lnTo>
                  <a:lnTo>
                    <a:pt x="635" y="8953"/>
                  </a:lnTo>
                  <a:lnTo>
                    <a:pt x="2540" y="8953"/>
                  </a:lnTo>
                  <a:lnTo>
                    <a:pt x="3175" y="8216"/>
                  </a:lnTo>
                  <a:lnTo>
                    <a:pt x="3175" y="723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A4A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257541" y="6161938"/>
              <a:ext cx="167576" cy="165874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143750" y="6063221"/>
              <a:ext cx="530339" cy="514007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7046341" y="5945885"/>
              <a:ext cx="589915" cy="590550"/>
            </a:xfrm>
            <a:custGeom>
              <a:avLst/>
              <a:gdLst/>
              <a:ahLst/>
              <a:cxnLst/>
              <a:rect l="l" t="t" r="r" b="b"/>
              <a:pathLst>
                <a:path w="589915" h="590550">
                  <a:moveTo>
                    <a:pt x="294893" y="0"/>
                  </a:moveTo>
                  <a:lnTo>
                    <a:pt x="247141" y="3937"/>
                  </a:lnTo>
                  <a:lnTo>
                    <a:pt x="201675" y="15112"/>
                  </a:lnTo>
                  <a:lnTo>
                    <a:pt x="159384" y="33019"/>
                  </a:lnTo>
                  <a:lnTo>
                    <a:pt x="120776" y="57022"/>
                  </a:lnTo>
                  <a:lnTo>
                    <a:pt x="86359" y="86487"/>
                  </a:lnTo>
                  <a:lnTo>
                    <a:pt x="56895" y="120776"/>
                  </a:lnTo>
                  <a:lnTo>
                    <a:pt x="32892" y="159512"/>
                  </a:lnTo>
                  <a:lnTo>
                    <a:pt x="14985" y="201803"/>
                  </a:lnTo>
                  <a:lnTo>
                    <a:pt x="3809" y="247141"/>
                  </a:lnTo>
                  <a:lnTo>
                    <a:pt x="0" y="295020"/>
                  </a:lnTo>
                  <a:lnTo>
                    <a:pt x="3809" y="342900"/>
                  </a:lnTo>
                  <a:lnTo>
                    <a:pt x="14985" y="388238"/>
                  </a:lnTo>
                  <a:lnTo>
                    <a:pt x="32892" y="430568"/>
                  </a:lnTo>
                  <a:lnTo>
                    <a:pt x="56895" y="469214"/>
                  </a:lnTo>
                  <a:lnTo>
                    <a:pt x="86359" y="503580"/>
                  </a:lnTo>
                  <a:lnTo>
                    <a:pt x="120776" y="533069"/>
                  </a:lnTo>
                  <a:lnTo>
                    <a:pt x="159384" y="557047"/>
                  </a:lnTo>
                  <a:lnTo>
                    <a:pt x="201675" y="574929"/>
                  </a:lnTo>
                  <a:lnTo>
                    <a:pt x="247141" y="586117"/>
                  </a:lnTo>
                  <a:lnTo>
                    <a:pt x="294893" y="589978"/>
                  </a:lnTo>
                  <a:lnTo>
                    <a:pt x="342773" y="586117"/>
                  </a:lnTo>
                  <a:lnTo>
                    <a:pt x="388111" y="574929"/>
                  </a:lnTo>
                  <a:lnTo>
                    <a:pt x="430529" y="557047"/>
                  </a:lnTo>
                  <a:lnTo>
                    <a:pt x="469137" y="533069"/>
                  </a:lnTo>
                  <a:lnTo>
                    <a:pt x="503554" y="503580"/>
                  </a:lnTo>
                  <a:lnTo>
                    <a:pt x="533018" y="469214"/>
                  </a:lnTo>
                  <a:lnTo>
                    <a:pt x="557022" y="430568"/>
                  </a:lnTo>
                  <a:lnTo>
                    <a:pt x="574801" y="388238"/>
                  </a:lnTo>
                  <a:lnTo>
                    <a:pt x="585977" y="342900"/>
                  </a:lnTo>
                  <a:lnTo>
                    <a:pt x="589914" y="295020"/>
                  </a:lnTo>
                  <a:lnTo>
                    <a:pt x="585977" y="247141"/>
                  </a:lnTo>
                  <a:lnTo>
                    <a:pt x="574801" y="201803"/>
                  </a:lnTo>
                  <a:lnTo>
                    <a:pt x="557022" y="159512"/>
                  </a:lnTo>
                  <a:lnTo>
                    <a:pt x="533018" y="120776"/>
                  </a:lnTo>
                  <a:lnTo>
                    <a:pt x="503554" y="86487"/>
                  </a:lnTo>
                  <a:lnTo>
                    <a:pt x="469137" y="57022"/>
                  </a:lnTo>
                  <a:lnTo>
                    <a:pt x="430529" y="33019"/>
                  </a:lnTo>
                  <a:lnTo>
                    <a:pt x="388111" y="15112"/>
                  </a:lnTo>
                  <a:lnTo>
                    <a:pt x="342773" y="3937"/>
                  </a:lnTo>
                  <a:lnTo>
                    <a:pt x="294893" y="0"/>
                  </a:lnTo>
                  <a:close/>
                </a:path>
              </a:pathLst>
            </a:custGeom>
            <a:solidFill>
              <a:srgbClr val="EB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008495" y="5911507"/>
              <a:ext cx="511390" cy="529615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046214" y="5946000"/>
              <a:ext cx="590042" cy="589864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7339710" y="6643090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540" y="0"/>
                  </a:moveTo>
                  <a:lnTo>
                    <a:pt x="635" y="0"/>
                  </a:lnTo>
                  <a:lnTo>
                    <a:pt x="0" y="723"/>
                  </a:lnTo>
                  <a:lnTo>
                    <a:pt x="0" y="8216"/>
                  </a:lnTo>
                  <a:lnTo>
                    <a:pt x="635" y="8953"/>
                  </a:lnTo>
                  <a:lnTo>
                    <a:pt x="2540" y="8953"/>
                  </a:lnTo>
                  <a:lnTo>
                    <a:pt x="3175" y="8216"/>
                  </a:lnTo>
                  <a:lnTo>
                    <a:pt x="3175" y="723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A4A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210802" y="6063221"/>
              <a:ext cx="530339" cy="514007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075420" y="5911507"/>
              <a:ext cx="511390" cy="529615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113265" y="5945936"/>
              <a:ext cx="590042" cy="589927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9406635" y="6643090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09" h="9525">
                  <a:moveTo>
                    <a:pt x="2540" y="0"/>
                  </a:moveTo>
                  <a:lnTo>
                    <a:pt x="762" y="0"/>
                  </a:lnTo>
                  <a:lnTo>
                    <a:pt x="0" y="723"/>
                  </a:lnTo>
                  <a:lnTo>
                    <a:pt x="0" y="8216"/>
                  </a:lnTo>
                  <a:lnTo>
                    <a:pt x="762" y="8953"/>
                  </a:lnTo>
                  <a:lnTo>
                    <a:pt x="2540" y="8953"/>
                  </a:lnTo>
                  <a:lnTo>
                    <a:pt x="3302" y="8216"/>
                  </a:lnTo>
                  <a:lnTo>
                    <a:pt x="3302" y="723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A4A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324466" y="6161938"/>
              <a:ext cx="167576" cy="165874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210802" y="6063221"/>
              <a:ext cx="530339" cy="514007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9113265" y="5945885"/>
              <a:ext cx="589915" cy="590550"/>
            </a:xfrm>
            <a:custGeom>
              <a:avLst/>
              <a:gdLst/>
              <a:ahLst/>
              <a:cxnLst/>
              <a:rect l="l" t="t" r="r" b="b"/>
              <a:pathLst>
                <a:path w="589915" h="590550">
                  <a:moveTo>
                    <a:pt x="295020" y="0"/>
                  </a:moveTo>
                  <a:lnTo>
                    <a:pt x="247141" y="3937"/>
                  </a:lnTo>
                  <a:lnTo>
                    <a:pt x="201802" y="15112"/>
                  </a:lnTo>
                  <a:lnTo>
                    <a:pt x="159384" y="33019"/>
                  </a:lnTo>
                  <a:lnTo>
                    <a:pt x="120776" y="57022"/>
                  </a:lnTo>
                  <a:lnTo>
                    <a:pt x="86359" y="86487"/>
                  </a:lnTo>
                  <a:lnTo>
                    <a:pt x="56895" y="120776"/>
                  </a:lnTo>
                  <a:lnTo>
                    <a:pt x="32892" y="159512"/>
                  </a:lnTo>
                  <a:lnTo>
                    <a:pt x="15112" y="201803"/>
                  </a:lnTo>
                  <a:lnTo>
                    <a:pt x="3936" y="247141"/>
                  </a:lnTo>
                  <a:lnTo>
                    <a:pt x="0" y="295020"/>
                  </a:lnTo>
                  <a:lnTo>
                    <a:pt x="3936" y="342900"/>
                  </a:lnTo>
                  <a:lnTo>
                    <a:pt x="15112" y="388238"/>
                  </a:lnTo>
                  <a:lnTo>
                    <a:pt x="32892" y="430568"/>
                  </a:lnTo>
                  <a:lnTo>
                    <a:pt x="56895" y="469214"/>
                  </a:lnTo>
                  <a:lnTo>
                    <a:pt x="86359" y="503580"/>
                  </a:lnTo>
                  <a:lnTo>
                    <a:pt x="120776" y="533069"/>
                  </a:lnTo>
                  <a:lnTo>
                    <a:pt x="159384" y="557047"/>
                  </a:lnTo>
                  <a:lnTo>
                    <a:pt x="201802" y="574929"/>
                  </a:lnTo>
                  <a:lnTo>
                    <a:pt x="247141" y="586117"/>
                  </a:lnTo>
                  <a:lnTo>
                    <a:pt x="295020" y="589978"/>
                  </a:lnTo>
                  <a:lnTo>
                    <a:pt x="342773" y="586117"/>
                  </a:lnTo>
                  <a:lnTo>
                    <a:pt x="388238" y="574929"/>
                  </a:lnTo>
                  <a:lnTo>
                    <a:pt x="430529" y="557047"/>
                  </a:lnTo>
                  <a:lnTo>
                    <a:pt x="469137" y="533069"/>
                  </a:lnTo>
                  <a:lnTo>
                    <a:pt x="503554" y="503580"/>
                  </a:lnTo>
                  <a:lnTo>
                    <a:pt x="533018" y="469214"/>
                  </a:lnTo>
                  <a:lnTo>
                    <a:pt x="557022" y="430568"/>
                  </a:lnTo>
                  <a:lnTo>
                    <a:pt x="574928" y="388238"/>
                  </a:lnTo>
                  <a:lnTo>
                    <a:pt x="586104" y="342900"/>
                  </a:lnTo>
                  <a:lnTo>
                    <a:pt x="589914" y="295020"/>
                  </a:lnTo>
                  <a:lnTo>
                    <a:pt x="586104" y="247141"/>
                  </a:lnTo>
                  <a:lnTo>
                    <a:pt x="574928" y="201803"/>
                  </a:lnTo>
                  <a:lnTo>
                    <a:pt x="557022" y="159512"/>
                  </a:lnTo>
                  <a:lnTo>
                    <a:pt x="533018" y="120776"/>
                  </a:lnTo>
                  <a:lnTo>
                    <a:pt x="503554" y="86487"/>
                  </a:lnTo>
                  <a:lnTo>
                    <a:pt x="469137" y="57022"/>
                  </a:lnTo>
                  <a:lnTo>
                    <a:pt x="430529" y="33019"/>
                  </a:lnTo>
                  <a:lnTo>
                    <a:pt x="388238" y="15112"/>
                  </a:lnTo>
                  <a:lnTo>
                    <a:pt x="342773" y="3937"/>
                  </a:lnTo>
                  <a:lnTo>
                    <a:pt x="295020" y="0"/>
                  </a:lnTo>
                  <a:close/>
                </a:path>
              </a:pathLst>
            </a:custGeom>
            <a:solidFill>
              <a:srgbClr val="EBE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075420" y="5911507"/>
              <a:ext cx="511390" cy="529615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113265" y="5946000"/>
              <a:ext cx="590042" cy="58986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406636" y="6643090"/>
              <a:ext cx="84455" cy="346075"/>
            </a:xfrm>
            <a:custGeom>
              <a:avLst/>
              <a:gdLst/>
              <a:ahLst/>
              <a:cxnLst/>
              <a:rect l="l" t="t" r="r" b="b"/>
              <a:pathLst>
                <a:path w="84454" h="346075">
                  <a:moveTo>
                    <a:pt x="3175" y="723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723"/>
                  </a:lnTo>
                  <a:lnTo>
                    <a:pt x="0" y="8229"/>
                  </a:lnTo>
                  <a:lnTo>
                    <a:pt x="762" y="8953"/>
                  </a:lnTo>
                  <a:lnTo>
                    <a:pt x="2540" y="8953"/>
                  </a:lnTo>
                  <a:lnTo>
                    <a:pt x="3175" y="8229"/>
                  </a:lnTo>
                  <a:lnTo>
                    <a:pt x="3175" y="723"/>
                  </a:lnTo>
                  <a:close/>
                </a:path>
                <a:path w="84454" h="346075">
                  <a:moveTo>
                    <a:pt x="84328" y="336892"/>
                  </a:moveTo>
                  <a:lnTo>
                    <a:pt x="83566" y="336130"/>
                  </a:lnTo>
                  <a:lnTo>
                    <a:pt x="81661" y="336130"/>
                  </a:lnTo>
                  <a:lnTo>
                    <a:pt x="80899" y="336892"/>
                  </a:lnTo>
                  <a:lnTo>
                    <a:pt x="80899" y="344868"/>
                  </a:lnTo>
                  <a:lnTo>
                    <a:pt x="81661" y="345643"/>
                  </a:lnTo>
                  <a:lnTo>
                    <a:pt x="83566" y="345643"/>
                  </a:lnTo>
                  <a:lnTo>
                    <a:pt x="84328" y="344868"/>
                  </a:lnTo>
                  <a:lnTo>
                    <a:pt x="84328" y="336892"/>
                  </a:lnTo>
                  <a:close/>
                </a:path>
              </a:pathLst>
            </a:custGeom>
            <a:solidFill>
              <a:srgbClr val="A4A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194927" y="6009474"/>
              <a:ext cx="454990" cy="454990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172070" y="6069368"/>
              <a:ext cx="338467" cy="338467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946396" y="6719328"/>
              <a:ext cx="89678" cy="269405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690995" y="6715683"/>
              <a:ext cx="168554" cy="27304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586089" y="6712038"/>
              <a:ext cx="175958" cy="276694"/>
            </a:xfrm>
            <a:prstGeom prst="rect">
              <a:avLst/>
            </a:prstGeom>
          </p:spPr>
        </p:pic>
      </p:grpSp>
      <p:pic>
        <p:nvPicPr>
          <p:cNvPr id="163" name="object 163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4971415" y="1307820"/>
            <a:ext cx="2389505" cy="127025"/>
          </a:xfrm>
          <a:prstGeom prst="rect">
            <a:avLst/>
          </a:prstGeom>
        </p:spPr>
      </p:pic>
      <p:grpSp>
        <p:nvGrpSpPr>
          <p:cNvPr id="164" name="object 164"/>
          <p:cNvGrpSpPr/>
          <p:nvPr/>
        </p:nvGrpSpPr>
        <p:grpSpPr>
          <a:xfrm>
            <a:off x="744931" y="522985"/>
            <a:ext cx="1000760" cy="272415"/>
            <a:chOff x="744931" y="522985"/>
            <a:chExt cx="1000760" cy="272415"/>
          </a:xfrm>
        </p:grpSpPr>
        <p:pic>
          <p:nvPicPr>
            <p:cNvPr id="165" name="object 16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44931" y="522985"/>
              <a:ext cx="257251" cy="213359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019251" y="566496"/>
              <a:ext cx="191719" cy="228904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233220" y="569620"/>
              <a:ext cx="222503" cy="166725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475866" y="566572"/>
              <a:ext cx="173101" cy="172821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677034" y="681735"/>
              <a:ext cx="68580" cy="54610"/>
            </a:xfrm>
            <a:custGeom>
              <a:avLst/>
              <a:gdLst/>
              <a:ahLst/>
              <a:cxnLst/>
              <a:rect l="l" t="t" r="r" b="b"/>
              <a:pathLst>
                <a:path w="68580" h="54609">
                  <a:moveTo>
                    <a:pt x="68580" y="0"/>
                  </a:moveTo>
                  <a:lnTo>
                    <a:pt x="0" y="0"/>
                  </a:lnTo>
                  <a:lnTo>
                    <a:pt x="0" y="54609"/>
                  </a:lnTo>
                  <a:lnTo>
                    <a:pt x="68580" y="54609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003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/>
          <p:nvPr/>
        </p:nvSpPr>
        <p:spPr>
          <a:xfrm>
            <a:off x="1677035" y="569721"/>
            <a:ext cx="285115" cy="167005"/>
          </a:xfrm>
          <a:custGeom>
            <a:avLst/>
            <a:gdLst/>
            <a:ahLst/>
            <a:cxnLst/>
            <a:rect l="l" t="t" r="r" b="b"/>
            <a:pathLst>
              <a:path w="285114" h="167004">
                <a:moveTo>
                  <a:pt x="184023" y="0"/>
                </a:moveTo>
                <a:lnTo>
                  <a:pt x="115443" y="0"/>
                </a:lnTo>
                <a:lnTo>
                  <a:pt x="115443" y="58420"/>
                </a:lnTo>
                <a:lnTo>
                  <a:pt x="68580" y="58420"/>
                </a:lnTo>
                <a:lnTo>
                  <a:pt x="68580" y="0"/>
                </a:lnTo>
                <a:lnTo>
                  <a:pt x="0" y="0"/>
                </a:lnTo>
                <a:lnTo>
                  <a:pt x="0" y="58420"/>
                </a:lnTo>
                <a:lnTo>
                  <a:pt x="0" y="111760"/>
                </a:lnTo>
                <a:lnTo>
                  <a:pt x="115443" y="111760"/>
                </a:lnTo>
                <a:lnTo>
                  <a:pt x="115443" y="166370"/>
                </a:lnTo>
                <a:lnTo>
                  <a:pt x="184023" y="166370"/>
                </a:lnTo>
                <a:lnTo>
                  <a:pt x="184023" y="111760"/>
                </a:lnTo>
                <a:lnTo>
                  <a:pt x="184023" y="58420"/>
                </a:lnTo>
                <a:lnTo>
                  <a:pt x="184023" y="0"/>
                </a:lnTo>
                <a:close/>
              </a:path>
              <a:path w="285114" h="167004">
                <a:moveTo>
                  <a:pt x="284988" y="112014"/>
                </a:moveTo>
                <a:lnTo>
                  <a:pt x="216408" y="112014"/>
                </a:lnTo>
                <a:lnTo>
                  <a:pt x="216408" y="166624"/>
                </a:lnTo>
                <a:lnTo>
                  <a:pt x="284988" y="166624"/>
                </a:lnTo>
                <a:lnTo>
                  <a:pt x="284988" y="112014"/>
                </a:lnTo>
                <a:close/>
              </a:path>
            </a:pathLst>
          </a:custGeom>
          <a:solidFill>
            <a:srgbClr val="003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1" name="object 171"/>
          <p:cNvGrpSpPr/>
          <p:nvPr/>
        </p:nvGrpSpPr>
        <p:grpSpPr>
          <a:xfrm>
            <a:off x="1893442" y="566572"/>
            <a:ext cx="474345" cy="173355"/>
            <a:chOff x="1893442" y="566572"/>
            <a:chExt cx="474345" cy="173355"/>
          </a:xfrm>
        </p:grpSpPr>
        <p:sp>
          <p:nvSpPr>
            <p:cNvPr id="172" name="object 172"/>
            <p:cNvSpPr/>
            <p:nvPr/>
          </p:nvSpPr>
          <p:spPr>
            <a:xfrm>
              <a:off x="1893443" y="569721"/>
              <a:ext cx="184150" cy="166370"/>
            </a:xfrm>
            <a:custGeom>
              <a:avLst/>
              <a:gdLst/>
              <a:ahLst/>
              <a:cxnLst/>
              <a:rect l="l" t="t" r="r" b="b"/>
              <a:pathLst>
                <a:path w="184150" h="166370">
                  <a:moveTo>
                    <a:pt x="184023" y="0"/>
                  </a:moveTo>
                  <a:lnTo>
                    <a:pt x="115443" y="0"/>
                  </a:lnTo>
                  <a:lnTo>
                    <a:pt x="115443" y="58420"/>
                  </a:lnTo>
                  <a:lnTo>
                    <a:pt x="68580" y="58420"/>
                  </a:lnTo>
                  <a:lnTo>
                    <a:pt x="68580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111760"/>
                  </a:lnTo>
                  <a:lnTo>
                    <a:pt x="115443" y="111760"/>
                  </a:lnTo>
                  <a:lnTo>
                    <a:pt x="115443" y="166370"/>
                  </a:lnTo>
                  <a:lnTo>
                    <a:pt x="184023" y="166370"/>
                  </a:lnTo>
                  <a:lnTo>
                    <a:pt x="184023" y="111760"/>
                  </a:lnTo>
                  <a:lnTo>
                    <a:pt x="184023" y="58420"/>
                  </a:lnTo>
                  <a:lnTo>
                    <a:pt x="184023" y="0"/>
                  </a:lnTo>
                  <a:close/>
                </a:path>
              </a:pathLst>
            </a:custGeom>
            <a:solidFill>
              <a:srgbClr val="003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097912" y="566572"/>
              <a:ext cx="173100" cy="172821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2299080" y="681735"/>
              <a:ext cx="68580" cy="54610"/>
            </a:xfrm>
            <a:custGeom>
              <a:avLst/>
              <a:gdLst/>
              <a:ahLst/>
              <a:cxnLst/>
              <a:rect l="l" t="t" r="r" b="b"/>
              <a:pathLst>
                <a:path w="68580" h="54609">
                  <a:moveTo>
                    <a:pt x="68580" y="0"/>
                  </a:moveTo>
                  <a:lnTo>
                    <a:pt x="0" y="0"/>
                  </a:lnTo>
                  <a:lnTo>
                    <a:pt x="0" y="54609"/>
                  </a:lnTo>
                  <a:lnTo>
                    <a:pt x="68580" y="54609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003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/>
          <p:nvPr/>
        </p:nvSpPr>
        <p:spPr>
          <a:xfrm>
            <a:off x="2299081" y="569721"/>
            <a:ext cx="184150" cy="166370"/>
          </a:xfrm>
          <a:custGeom>
            <a:avLst/>
            <a:gdLst/>
            <a:ahLst/>
            <a:cxnLst/>
            <a:rect l="l" t="t" r="r" b="b"/>
            <a:pathLst>
              <a:path w="184150" h="166370">
                <a:moveTo>
                  <a:pt x="184150" y="0"/>
                </a:moveTo>
                <a:lnTo>
                  <a:pt x="115570" y="0"/>
                </a:lnTo>
                <a:lnTo>
                  <a:pt x="115570" y="58420"/>
                </a:lnTo>
                <a:lnTo>
                  <a:pt x="68580" y="58420"/>
                </a:lnTo>
                <a:lnTo>
                  <a:pt x="68580" y="0"/>
                </a:lnTo>
                <a:lnTo>
                  <a:pt x="0" y="0"/>
                </a:lnTo>
                <a:lnTo>
                  <a:pt x="0" y="58420"/>
                </a:lnTo>
                <a:lnTo>
                  <a:pt x="0" y="111760"/>
                </a:lnTo>
                <a:lnTo>
                  <a:pt x="115570" y="111760"/>
                </a:lnTo>
                <a:lnTo>
                  <a:pt x="115570" y="166370"/>
                </a:lnTo>
                <a:lnTo>
                  <a:pt x="184150" y="166370"/>
                </a:lnTo>
                <a:lnTo>
                  <a:pt x="184150" y="111760"/>
                </a:lnTo>
                <a:lnTo>
                  <a:pt x="184150" y="58420"/>
                </a:lnTo>
                <a:lnTo>
                  <a:pt x="184150" y="0"/>
                </a:lnTo>
                <a:close/>
              </a:path>
            </a:pathLst>
          </a:custGeom>
          <a:solidFill>
            <a:srgbClr val="003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599944" y="486028"/>
            <a:ext cx="678815" cy="253365"/>
          </a:xfrm>
          <a:custGeom>
            <a:avLst/>
            <a:gdLst/>
            <a:ahLst/>
            <a:cxnLst/>
            <a:rect l="l" t="t" r="r" b="b"/>
            <a:pathLst>
              <a:path w="678814" h="253365">
                <a:moveTo>
                  <a:pt x="75869" y="83591"/>
                </a:moveTo>
                <a:lnTo>
                  <a:pt x="6985" y="83591"/>
                </a:lnTo>
                <a:lnTo>
                  <a:pt x="6985" y="250317"/>
                </a:lnTo>
                <a:lnTo>
                  <a:pt x="75869" y="250317"/>
                </a:lnTo>
                <a:lnTo>
                  <a:pt x="75869" y="83591"/>
                </a:lnTo>
                <a:close/>
              </a:path>
              <a:path w="678814" h="253365">
                <a:moveTo>
                  <a:pt x="82931" y="33909"/>
                </a:moveTo>
                <a:lnTo>
                  <a:pt x="58674" y="2540"/>
                </a:lnTo>
                <a:lnTo>
                  <a:pt x="58928" y="2540"/>
                </a:lnTo>
                <a:lnTo>
                  <a:pt x="50546" y="635"/>
                </a:lnTo>
                <a:lnTo>
                  <a:pt x="50800" y="635"/>
                </a:lnTo>
                <a:lnTo>
                  <a:pt x="41402" y="0"/>
                </a:lnTo>
                <a:lnTo>
                  <a:pt x="6477" y="15240"/>
                </a:lnTo>
                <a:lnTo>
                  <a:pt x="127" y="33909"/>
                </a:lnTo>
                <a:lnTo>
                  <a:pt x="0" y="35052"/>
                </a:lnTo>
                <a:lnTo>
                  <a:pt x="762" y="42418"/>
                </a:lnTo>
                <a:lnTo>
                  <a:pt x="2794" y="49022"/>
                </a:lnTo>
                <a:lnTo>
                  <a:pt x="41402" y="70104"/>
                </a:lnTo>
                <a:lnTo>
                  <a:pt x="50292" y="69469"/>
                </a:lnTo>
                <a:lnTo>
                  <a:pt x="58293" y="67691"/>
                </a:lnTo>
                <a:lnTo>
                  <a:pt x="65532" y="64389"/>
                </a:lnTo>
                <a:lnTo>
                  <a:pt x="82804" y="35052"/>
                </a:lnTo>
                <a:lnTo>
                  <a:pt x="82931" y="33909"/>
                </a:lnTo>
                <a:close/>
              </a:path>
              <a:path w="678814" h="253365">
                <a:moveTo>
                  <a:pt x="277622" y="129921"/>
                </a:moveTo>
                <a:lnTo>
                  <a:pt x="247777" y="93599"/>
                </a:lnTo>
                <a:lnTo>
                  <a:pt x="210312" y="81280"/>
                </a:lnTo>
                <a:lnTo>
                  <a:pt x="195707" y="80518"/>
                </a:lnTo>
                <a:lnTo>
                  <a:pt x="181864" y="81153"/>
                </a:lnTo>
                <a:lnTo>
                  <a:pt x="144907" y="91440"/>
                </a:lnTo>
                <a:lnTo>
                  <a:pt x="109855" y="122047"/>
                </a:lnTo>
                <a:lnTo>
                  <a:pt x="97282" y="166751"/>
                </a:lnTo>
                <a:lnTo>
                  <a:pt x="98044" y="178943"/>
                </a:lnTo>
                <a:lnTo>
                  <a:pt x="116840" y="220980"/>
                </a:lnTo>
                <a:lnTo>
                  <a:pt x="156464" y="247142"/>
                </a:lnTo>
                <a:lnTo>
                  <a:pt x="195707" y="253365"/>
                </a:lnTo>
                <a:lnTo>
                  <a:pt x="210312" y="252476"/>
                </a:lnTo>
                <a:lnTo>
                  <a:pt x="247777" y="240157"/>
                </a:lnTo>
                <a:lnTo>
                  <a:pt x="277622" y="203962"/>
                </a:lnTo>
                <a:lnTo>
                  <a:pt x="224282" y="177673"/>
                </a:lnTo>
                <a:lnTo>
                  <a:pt x="218821" y="187325"/>
                </a:lnTo>
                <a:lnTo>
                  <a:pt x="212217" y="194183"/>
                </a:lnTo>
                <a:lnTo>
                  <a:pt x="204343" y="198247"/>
                </a:lnTo>
                <a:lnTo>
                  <a:pt x="195326" y="199644"/>
                </a:lnTo>
                <a:lnTo>
                  <a:pt x="187198" y="199644"/>
                </a:lnTo>
                <a:lnTo>
                  <a:pt x="167005" y="166751"/>
                </a:lnTo>
                <a:lnTo>
                  <a:pt x="167005" y="156337"/>
                </a:lnTo>
                <a:lnTo>
                  <a:pt x="169672" y="148336"/>
                </a:lnTo>
                <a:lnTo>
                  <a:pt x="180467" y="137033"/>
                </a:lnTo>
                <a:lnTo>
                  <a:pt x="187198" y="134112"/>
                </a:lnTo>
                <a:lnTo>
                  <a:pt x="195326" y="134112"/>
                </a:lnTo>
                <a:lnTo>
                  <a:pt x="204343" y="135509"/>
                </a:lnTo>
                <a:lnTo>
                  <a:pt x="212217" y="139573"/>
                </a:lnTo>
                <a:lnTo>
                  <a:pt x="218821" y="146431"/>
                </a:lnTo>
                <a:lnTo>
                  <a:pt x="224282" y="156083"/>
                </a:lnTo>
                <a:lnTo>
                  <a:pt x="277622" y="129921"/>
                </a:lnTo>
                <a:close/>
              </a:path>
              <a:path w="678814" h="253365">
                <a:moveTo>
                  <a:pt x="492887" y="250317"/>
                </a:moveTo>
                <a:lnTo>
                  <a:pt x="435864" y="163449"/>
                </a:lnTo>
                <a:lnTo>
                  <a:pt x="489458" y="83566"/>
                </a:lnTo>
                <a:lnTo>
                  <a:pt x="416941" y="83566"/>
                </a:lnTo>
                <a:lnTo>
                  <a:pt x="380365" y="142113"/>
                </a:lnTo>
                <a:lnTo>
                  <a:pt x="365506" y="142113"/>
                </a:lnTo>
                <a:lnTo>
                  <a:pt x="365506" y="83566"/>
                </a:lnTo>
                <a:lnTo>
                  <a:pt x="296545" y="83566"/>
                </a:lnTo>
                <a:lnTo>
                  <a:pt x="296545" y="250317"/>
                </a:lnTo>
                <a:lnTo>
                  <a:pt x="365506" y="250317"/>
                </a:lnTo>
                <a:lnTo>
                  <a:pt x="365506" y="194818"/>
                </a:lnTo>
                <a:lnTo>
                  <a:pt x="378587" y="194818"/>
                </a:lnTo>
                <a:lnTo>
                  <a:pt x="411734" y="250317"/>
                </a:lnTo>
                <a:lnTo>
                  <a:pt x="492887" y="250317"/>
                </a:lnTo>
                <a:close/>
              </a:path>
              <a:path w="678814" h="253365">
                <a:moveTo>
                  <a:pt x="678815" y="166751"/>
                </a:moveTo>
                <a:lnTo>
                  <a:pt x="678053" y="154559"/>
                </a:lnTo>
                <a:lnTo>
                  <a:pt x="678053" y="153670"/>
                </a:lnTo>
                <a:lnTo>
                  <a:pt x="677291" y="149733"/>
                </a:lnTo>
                <a:lnTo>
                  <a:pt x="633222" y="90551"/>
                </a:lnTo>
                <a:lnTo>
                  <a:pt x="614426" y="83947"/>
                </a:lnTo>
                <a:lnTo>
                  <a:pt x="614426" y="149733"/>
                </a:lnTo>
                <a:lnTo>
                  <a:pt x="560832" y="149733"/>
                </a:lnTo>
                <a:lnTo>
                  <a:pt x="580517" y="127381"/>
                </a:lnTo>
                <a:lnTo>
                  <a:pt x="594741" y="127381"/>
                </a:lnTo>
                <a:lnTo>
                  <a:pt x="600710" y="129413"/>
                </a:lnTo>
                <a:lnTo>
                  <a:pt x="609981" y="137287"/>
                </a:lnTo>
                <a:lnTo>
                  <a:pt x="612267" y="141478"/>
                </a:lnTo>
                <a:lnTo>
                  <a:pt x="613029" y="142748"/>
                </a:lnTo>
                <a:lnTo>
                  <a:pt x="614426" y="149733"/>
                </a:lnTo>
                <a:lnTo>
                  <a:pt x="614426" y="83947"/>
                </a:lnTo>
                <a:lnTo>
                  <a:pt x="611695" y="83185"/>
                </a:lnTo>
                <a:lnTo>
                  <a:pt x="612000" y="83185"/>
                </a:lnTo>
                <a:lnTo>
                  <a:pt x="600557" y="81280"/>
                </a:lnTo>
                <a:lnTo>
                  <a:pt x="603224" y="81280"/>
                </a:lnTo>
                <a:lnTo>
                  <a:pt x="586994" y="80518"/>
                </a:lnTo>
                <a:lnTo>
                  <a:pt x="571360" y="81280"/>
                </a:lnTo>
                <a:lnTo>
                  <a:pt x="573163" y="81280"/>
                </a:lnTo>
                <a:lnTo>
                  <a:pt x="561594" y="83185"/>
                </a:lnTo>
                <a:lnTo>
                  <a:pt x="519557" y="104648"/>
                </a:lnTo>
                <a:lnTo>
                  <a:pt x="496519" y="141478"/>
                </a:lnTo>
                <a:lnTo>
                  <a:pt x="492506" y="166751"/>
                </a:lnTo>
                <a:lnTo>
                  <a:pt x="493395" y="178816"/>
                </a:lnTo>
                <a:lnTo>
                  <a:pt x="511937" y="220599"/>
                </a:lnTo>
                <a:lnTo>
                  <a:pt x="552323" y="247015"/>
                </a:lnTo>
                <a:lnTo>
                  <a:pt x="593471" y="253365"/>
                </a:lnTo>
                <a:lnTo>
                  <a:pt x="616204" y="251587"/>
                </a:lnTo>
                <a:lnTo>
                  <a:pt x="635889" y="246634"/>
                </a:lnTo>
                <a:lnTo>
                  <a:pt x="652653" y="238252"/>
                </a:lnTo>
                <a:lnTo>
                  <a:pt x="666242" y="226441"/>
                </a:lnTo>
                <a:lnTo>
                  <a:pt x="642366" y="202438"/>
                </a:lnTo>
                <a:lnTo>
                  <a:pt x="630301" y="190246"/>
                </a:lnTo>
                <a:lnTo>
                  <a:pt x="624459" y="194691"/>
                </a:lnTo>
                <a:lnTo>
                  <a:pt x="618998" y="197866"/>
                </a:lnTo>
                <a:lnTo>
                  <a:pt x="609092" y="201549"/>
                </a:lnTo>
                <a:lnTo>
                  <a:pt x="602869" y="202438"/>
                </a:lnTo>
                <a:lnTo>
                  <a:pt x="586994" y="202438"/>
                </a:lnTo>
                <a:lnTo>
                  <a:pt x="579882" y="200787"/>
                </a:lnTo>
                <a:lnTo>
                  <a:pt x="568579" y="194056"/>
                </a:lnTo>
                <a:lnTo>
                  <a:pt x="564515" y="189230"/>
                </a:lnTo>
                <a:lnTo>
                  <a:pt x="562102" y="182880"/>
                </a:lnTo>
                <a:lnTo>
                  <a:pt x="677926" y="182880"/>
                </a:lnTo>
                <a:lnTo>
                  <a:pt x="678434" y="173101"/>
                </a:lnTo>
                <a:lnTo>
                  <a:pt x="678815" y="167767"/>
                </a:lnTo>
                <a:lnTo>
                  <a:pt x="678815" y="166751"/>
                </a:lnTo>
                <a:close/>
              </a:path>
            </a:pathLst>
          </a:custGeom>
          <a:solidFill>
            <a:srgbClr val="003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7" name="object 177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5660897" y="1603883"/>
            <a:ext cx="5031105" cy="13985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"/>
            <a:ext cx="10693399" cy="75635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9"/>
            <a:ext cx="10692130" cy="7557770"/>
          </a:xfrm>
          <a:custGeom>
            <a:avLst/>
            <a:gdLst/>
            <a:ahLst/>
            <a:cxnLst/>
            <a:rect l="l" t="t" r="r" b="b"/>
            <a:pathLst>
              <a:path w="10692130" h="7557770">
                <a:moveTo>
                  <a:pt x="10691749" y="0"/>
                </a:moveTo>
                <a:lnTo>
                  <a:pt x="0" y="0"/>
                </a:lnTo>
                <a:lnTo>
                  <a:pt x="0" y="7557389"/>
                </a:lnTo>
                <a:lnTo>
                  <a:pt x="10691749" y="7557389"/>
                </a:lnTo>
                <a:lnTo>
                  <a:pt x="10691749" y="0"/>
                </a:lnTo>
                <a:close/>
              </a:path>
            </a:pathLst>
          </a:custGeom>
          <a:solidFill>
            <a:srgbClr val="002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037"/>
            <a:ext cx="6597650" cy="7553959"/>
            <a:chOff x="0" y="6037"/>
            <a:chExt cx="6597650" cy="75539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37"/>
              <a:ext cx="5390641" cy="7553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3473" y="1218577"/>
              <a:ext cx="3193796" cy="29894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12109" y="1565401"/>
              <a:ext cx="81280" cy="101600"/>
            </a:xfrm>
            <a:custGeom>
              <a:avLst/>
              <a:gdLst/>
              <a:ahLst/>
              <a:cxnLst/>
              <a:rect l="l" t="t" r="r" b="b"/>
              <a:pathLst>
                <a:path w="81279" h="101600">
                  <a:moveTo>
                    <a:pt x="80772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101600"/>
                  </a:lnTo>
                  <a:lnTo>
                    <a:pt x="11303" y="101600"/>
                  </a:lnTo>
                  <a:lnTo>
                    <a:pt x="11303" y="11430"/>
                  </a:lnTo>
                  <a:lnTo>
                    <a:pt x="69342" y="11430"/>
                  </a:lnTo>
                  <a:lnTo>
                    <a:pt x="69342" y="101600"/>
                  </a:lnTo>
                  <a:lnTo>
                    <a:pt x="80772" y="101600"/>
                  </a:lnTo>
                  <a:lnTo>
                    <a:pt x="80772" y="11430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4851" y="1590766"/>
              <a:ext cx="312191" cy="777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0639" y="1592300"/>
              <a:ext cx="66527" cy="744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7507" y="1590766"/>
              <a:ext cx="77616" cy="777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5170" y="1590766"/>
              <a:ext cx="235064" cy="777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9679" y="1592300"/>
              <a:ext cx="66526" cy="744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81119" y="1592300"/>
              <a:ext cx="66958" cy="744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67860" y="1592300"/>
              <a:ext cx="67823" cy="7444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05655" y="1565401"/>
              <a:ext cx="81280" cy="101600"/>
            </a:xfrm>
            <a:custGeom>
              <a:avLst/>
              <a:gdLst/>
              <a:ahLst/>
              <a:cxnLst/>
              <a:rect l="l" t="t" r="r" b="b"/>
              <a:pathLst>
                <a:path w="81279" h="101600">
                  <a:moveTo>
                    <a:pt x="80772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101600"/>
                  </a:lnTo>
                  <a:lnTo>
                    <a:pt x="11430" y="101600"/>
                  </a:lnTo>
                  <a:lnTo>
                    <a:pt x="11430" y="11430"/>
                  </a:lnTo>
                  <a:lnTo>
                    <a:pt x="69469" y="11430"/>
                  </a:lnTo>
                  <a:lnTo>
                    <a:pt x="69469" y="101600"/>
                  </a:lnTo>
                  <a:lnTo>
                    <a:pt x="80772" y="101600"/>
                  </a:lnTo>
                  <a:lnTo>
                    <a:pt x="80772" y="11430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13096" y="1590790"/>
              <a:ext cx="155371" cy="990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2039" y="1592300"/>
              <a:ext cx="65662" cy="744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12109" y="1590801"/>
              <a:ext cx="2289175" cy="272415"/>
            </a:xfrm>
            <a:custGeom>
              <a:avLst/>
              <a:gdLst/>
              <a:ahLst/>
              <a:cxnLst/>
              <a:rect l="l" t="t" r="r" b="b"/>
              <a:pathLst>
                <a:path w="2289175" h="272414">
                  <a:moveTo>
                    <a:pt x="75438" y="179959"/>
                  </a:moveTo>
                  <a:lnTo>
                    <a:pt x="72644" y="166624"/>
                  </a:lnTo>
                  <a:lnTo>
                    <a:pt x="66548" y="158496"/>
                  </a:lnTo>
                  <a:lnTo>
                    <a:pt x="65024" y="156591"/>
                  </a:lnTo>
                  <a:lnTo>
                    <a:pt x="63881" y="155956"/>
                  </a:lnTo>
                  <a:lnTo>
                    <a:pt x="63881" y="180721"/>
                  </a:lnTo>
                  <a:lnTo>
                    <a:pt x="61849" y="189738"/>
                  </a:lnTo>
                  <a:lnTo>
                    <a:pt x="56261" y="196723"/>
                  </a:lnTo>
                  <a:lnTo>
                    <a:pt x="47625" y="201295"/>
                  </a:lnTo>
                  <a:lnTo>
                    <a:pt x="36195" y="202819"/>
                  </a:lnTo>
                  <a:lnTo>
                    <a:pt x="11303" y="202819"/>
                  </a:lnTo>
                  <a:lnTo>
                    <a:pt x="11303" y="158496"/>
                  </a:lnTo>
                  <a:lnTo>
                    <a:pt x="36830" y="158496"/>
                  </a:lnTo>
                  <a:lnTo>
                    <a:pt x="63881" y="180721"/>
                  </a:lnTo>
                  <a:lnTo>
                    <a:pt x="63881" y="155956"/>
                  </a:lnTo>
                  <a:lnTo>
                    <a:pt x="53213" y="150241"/>
                  </a:lnTo>
                  <a:lnTo>
                    <a:pt x="37719" y="147955"/>
                  </a:lnTo>
                  <a:lnTo>
                    <a:pt x="0" y="147955"/>
                  </a:lnTo>
                  <a:lnTo>
                    <a:pt x="0" y="248793"/>
                  </a:lnTo>
                  <a:lnTo>
                    <a:pt x="11303" y="248793"/>
                  </a:lnTo>
                  <a:lnTo>
                    <a:pt x="11303" y="213233"/>
                  </a:lnTo>
                  <a:lnTo>
                    <a:pt x="35814" y="213233"/>
                  </a:lnTo>
                  <a:lnTo>
                    <a:pt x="56134" y="202819"/>
                  </a:lnTo>
                  <a:lnTo>
                    <a:pt x="72263" y="194564"/>
                  </a:lnTo>
                  <a:lnTo>
                    <a:pt x="75311" y="180721"/>
                  </a:lnTo>
                  <a:lnTo>
                    <a:pt x="75438" y="179959"/>
                  </a:lnTo>
                  <a:close/>
                </a:path>
                <a:path w="2289175" h="272414">
                  <a:moveTo>
                    <a:pt x="159258" y="211455"/>
                  </a:moveTo>
                  <a:lnTo>
                    <a:pt x="158623" y="207518"/>
                  </a:lnTo>
                  <a:lnTo>
                    <a:pt x="157226" y="197866"/>
                  </a:lnTo>
                  <a:lnTo>
                    <a:pt x="157099" y="197485"/>
                  </a:lnTo>
                  <a:lnTo>
                    <a:pt x="156972" y="196723"/>
                  </a:lnTo>
                  <a:lnTo>
                    <a:pt x="150241" y="184277"/>
                  </a:lnTo>
                  <a:lnTo>
                    <a:pt x="148082" y="182626"/>
                  </a:lnTo>
                  <a:lnTo>
                    <a:pt x="148082" y="207518"/>
                  </a:lnTo>
                  <a:lnTo>
                    <a:pt x="100203" y="207518"/>
                  </a:lnTo>
                  <a:lnTo>
                    <a:pt x="102616" y="197866"/>
                  </a:lnTo>
                  <a:lnTo>
                    <a:pt x="102743" y="197485"/>
                  </a:lnTo>
                  <a:lnTo>
                    <a:pt x="107950" y="189357"/>
                  </a:lnTo>
                  <a:lnTo>
                    <a:pt x="114935" y="184277"/>
                  </a:lnTo>
                  <a:lnTo>
                    <a:pt x="114300" y="184277"/>
                  </a:lnTo>
                  <a:lnTo>
                    <a:pt x="124333" y="182118"/>
                  </a:lnTo>
                  <a:lnTo>
                    <a:pt x="134493" y="184277"/>
                  </a:lnTo>
                  <a:lnTo>
                    <a:pt x="141478" y="189738"/>
                  </a:lnTo>
                  <a:lnTo>
                    <a:pt x="146050" y="197866"/>
                  </a:lnTo>
                  <a:lnTo>
                    <a:pt x="148082" y="207518"/>
                  </a:lnTo>
                  <a:lnTo>
                    <a:pt x="148082" y="182626"/>
                  </a:lnTo>
                  <a:lnTo>
                    <a:pt x="147447" y="182118"/>
                  </a:lnTo>
                  <a:lnTo>
                    <a:pt x="139319" y="175895"/>
                  </a:lnTo>
                  <a:lnTo>
                    <a:pt x="124587" y="172720"/>
                  </a:lnTo>
                  <a:lnTo>
                    <a:pt x="110096" y="175895"/>
                  </a:lnTo>
                  <a:lnTo>
                    <a:pt x="110236" y="175895"/>
                  </a:lnTo>
                  <a:lnTo>
                    <a:pt x="98806" y="184277"/>
                  </a:lnTo>
                  <a:lnTo>
                    <a:pt x="91567" y="196469"/>
                  </a:lnTo>
                  <a:lnTo>
                    <a:pt x="88900" y="211455"/>
                  </a:lnTo>
                  <a:lnTo>
                    <a:pt x="111760" y="247777"/>
                  </a:lnTo>
                  <a:lnTo>
                    <a:pt x="126111" y="250571"/>
                  </a:lnTo>
                  <a:lnTo>
                    <a:pt x="135890" y="249555"/>
                  </a:lnTo>
                  <a:lnTo>
                    <a:pt x="143891" y="246761"/>
                  </a:lnTo>
                  <a:lnTo>
                    <a:pt x="150749" y="242316"/>
                  </a:lnTo>
                  <a:lnTo>
                    <a:pt x="152273" y="240919"/>
                  </a:lnTo>
                  <a:lnTo>
                    <a:pt x="156718" y="236601"/>
                  </a:lnTo>
                  <a:lnTo>
                    <a:pt x="149860" y="230378"/>
                  </a:lnTo>
                  <a:lnTo>
                    <a:pt x="145034" y="234696"/>
                  </a:lnTo>
                  <a:lnTo>
                    <a:pt x="139700" y="237998"/>
                  </a:lnTo>
                  <a:lnTo>
                    <a:pt x="133477" y="240157"/>
                  </a:lnTo>
                  <a:lnTo>
                    <a:pt x="126365" y="240919"/>
                  </a:lnTo>
                  <a:lnTo>
                    <a:pt x="116967" y="239268"/>
                  </a:lnTo>
                  <a:lnTo>
                    <a:pt x="108839" y="234315"/>
                  </a:lnTo>
                  <a:lnTo>
                    <a:pt x="103124" y="226441"/>
                  </a:lnTo>
                  <a:lnTo>
                    <a:pt x="100203" y="215646"/>
                  </a:lnTo>
                  <a:lnTo>
                    <a:pt x="159258" y="215646"/>
                  </a:lnTo>
                  <a:lnTo>
                    <a:pt x="159258" y="211455"/>
                  </a:lnTo>
                  <a:close/>
                </a:path>
                <a:path w="2289175" h="272414">
                  <a:moveTo>
                    <a:pt x="242697" y="236093"/>
                  </a:moveTo>
                  <a:lnTo>
                    <a:pt x="235712" y="229489"/>
                  </a:lnTo>
                  <a:lnTo>
                    <a:pt x="229743" y="235839"/>
                  </a:lnTo>
                  <a:lnTo>
                    <a:pt x="222504" y="240538"/>
                  </a:lnTo>
                  <a:lnTo>
                    <a:pt x="212852" y="240538"/>
                  </a:lnTo>
                  <a:lnTo>
                    <a:pt x="202057" y="238379"/>
                  </a:lnTo>
                  <a:lnTo>
                    <a:pt x="193421" y="232156"/>
                  </a:lnTo>
                  <a:lnTo>
                    <a:pt x="187579" y="223012"/>
                  </a:lnTo>
                  <a:lnTo>
                    <a:pt x="185547" y="211328"/>
                  </a:lnTo>
                  <a:lnTo>
                    <a:pt x="187579" y="200025"/>
                  </a:lnTo>
                  <a:lnTo>
                    <a:pt x="193167" y="190881"/>
                  </a:lnTo>
                  <a:lnTo>
                    <a:pt x="201676" y="184785"/>
                  </a:lnTo>
                  <a:lnTo>
                    <a:pt x="212217" y="182626"/>
                  </a:lnTo>
                  <a:lnTo>
                    <a:pt x="222377" y="182626"/>
                  </a:lnTo>
                  <a:lnTo>
                    <a:pt x="228854" y="187579"/>
                  </a:lnTo>
                  <a:lnTo>
                    <a:pt x="234823" y="193802"/>
                  </a:lnTo>
                  <a:lnTo>
                    <a:pt x="242189" y="186055"/>
                  </a:lnTo>
                  <a:lnTo>
                    <a:pt x="236474" y="180848"/>
                  </a:lnTo>
                  <a:lnTo>
                    <a:pt x="229870" y="176530"/>
                  </a:lnTo>
                  <a:lnTo>
                    <a:pt x="221996" y="173736"/>
                  </a:lnTo>
                  <a:lnTo>
                    <a:pt x="212344" y="172720"/>
                  </a:lnTo>
                  <a:lnTo>
                    <a:pt x="197104" y="175895"/>
                  </a:lnTo>
                  <a:lnTo>
                    <a:pt x="185039" y="184277"/>
                  </a:lnTo>
                  <a:lnTo>
                    <a:pt x="177038" y="196596"/>
                  </a:lnTo>
                  <a:lnTo>
                    <a:pt x="174117" y="211963"/>
                  </a:lnTo>
                  <a:lnTo>
                    <a:pt x="177038" y="226822"/>
                  </a:lnTo>
                  <a:lnTo>
                    <a:pt x="185039" y="239014"/>
                  </a:lnTo>
                  <a:lnTo>
                    <a:pt x="197104" y="247396"/>
                  </a:lnTo>
                  <a:lnTo>
                    <a:pt x="212344" y="250571"/>
                  </a:lnTo>
                  <a:lnTo>
                    <a:pt x="221869" y="249428"/>
                  </a:lnTo>
                  <a:lnTo>
                    <a:pt x="229997" y="246507"/>
                  </a:lnTo>
                  <a:lnTo>
                    <a:pt x="236728" y="241935"/>
                  </a:lnTo>
                  <a:lnTo>
                    <a:pt x="242697" y="236093"/>
                  </a:lnTo>
                  <a:close/>
                </a:path>
                <a:path w="2289175" h="272414">
                  <a:moveTo>
                    <a:pt x="327406" y="174371"/>
                  </a:moveTo>
                  <a:lnTo>
                    <a:pt x="260985" y="174371"/>
                  </a:lnTo>
                  <a:lnTo>
                    <a:pt x="260985" y="248793"/>
                  </a:lnTo>
                  <a:lnTo>
                    <a:pt x="272034" y="248793"/>
                  </a:lnTo>
                  <a:lnTo>
                    <a:pt x="272034" y="184404"/>
                  </a:lnTo>
                  <a:lnTo>
                    <a:pt x="316357" y="184404"/>
                  </a:lnTo>
                  <a:lnTo>
                    <a:pt x="316357" y="248793"/>
                  </a:lnTo>
                  <a:lnTo>
                    <a:pt x="327406" y="248793"/>
                  </a:lnTo>
                  <a:lnTo>
                    <a:pt x="327406" y="174371"/>
                  </a:lnTo>
                  <a:close/>
                </a:path>
                <a:path w="2289175" h="272414">
                  <a:moveTo>
                    <a:pt x="419735" y="174371"/>
                  </a:moveTo>
                  <a:lnTo>
                    <a:pt x="407924" y="174371"/>
                  </a:lnTo>
                  <a:lnTo>
                    <a:pt x="384048" y="236474"/>
                  </a:lnTo>
                  <a:lnTo>
                    <a:pt x="356870" y="174371"/>
                  </a:lnTo>
                  <a:lnTo>
                    <a:pt x="344678" y="174371"/>
                  </a:lnTo>
                  <a:lnTo>
                    <a:pt x="378460" y="248539"/>
                  </a:lnTo>
                  <a:lnTo>
                    <a:pt x="374015" y="259080"/>
                  </a:lnTo>
                  <a:lnTo>
                    <a:pt x="370078" y="262509"/>
                  </a:lnTo>
                  <a:lnTo>
                    <a:pt x="358521" y="262509"/>
                  </a:lnTo>
                  <a:lnTo>
                    <a:pt x="355219" y="261620"/>
                  </a:lnTo>
                  <a:lnTo>
                    <a:pt x="351536" y="259715"/>
                  </a:lnTo>
                  <a:lnTo>
                    <a:pt x="347853" y="268478"/>
                  </a:lnTo>
                  <a:lnTo>
                    <a:pt x="352933" y="271018"/>
                  </a:lnTo>
                  <a:lnTo>
                    <a:pt x="357505" y="272288"/>
                  </a:lnTo>
                  <a:lnTo>
                    <a:pt x="363728" y="272288"/>
                  </a:lnTo>
                  <a:lnTo>
                    <a:pt x="371348" y="271145"/>
                  </a:lnTo>
                  <a:lnTo>
                    <a:pt x="377825" y="267589"/>
                  </a:lnTo>
                  <a:lnTo>
                    <a:pt x="383413" y="260985"/>
                  </a:lnTo>
                  <a:lnTo>
                    <a:pt x="388493" y="251206"/>
                  </a:lnTo>
                  <a:lnTo>
                    <a:pt x="419735" y="174371"/>
                  </a:lnTo>
                  <a:close/>
                </a:path>
                <a:path w="2289175" h="272414">
                  <a:moveTo>
                    <a:pt x="508635" y="212344"/>
                  </a:moveTo>
                  <a:lnTo>
                    <a:pt x="506222" y="198374"/>
                  </a:lnTo>
                  <a:lnTo>
                    <a:pt x="499237" y="187198"/>
                  </a:lnTo>
                  <a:lnTo>
                    <a:pt x="497332" y="186055"/>
                  </a:lnTo>
                  <a:lnTo>
                    <a:pt x="497268" y="213156"/>
                  </a:lnTo>
                  <a:lnTo>
                    <a:pt x="495427" y="223774"/>
                  </a:lnTo>
                  <a:lnTo>
                    <a:pt x="489966" y="232664"/>
                  </a:lnTo>
                  <a:lnTo>
                    <a:pt x="481457" y="238760"/>
                  </a:lnTo>
                  <a:lnTo>
                    <a:pt x="480949" y="238760"/>
                  </a:lnTo>
                  <a:lnTo>
                    <a:pt x="470789" y="240792"/>
                  </a:lnTo>
                  <a:lnTo>
                    <a:pt x="443992" y="212852"/>
                  </a:lnTo>
                  <a:lnTo>
                    <a:pt x="443865" y="212344"/>
                  </a:lnTo>
                  <a:lnTo>
                    <a:pt x="445897" y="201930"/>
                  </a:lnTo>
                  <a:lnTo>
                    <a:pt x="462267" y="191897"/>
                  </a:lnTo>
                  <a:lnTo>
                    <a:pt x="471805" y="186055"/>
                  </a:lnTo>
                  <a:lnTo>
                    <a:pt x="482346" y="187960"/>
                  </a:lnTo>
                  <a:lnTo>
                    <a:pt x="490347" y="193421"/>
                  </a:lnTo>
                  <a:lnTo>
                    <a:pt x="495554" y="201930"/>
                  </a:lnTo>
                  <a:lnTo>
                    <a:pt x="497205" y="212344"/>
                  </a:lnTo>
                  <a:lnTo>
                    <a:pt x="497332" y="186055"/>
                  </a:lnTo>
                  <a:lnTo>
                    <a:pt x="497332" y="185928"/>
                  </a:lnTo>
                  <a:lnTo>
                    <a:pt x="488061" y="179705"/>
                  </a:lnTo>
                  <a:lnTo>
                    <a:pt x="473456" y="176911"/>
                  </a:lnTo>
                  <a:lnTo>
                    <a:pt x="464058" y="178054"/>
                  </a:lnTo>
                  <a:lnTo>
                    <a:pt x="455803" y="180975"/>
                  </a:lnTo>
                  <a:lnTo>
                    <a:pt x="448945" y="185674"/>
                  </a:lnTo>
                  <a:lnTo>
                    <a:pt x="443484" y="191897"/>
                  </a:lnTo>
                  <a:lnTo>
                    <a:pt x="446278" y="178054"/>
                  </a:lnTo>
                  <a:lnTo>
                    <a:pt x="499872" y="152527"/>
                  </a:lnTo>
                  <a:lnTo>
                    <a:pt x="497840" y="142240"/>
                  </a:lnTo>
                  <a:lnTo>
                    <a:pt x="455168" y="152019"/>
                  </a:lnTo>
                  <a:lnTo>
                    <a:pt x="432689" y="205359"/>
                  </a:lnTo>
                  <a:lnTo>
                    <a:pt x="433451" y="216535"/>
                  </a:lnTo>
                  <a:lnTo>
                    <a:pt x="455549" y="247777"/>
                  </a:lnTo>
                  <a:lnTo>
                    <a:pt x="470662" y="250571"/>
                  </a:lnTo>
                  <a:lnTo>
                    <a:pt x="486156" y="247523"/>
                  </a:lnTo>
                  <a:lnTo>
                    <a:pt x="496062" y="240792"/>
                  </a:lnTo>
                  <a:lnTo>
                    <a:pt x="498221" y="239268"/>
                  </a:lnTo>
                  <a:lnTo>
                    <a:pt x="505968" y="227203"/>
                  </a:lnTo>
                  <a:lnTo>
                    <a:pt x="508571" y="213156"/>
                  </a:lnTo>
                  <a:lnTo>
                    <a:pt x="508635" y="212344"/>
                  </a:lnTo>
                  <a:close/>
                </a:path>
                <a:path w="2289175" h="272414">
                  <a:moveTo>
                    <a:pt x="595503" y="248793"/>
                  </a:moveTo>
                  <a:lnTo>
                    <a:pt x="561721" y="173736"/>
                  </a:lnTo>
                  <a:lnTo>
                    <a:pt x="551434" y="173736"/>
                  </a:lnTo>
                  <a:lnTo>
                    <a:pt x="517779" y="248793"/>
                  </a:lnTo>
                  <a:lnTo>
                    <a:pt x="529717" y="248793"/>
                  </a:lnTo>
                  <a:lnTo>
                    <a:pt x="556514" y="187452"/>
                  </a:lnTo>
                  <a:lnTo>
                    <a:pt x="583184" y="248793"/>
                  </a:lnTo>
                  <a:lnTo>
                    <a:pt x="595503" y="248793"/>
                  </a:lnTo>
                  <a:close/>
                </a:path>
                <a:path w="2289175" h="272414">
                  <a:moveTo>
                    <a:pt x="679958" y="174371"/>
                  </a:moveTo>
                  <a:lnTo>
                    <a:pt x="669290" y="174371"/>
                  </a:lnTo>
                  <a:lnTo>
                    <a:pt x="624078" y="232156"/>
                  </a:lnTo>
                  <a:lnTo>
                    <a:pt x="624078" y="174371"/>
                  </a:lnTo>
                  <a:lnTo>
                    <a:pt x="612902" y="174371"/>
                  </a:lnTo>
                  <a:lnTo>
                    <a:pt x="612902" y="248793"/>
                  </a:lnTo>
                  <a:lnTo>
                    <a:pt x="623316" y="248793"/>
                  </a:lnTo>
                  <a:lnTo>
                    <a:pt x="668909" y="190881"/>
                  </a:lnTo>
                  <a:lnTo>
                    <a:pt x="668909" y="248793"/>
                  </a:lnTo>
                  <a:lnTo>
                    <a:pt x="679958" y="248793"/>
                  </a:lnTo>
                  <a:lnTo>
                    <a:pt x="679958" y="174371"/>
                  </a:lnTo>
                  <a:close/>
                </a:path>
                <a:path w="2289175" h="272414">
                  <a:moveTo>
                    <a:pt x="1632839" y="1524"/>
                  </a:moveTo>
                  <a:lnTo>
                    <a:pt x="1622298" y="1524"/>
                  </a:lnTo>
                  <a:lnTo>
                    <a:pt x="1577086" y="59309"/>
                  </a:lnTo>
                  <a:lnTo>
                    <a:pt x="1577086" y="1524"/>
                  </a:lnTo>
                  <a:lnTo>
                    <a:pt x="1565910" y="1524"/>
                  </a:lnTo>
                  <a:lnTo>
                    <a:pt x="1565910" y="75946"/>
                  </a:lnTo>
                  <a:lnTo>
                    <a:pt x="1576324" y="75946"/>
                  </a:lnTo>
                  <a:lnTo>
                    <a:pt x="1621917" y="18161"/>
                  </a:lnTo>
                  <a:lnTo>
                    <a:pt x="1621917" y="75946"/>
                  </a:lnTo>
                  <a:lnTo>
                    <a:pt x="1632839" y="75946"/>
                  </a:lnTo>
                  <a:lnTo>
                    <a:pt x="1632839" y="1524"/>
                  </a:lnTo>
                  <a:close/>
                </a:path>
                <a:path w="2289175" h="272414">
                  <a:moveTo>
                    <a:pt x="1720469" y="1524"/>
                  </a:moveTo>
                  <a:lnTo>
                    <a:pt x="1649603" y="1524"/>
                  </a:lnTo>
                  <a:lnTo>
                    <a:pt x="1649603" y="11557"/>
                  </a:lnTo>
                  <a:lnTo>
                    <a:pt x="1679448" y="11557"/>
                  </a:lnTo>
                  <a:lnTo>
                    <a:pt x="1679448" y="75946"/>
                  </a:lnTo>
                  <a:lnTo>
                    <a:pt x="1690497" y="75946"/>
                  </a:lnTo>
                  <a:lnTo>
                    <a:pt x="1690497" y="11557"/>
                  </a:lnTo>
                  <a:lnTo>
                    <a:pt x="1720469" y="11557"/>
                  </a:lnTo>
                  <a:lnTo>
                    <a:pt x="1720469" y="1524"/>
                  </a:lnTo>
                  <a:close/>
                </a:path>
                <a:path w="2289175" h="272414">
                  <a:moveTo>
                    <a:pt x="1797939" y="38735"/>
                  </a:moveTo>
                  <a:lnTo>
                    <a:pt x="1797304" y="34671"/>
                  </a:lnTo>
                  <a:lnTo>
                    <a:pt x="1795907" y="25019"/>
                  </a:lnTo>
                  <a:lnTo>
                    <a:pt x="1795780" y="24003"/>
                  </a:lnTo>
                  <a:lnTo>
                    <a:pt x="1788922" y="11430"/>
                  </a:lnTo>
                  <a:lnTo>
                    <a:pt x="1786890" y="9779"/>
                  </a:lnTo>
                  <a:lnTo>
                    <a:pt x="1786890" y="34671"/>
                  </a:lnTo>
                  <a:lnTo>
                    <a:pt x="1738884" y="34671"/>
                  </a:lnTo>
                  <a:lnTo>
                    <a:pt x="1741424" y="25019"/>
                  </a:lnTo>
                  <a:lnTo>
                    <a:pt x="1741424" y="24638"/>
                  </a:lnTo>
                  <a:lnTo>
                    <a:pt x="1746631" y="16637"/>
                  </a:lnTo>
                  <a:lnTo>
                    <a:pt x="1753743" y="11430"/>
                  </a:lnTo>
                  <a:lnTo>
                    <a:pt x="1752981" y="11430"/>
                  </a:lnTo>
                  <a:lnTo>
                    <a:pt x="1763014" y="9271"/>
                  </a:lnTo>
                  <a:lnTo>
                    <a:pt x="1773288" y="11430"/>
                  </a:lnTo>
                  <a:lnTo>
                    <a:pt x="1773047" y="11430"/>
                  </a:lnTo>
                  <a:lnTo>
                    <a:pt x="1780159" y="17018"/>
                  </a:lnTo>
                  <a:lnTo>
                    <a:pt x="1784731" y="25019"/>
                  </a:lnTo>
                  <a:lnTo>
                    <a:pt x="1786890" y="34671"/>
                  </a:lnTo>
                  <a:lnTo>
                    <a:pt x="1786890" y="9779"/>
                  </a:lnTo>
                  <a:lnTo>
                    <a:pt x="1786255" y="9271"/>
                  </a:lnTo>
                  <a:lnTo>
                    <a:pt x="1778127" y="3048"/>
                  </a:lnTo>
                  <a:lnTo>
                    <a:pt x="1763395" y="0"/>
                  </a:lnTo>
                  <a:lnTo>
                    <a:pt x="1748790" y="3048"/>
                  </a:lnTo>
                  <a:lnTo>
                    <a:pt x="1737487" y="11430"/>
                  </a:lnTo>
                  <a:lnTo>
                    <a:pt x="1730375" y="23622"/>
                  </a:lnTo>
                  <a:lnTo>
                    <a:pt x="1727708" y="38735"/>
                  </a:lnTo>
                  <a:lnTo>
                    <a:pt x="1750441" y="74930"/>
                  </a:lnTo>
                  <a:lnTo>
                    <a:pt x="1764792" y="77724"/>
                  </a:lnTo>
                  <a:lnTo>
                    <a:pt x="1774571" y="76708"/>
                  </a:lnTo>
                  <a:lnTo>
                    <a:pt x="1782699" y="73914"/>
                  </a:lnTo>
                  <a:lnTo>
                    <a:pt x="1789557" y="69596"/>
                  </a:lnTo>
                  <a:lnTo>
                    <a:pt x="1790954" y="68072"/>
                  </a:lnTo>
                  <a:lnTo>
                    <a:pt x="1795526" y="63754"/>
                  </a:lnTo>
                  <a:lnTo>
                    <a:pt x="1788541" y="57531"/>
                  </a:lnTo>
                  <a:lnTo>
                    <a:pt x="1783715" y="61849"/>
                  </a:lnTo>
                  <a:lnTo>
                    <a:pt x="1778381" y="65151"/>
                  </a:lnTo>
                  <a:lnTo>
                    <a:pt x="1772285" y="67310"/>
                  </a:lnTo>
                  <a:lnTo>
                    <a:pt x="1765046" y="68072"/>
                  </a:lnTo>
                  <a:lnTo>
                    <a:pt x="1755648" y="66421"/>
                  </a:lnTo>
                  <a:lnTo>
                    <a:pt x="1747647" y="61595"/>
                  </a:lnTo>
                  <a:lnTo>
                    <a:pt x="1741805" y="53594"/>
                  </a:lnTo>
                  <a:lnTo>
                    <a:pt x="1738884" y="42926"/>
                  </a:lnTo>
                  <a:lnTo>
                    <a:pt x="1797939" y="42926"/>
                  </a:lnTo>
                  <a:lnTo>
                    <a:pt x="1797939" y="38735"/>
                  </a:lnTo>
                  <a:close/>
                </a:path>
                <a:path w="2289175" h="272414">
                  <a:moveTo>
                    <a:pt x="1885569" y="75946"/>
                  </a:moveTo>
                  <a:lnTo>
                    <a:pt x="1851787" y="1016"/>
                  </a:lnTo>
                  <a:lnTo>
                    <a:pt x="1841500" y="1016"/>
                  </a:lnTo>
                  <a:lnTo>
                    <a:pt x="1807845" y="75946"/>
                  </a:lnTo>
                  <a:lnTo>
                    <a:pt x="1819783" y="75946"/>
                  </a:lnTo>
                  <a:lnTo>
                    <a:pt x="1846580" y="14605"/>
                  </a:lnTo>
                  <a:lnTo>
                    <a:pt x="1873250" y="75946"/>
                  </a:lnTo>
                  <a:lnTo>
                    <a:pt x="1885569" y="75946"/>
                  </a:lnTo>
                  <a:close/>
                </a:path>
                <a:path w="2289175" h="272414">
                  <a:moveTo>
                    <a:pt x="1966087" y="51435"/>
                  </a:moveTo>
                  <a:lnTo>
                    <a:pt x="1964055" y="41275"/>
                  </a:lnTo>
                  <a:lnTo>
                    <a:pt x="1960499" y="36576"/>
                  </a:lnTo>
                  <a:lnTo>
                    <a:pt x="1958340" y="33655"/>
                  </a:lnTo>
                  <a:lnTo>
                    <a:pt x="1954911" y="31877"/>
                  </a:lnTo>
                  <a:lnTo>
                    <a:pt x="1954911" y="42545"/>
                  </a:lnTo>
                  <a:lnTo>
                    <a:pt x="1954911" y="60833"/>
                  </a:lnTo>
                  <a:lnTo>
                    <a:pt x="1948942" y="66548"/>
                  </a:lnTo>
                  <a:lnTo>
                    <a:pt x="1914144" y="66548"/>
                  </a:lnTo>
                  <a:lnTo>
                    <a:pt x="1914144" y="36576"/>
                  </a:lnTo>
                  <a:lnTo>
                    <a:pt x="1949056" y="36576"/>
                  </a:lnTo>
                  <a:lnTo>
                    <a:pt x="1954911" y="42545"/>
                  </a:lnTo>
                  <a:lnTo>
                    <a:pt x="1954911" y="31877"/>
                  </a:lnTo>
                  <a:lnTo>
                    <a:pt x="1949196" y="28829"/>
                  </a:lnTo>
                  <a:lnTo>
                    <a:pt x="1936877" y="27178"/>
                  </a:lnTo>
                  <a:lnTo>
                    <a:pt x="1914144" y="27178"/>
                  </a:lnTo>
                  <a:lnTo>
                    <a:pt x="1914144" y="1524"/>
                  </a:lnTo>
                  <a:lnTo>
                    <a:pt x="1903095" y="1524"/>
                  </a:lnTo>
                  <a:lnTo>
                    <a:pt x="1903095" y="75946"/>
                  </a:lnTo>
                  <a:lnTo>
                    <a:pt x="1936496" y="75946"/>
                  </a:lnTo>
                  <a:lnTo>
                    <a:pt x="1949069" y="74295"/>
                  </a:lnTo>
                  <a:lnTo>
                    <a:pt x="1958467" y="69342"/>
                  </a:lnTo>
                  <a:lnTo>
                    <a:pt x="1960499" y="66548"/>
                  </a:lnTo>
                  <a:lnTo>
                    <a:pt x="1964182" y="61595"/>
                  </a:lnTo>
                  <a:lnTo>
                    <a:pt x="1966087" y="51689"/>
                  </a:lnTo>
                  <a:lnTo>
                    <a:pt x="1966087" y="51435"/>
                  </a:lnTo>
                  <a:close/>
                </a:path>
                <a:path w="2289175" h="272414">
                  <a:moveTo>
                    <a:pt x="2048256" y="63373"/>
                  </a:moveTo>
                  <a:lnTo>
                    <a:pt x="2041144" y="56769"/>
                  </a:lnTo>
                  <a:lnTo>
                    <a:pt x="2035175" y="62992"/>
                  </a:lnTo>
                  <a:lnTo>
                    <a:pt x="2028063" y="67818"/>
                  </a:lnTo>
                  <a:lnTo>
                    <a:pt x="2018411" y="67818"/>
                  </a:lnTo>
                  <a:lnTo>
                    <a:pt x="2007489" y="65532"/>
                  </a:lnTo>
                  <a:lnTo>
                    <a:pt x="1998853" y="59436"/>
                  </a:lnTo>
                  <a:lnTo>
                    <a:pt x="1993138" y="50165"/>
                  </a:lnTo>
                  <a:lnTo>
                    <a:pt x="1990979" y="38608"/>
                  </a:lnTo>
                  <a:lnTo>
                    <a:pt x="1993011" y="27305"/>
                  </a:lnTo>
                  <a:lnTo>
                    <a:pt x="1998726" y="18161"/>
                  </a:lnTo>
                  <a:lnTo>
                    <a:pt x="2007108" y="11938"/>
                  </a:lnTo>
                  <a:lnTo>
                    <a:pt x="2017649" y="9779"/>
                  </a:lnTo>
                  <a:lnTo>
                    <a:pt x="2027936" y="9779"/>
                  </a:lnTo>
                  <a:lnTo>
                    <a:pt x="2034413" y="14859"/>
                  </a:lnTo>
                  <a:lnTo>
                    <a:pt x="2040255" y="20955"/>
                  </a:lnTo>
                  <a:lnTo>
                    <a:pt x="2047621" y="13208"/>
                  </a:lnTo>
                  <a:lnTo>
                    <a:pt x="2041906" y="8001"/>
                  </a:lnTo>
                  <a:lnTo>
                    <a:pt x="2035302" y="3810"/>
                  </a:lnTo>
                  <a:lnTo>
                    <a:pt x="2027428" y="1016"/>
                  </a:lnTo>
                  <a:lnTo>
                    <a:pt x="2017776" y="0"/>
                  </a:lnTo>
                  <a:lnTo>
                    <a:pt x="2002663" y="3048"/>
                  </a:lnTo>
                  <a:lnTo>
                    <a:pt x="1990471" y="11430"/>
                  </a:lnTo>
                  <a:lnTo>
                    <a:pt x="1982597" y="23876"/>
                  </a:lnTo>
                  <a:lnTo>
                    <a:pt x="1979676" y="39116"/>
                  </a:lnTo>
                  <a:lnTo>
                    <a:pt x="1982597" y="53975"/>
                  </a:lnTo>
                  <a:lnTo>
                    <a:pt x="1990471" y="66294"/>
                  </a:lnTo>
                  <a:lnTo>
                    <a:pt x="2002663" y="74676"/>
                  </a:lnTo>
                  <a:lnTo>
                    <a:pt x="2017776" y="77724"/>
                  </a:lnTo>
                  <a:lnTo>
                    <a:pt x="2027428" y="76708"/>
                  </a:lnTo>
                  <a:lnTo>
                    <a:pt x="2035429" y="73660"/>
                  </a:lnTo>
                  <a:lnTo>
                    <a:pt x="2042287" y="69215"/>
                  </a:lnTo>
                  <a:lnTo>
                    <a:pt x="2048256" y="63373"/>
                  </a:lnTo>
                  <a:close/>
                </a:path>
                <a:path w="2289175" h="272414">
                  <a:moveTo>
                    <a:pt x="2126996" y="1524"/>
                  </a:moveTo>
                  <a:lnTo>
                    <a:pt x="2056130" y="1524"/>
                  </a:lnTo>
                  <a:lnTo>
                    <a:pt x="2056130" y="11557"/>
                  </a:lnTo>
                  <a:lnTo>
                    <a:pt x="2085975" y="11557"/>
                  </a:lnTo>
                  <a:lnTo>
                    <a:pt x="2085975" y="75946"/>
                  </a:lnTo>
                  <a:lnTo>
                    <a:pt x="2097024" y="75946"/>
                  </a:lnTo>
                  <a:lnTo>
                    <a:pt x="2097024" y="11557"/>
                  </a:lnTo>
                  <a:lnTo>
                    <a:pt x="2126996" y="11557"/>
                  </a:lnTo>
                  <a:lnTo>
                    <a:pt x="2126996" y="1524"/>
                  </a:lnTo>
                  <a:close/>
                </a:path>
                <a:path w="2289175" h="272414">
                  <a:moveTo>
                    <a:pt x="2209038" y="45593"/>
                  </a:moveTo>
                  <a:lnTo>
                    <a:pt x="2205101" y="42545"/>
                  </a:lnTo>
                  <a:lnTo>
                    <a:pt x="2202561" y="40640"/>
                  </a:lnTo>
                  <a:lnTo>
                    <a:pt x="2197989" y="39243"/>
                  </a:lnTo>
                  <a:lnTo>
                    <a:pt x="2197989" y="47625"/>
                  </a:lnTo>
                  <a:lnTo>
                    <a:pt x="2197989" y="62484"/>
                  </a:lnTo>
                  <a:lnTo>
                    <a:pt x="2191766" y="67056"/>
                  </a:lnTo>
                  <a:lnTo>
                    <a:pt x="2154301" y="67056"/>
                  </a:lnTo>
                  <a:lnTo>
                    <a:pt x="2154301" y="42799"/>
                  </a:lnTo>
                  <a:lnTo>
                    <a:pt x="2179574" y="42799"/>
                  </a:lnTo>
                  <a:lnTo>
                    <a:pt x="2191639" y="42545"/>
                  </a:lnTo>
                  <a:lnTo>
                    <a:pt x="2197989" y="47625"/>
                  </a:lnTo>
                  <a:lnTo>
                    <a:pt x="2197989" y="39243"/>
                  </a:lnTo>
                  <a:lnTo>
                    <a:pt x="2192782" y="37846"/>
                  </a:lnTo>
                  <a:lnTo>
                    <a:pt x="2200783" y="35052"/>
                  </a:lnTo>
                  <a:lnTo>
                    <a:pt x="2201926" y="34163"/>
                  </a:lnTo>
                  <a:lnTo>
                    <a:pt x="2206117" y="29972"/>
                  </a:lnTo>
                  <a:lnTo>
                    <a:pt x="2206117" y="20701"/>
                  </a:lnTo>
                  <a:lnTo>
                    <a:pt x="2204466" y="12573"/>
                  </a:lnTo>
                  <a:lnTo>
                    <a:pt x="2202688" y="10541"/>
                  </a:lnTo>
                  <a:lnTo>
                    <a:pt x="2202561" y="10287"/>
                  </a:lnTo>
                  <a:lnTo>
                    <a:pt x="2199386" y="6604"/>
                  </a:lnTo>
                  <a:lnTo>
                    <a:pt x="2194941" y="4445"/>
                  </a:lnTo>
                  <a:lnTo>
                    <a:pt x="2194941" y="14859"/>
                  </a:lnTo>
                  <a:lnTo>
                    <a:pt x="2194941" y="29210"/>
                  </a:lnTo>
                  <a:lnTo>
                    <a:pt x="2189480" y="34163"/>
                  </a:lnTo>
                  <a:lnTo>
                    <a:pt x="2154301" y="34163"/>
                  </a:lnTo>
                  <a:lnTo>
                    <a:pt x="2154301" y="10541"/>
                  </a:lnTo>
                  <a:lnTo>
                    <a:pt x="2179701" y="10541"/>
                  </a:lnTo>
                  <a:lnTo>
                    <a:pt x="2189607" y="10287"/>
                  </a:lnTo>
                  <a:lnTo>
                    <a:pt x="2194941" y="14859"/>
                  </a:lnTo>
                  <a:lnTo>
                    <a:pt x="2194941" y="4445"/>
                  </a:lnTo>
                  <a:lnTo>
                    <a:pt x="2191512" y="2794"/>
                  </a:lnTo>
                  <a:lnTo>
                    <a:pt x="2180971" y="1524"/>
                  </a:lnTo>
                  <a:lnTo>
                    <a:pt x="2143379" y="1524"/>
                  </a:lnTo>
                  <a:lnTo>
                    <a:pt x="2143379" y="75946"/>
                  </a:lnTo>
                  <a:lnTo>
                    <a:pt x="2180971" y="75946"/>
                  </a:lnTo>
                  <a:lnTo>
                    <a:pt x="2192655" y="74803"/>
                  </a:lnTo>
                  <a:lnTo>
                    <a:pt x="2201418" y="70866"/>
                  </a:lnTo>
                  <a:lnTo>
                    <a:pt x="2204834" y="67056"/>
                  </a:lnTo>
                  <a:lnTo>
                    <a:pt x="2207133" y="64516"/>
                  </a:lnTo>
                  <a:lnTo>
                    <a:pt x="2209038" y="56007"/>
                  </a:lnTo>
                  <a:lnTo>
                    <a:pt x="2209038" y="45593"/>
                  </a:lnTo>
                  <a:close/>
                </a:path>
                <a:path w="2289175" h="272414">
                  <a:moveTo>
                    <a:pt x="2289048" y="21082"/>
                  </a:moveTo>
                  <a:lnTo>
                    <a:pt x="2286508" y="13843"/>
                  </a:lnTo>
                  <a:lnTo>
                    <a:pt x="2283079" y="10287"/>
                  </a:lnTo>
                  <a:lnTo>
                    <a:pt x="2281428" y="8763"/>
                  </a:lnTo>
                  <a:lnTo>
                    <a:pt x="2278634" y="6477"/>
                  </a:lnTo>
                  <a:lnTo>
                    <a:pt x="2278634" y="10287"/>
                  </a:lnTo>
                  <a:lnTo>
                    <a:pt x="2278634" y="33274"/>
                  </a:lnTo>
                  <a:lnTo>
                    <a:pt x="2278634" y="41402"/>
                  </a:lnTo>
                  <a:lnTo>
                    <a:pt x="2278634" y="48641"/>
                  </a:lnTo>
                  <a:lnTo>
                    <a:pt x="2276602" y="56769"/>
                  </a:lnTo>
                  <a:lnTo>
                    <a:pt x="2271268" y="63119"/>
                  </a:lnTo>
                  <a:lnTo>
                    <a:pt x="2263394" y="67310"/>
                  </a:lnTo>
                  <a:lnTo>
                    <a:pt x="2253742" y="68834"/>
                  </a:lnTo>
                  <a:lnTo>
                    <a:pt x="2243709" y="68834"/>
                  </a:lnTo>
                  <a:lnTo>
                    <a:pt x="2234946" y="63373"/>
                  </a:lnTo>
                  <a:lnTo>
                    <a:pt x="2234946" y="53721"/>
                  </a:lnTo>
                  <a:lnTo>
                    <a:pt x="2236343" y="47371"/>
                  </a:lnTo>
                  <a:lnTo>
                    <a:pt x="2240534" y="42418"/>
                  </a:lnTo>
                  <a:lnTo>
                    <a:pt x="2247392" y="39370"/>
                  </a:lnTo>
                  <a:lnTo>
                    <a:pt x="2256663" y="38227"/>
                  </a:lnTo>
                  <a:lnTo>
                    <a:pt x="2265934" y="38227"/>
                  </a:lnTo>
                  <a:lnTo>
                    <a:pt x="2272919" y="39878"/>
                  </a:lnTo>
                  <a:lnTo>
                    <a:pt x="2278634" y="41402"/>
                  </a:lnTo>
                  <a:lnTo>
                    <a:pt x="2278634" y="33274"/>
                  </a:lnTo>
                  <a:lnTo>
                    <a:pt x="2278507" y="33248"/>
                  </a:lnTo>
                  <a:lnTo>
                    <a:pt x="2278634" y="10287"/>
                  </a:lnTo>
                  <a:lnTo>
                    <a:pt x="2278634" y="6477"/>
                  </a:lnTo>
                  <a:lnTo>
                    <a:pt x="2276856" y="5207"/>
                  </a:lnTo>
                  <a:lnTo>
                    <a:pt x="2271395" y="2540"/>
                  </a:lnTo>
                  <a:lnTo>
                    <a:pt x="2264791" y="1016"/>
                  </a:lnTo>
                  <a:lnTo>
                    <a:pt x="2257425" y="508"/>
                  </a:lnTo>
                  <a:lnTo>
                    <a:pt x="2248027" y="1016"/>
                  </a:lnTo>
                  <a:lnTo>
                    <a:pt x="2249170" y="1016"/>
                  </a:lnTo>
                  <a:lnTo>
                    <a:pt x="2242820" y="2159"/>
                  </a:lnTo>
                  <a:lnTo>
                    <a:pt x="2236470" y="4191"/>
                  </a:lnTo>
                  <a:lnTo>
                    <a:pt x="2230374" y="6731"/>
                  </a:lnTo>
                  <a:lnTo>
                    <a:pt x="2233549" y="15494"/>
                  </a:lnTo>
                  <a:lnTo>
                    <a:pt x="2233676" y="15875"/>
                  </a:lnTo>
                  <a:lnTo>
                    <a:pt x="2240534" y="12446"/>
                  </a:lnTo>
                  <a:lnTo>
                    <a:pt x="2247519" y="10287"/>
                  </a:lnTo>
                  <a:lnTo>
                    <a:pt x="2256282" y="10287"/>
                  </a:lnTo>
                  <a:lnTo>
                    <a:pt x="2278494" y="33248"/>
                  </a:lnTo>
                  <a:lnTo>
                    <a:pt x="2271649" y="31369"/>
                  </a:lnTo>
                  <a:lnTo>
                    <a:pt x="2265172" y="30099"/>
                  </a:lnTo>
                  <a:lnTo>
                    <a:pt x="2255520" y="30099"/>
                  </a:lnTo>
                  <a:lnTo>
                    <a:pt x="2242566" y="31623"/>
                  </a:lnTo>
                  <a:lnTo>
                    <a:pt x="2232253" y="36449"/>
                  </a:lnTo>
                  <a:lnTo>
                    <a:pt x="2232418" y="36449"/>
                  </a:lnTo>
                  <a:lnTo>
                    <a:pt x="2226056" y="43815"/>
                  </a:lnTo>
                  <a:lnTo>
                    <a:pt x="2223770" y="53721"/>
                  </a:lnTo>
                  <a:lnTo>
                    <a:pt x="2223770" y="54356"/>
                  </a:lnTo>
                  <a:lnTo>
                    <a:pt x="2226183" y="64516"/>
                  </a:lnTo>
                  <a:lnTo>
                    <a:pt x="2232406" y="71755"/>
                  </a:lnTo>
                  <a:lnTo>
                    <a:pt x="2241296" y="76073"/>
                  </a:lnTo>
                  <a:lnTo>
                    <a:pt x="2251583" y="77597"/>
                  </a:lnTo>
                  <a:lnTo>
                    <a:pt x="2260600" y="76581"/>
                  </a:lnTo>
                  <a:lnTo>
                    <a:pt x="2267966" y="73660"/>
                  </a:lnTo>
                  <a:lnTo>
                    <a:pt x="2273935" y="69596"/>
                  </a:lnTo>
                  <a:lnTo>
                    <a:pt x="2274697" y="68834"/>
                  </a:lnTo>
                  <a:lnTo>
                    <a:pt x="2278507" y="64770"/>
                  </a:lnTo>
                  <a:lnTo>
                    <a:pt x="2278507" y="76073"/>
                  </a:lnTo>
                  <a:lnTo>
                    <a:pt x="2289048" y="76073"/>
                  </a:lnTo>
                  <a:lnTo>
                    <a:pt x="2289048" y="64770"/>
                  </a:lnTo>
                  <a:lnTo>
                    <a:pt x="2289048" y="2108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16958" y="1765147"/>
              <a:ext cx="149326" cy="7444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336288" y="1738756"/>
              <a:ext cx="639445" cy="102870"/>
            </a:xfrm>
            <a:custGeom>
              <a:avLst/>
              <a:gdLst/>
              <a:ahLst/>
              <a:cxnLst/>
              <a:rect l="l" t="t" r="r" b="b"/>
              <a:pathLst>
                <a:path w="639445" h="102869">
                  <a:moveTo>
                    <a:pt x="86741" y="100838"/>
                  </a:moveTo>
                  <a:lnTo>
                    <a:pt x="37338" y="48641"/>
                  </a:lnTo>
                  <a:lnTo>
                    <a:pt x="84582" y="0"/>
                  </a:lnTo>
                  <a:lnTo>
                    <a:pt x="69850" y="0"/>
                  </a:lnTo>
                  <a:lnTo>
                    <a:pt x="27686" y="44196"/>
                  </a:lnTo>
                  <a:lnTo>
                    <a:pt x="11303" y="44196"/>
                  </a:lnTo>
                  <a:lnTo>
                    <a:pt x="11303" y="0"/>
                  </a:lnTo>
                  <a:lnTo>
                    <a:pt x="0" y="0"/>
                  </a:lnTo>
                  <a:lnTo>
                    <a:pt x="0" y="100838"/>
                  </a:lnTo>
                  <a:lnTo>
                    <a:pt x="11303" y="100838"/>
                  </a:lnTo>
                  <a:lnTo>
                    <a:pt x="11303" y="54483"/>
                  </a:lnTo>
                  <a:lnTo>
                    <a:pt x="28194" y="54483"/>
                  </a:lnTo>
                  <a:lnTo>
                    <a:pt x="71628" y="100838"/>
                  </a:lnTo>
                  <a:lnTo>
                    <a:pt x="86741" y="100838"/>
                  </a:lnTo>
                  <a:close/>
                </a:path>
                <a:path w="639445" h="102869">
                  <a:moveTo>
                    <a:pt x="160401" y="45974"/>
                  </a:moveTo>
                  <a:lnTo>
                    <a:pt x="157734" y="38608"/>
                  </a:lnTo>
                  <a:lnTo>
                    <a:pt x="152781" y="33655"/>
                  </a:lnTo>
                  <a:lnTo>
                    <a:pt x="149860" y="31369"/>
                  </a:lnTo>
                  <a:lnTo>
                    <a:pt x="149860" y="35179"/>
                  </a:lnTo>
                  <a:lnTo>
                    <a:pt x="149860" y="58051"/>
                  </a:lnTo>
                  <a:lnTo>
                    <a:pt x="149860" y="66294"/>
                  </a:lnTo>
                  <a:lnTo>
                    <a:pt x="149860" y="73533"/>
                  </a:lnTo>
                  <a:lnTo>
                    <a:pt x="147955" y="81661"/>
                  </a:lnTo>
                  <a:lnTo>
                    <a:pt x="142621" y="88011"/>
                  </a:lnTo>
                  <a:lnTo>
                    <a:pt x="134620" y="92202"/>
                  </a:lnTo>
                  <a:lnTo>
                    <a:pt x="124968" y="93599"/>
                  </a:lnTo>
                  <a:lnTo>
                    <a:pt x="115062" y="93599"/>
                  </a:lnTo>
                  <a:lnTo>
                    <a:pt x="106172" y="88138"/>
                  </a:lnTo>
                  <a:lnTo>
                    <a:pt x="106172" y="78486"/>
                  </a:lnTo>
                  <a:lnTo>
                    <a:pt x="107696" y="72136"/>
                  </a:lnTo>
                  <a:lnTo>
                    <a:pt x="111887" y="67310"/>
                  </a:lnTo>
                  <a:lnTo>
                    <a:pt x="118618" y="64262"/>
                  </a:lnTo>
                  <a:lnTo>
                    <a:pt x="128016" y="63119"/>
                  </a:lnTo>
                  <a:lnTo>
                    <a:pt x="137160" y="63119"/>
                  </a:lnTo>
                  <a:lnTo>
                    <a:pt x="144272" y="64770"/>
                  </a:lnTo>
                  <a:lnTo>
                    <a:pt x="149860" y="66294"/>
                  </a:lnTo>
                  <a:lnTo>
                    <a:pt x="149860" y="58051"/>
                  </a:lnTo>
                  <a:lnTo>
                    <a:pt x="149733" y="58026"/>
                  </a:lnTo>
                  <a:lnTo>
                    <a:pt x="149860" y="35179"/>
                  </a:lnTo>
                  <a:lnTo>
                    <a:pt x="149860" y="31369"/>
                  </a:lnTo>
                  <a:lnTo>
                    <a:pt x="148209" y="29972"/>
                  </a:lnTo>
                  <a:lnTo>
                    <a:pt x="142621" y="27432"/>
                  </a:lnTo>
                  <a:lnTo>
                    <a:pt x="136144" y="25908"/>
                  </a:lnTo>
                  <a:lnTo>
                    <a:pt x="128651" y="25400"/>
                  </a:lnTo>
                  <a:lnTo>
                    <a:pt x="119240" y="25908"/>
                  </a:lnTo>
                  <a:lnTo>
                    <a:pt x="120510" y="25908"/>
                  </a:lnTo>
                  <a:lnTo>
                    <a:pt x="114173" y="27051"/>
                  </a:lnTo>
                  <a:lnTo>
                    <a:pt x="107823" y="28956"/>
                  </a:lnTo>
                  <a:lnTo>
                    <a:pt x="101600" y="31623"/>
                  </a:lnTo>
                  <a:lnTo>
                    <a:pt x="104775" y="40259"/>
                  </a:lnTo>
                  <a:lnTo>
                    <a:pt x="104902" y="40640"/>
                  </a:lnTo>
                  <a:lnTo>
                    <a:pt x="111887" y="37338"/>
                  </a:lnTo>
                  <a:lnTo>
                    <a:pt x="118745" y="35179"/>
                  </a:lnTo>
                  <a:lnTo>
                    <a:pt x="127508" y="35179"/>
                  </a:lnTo>
                  <a:lnTo>
                    <a:pt x="149682" y="58013"/>
                  </a:lnTo>
                  <a:lnTo>
                    <a:pt x="143002" y="56261"/>
                  </a:lnTo>
                  <a:lnTo>
                    <a:pt x="136525" y="54864"/>
                  </a:lnTo>
                  <a:lnTo>
                    <a:pt x="126873" y="54864"/>
                  </a:lnTo>
                  <a:lnTo>
                    <a:pt x="113919" y="56515"/>
                  </a:lnTo>
                  <a:lnTo>
                    <a:pt x="103886" y="61087"/>
                  </a:lnTo>
                  <a:lnTo>
                    <a:pt x="97282" y="68707"/>
                  </a:lnTo>
                  <a:lnTo>
                    <a:pt x="95123" y="78486"/>
                  </a:lnTo>
                  <a:lnTo>
                    <a:pt x="94996" y="79248"/>
                  </a:lnTo>
                  <a:lnTo>
                    <a:pt x="97409" y="89408"/>
                  </a:lnTo>
                  <a:lnTo>
                    <a:pt x="103759" y="96647"/>
                  </a:lnTo>
                  <a:lnTo>
                    <a:pt x="112649" y="100965"/>
                  </a:lnTo>
                  <a:lnTo>
                    <a:pt x="122809" y="102489"/>
                  </a:lnTo>
                  <a:lnTo>
                    <a:pt x="131826" y="101346"/>
                  </a:lnTo>
                  <a:lnTo>
                    <a:pt x="139319" y="98552"/>
                  </a:lnTo>
                  <a:lnTo>
                    <a:pt x="145161" y="94488"/>
                  </a:lnTo>
                  <a:lnTo>
                    <a:pt x="145923" y="93599"/>
                  </a:lnTo>
                  <a:lnTo>
                    <a:pt x="149733" y="89662"/>
                  </a:lnTo>
                  <a:lnTo>
                    <a:pt x="149733" y="100965"/>
                  </a:lnTo>
                  <a:lnTo>
                    <a:pt x="160401" y="100965"/>
                  </a:lnTo>
                  <a:lnTo>
                    <a:pt x="160401" y="89662"/>
                  </a:lnTo>
                  <a:lnTo>
                    <a:pt x="160401" y="45974"/>
                  </a:lnTo>
                  <a:close/>
                </a:path>
                <a:path w="639445" h="102869">
                  <a:moveTo>
                    <a:pt x="243459" y="70612"/>
                  </a:moveTo>
                  <a:lnTo>
                    <a:pt x="235712" y="64770"/>
                  </a:lnTo>
                  <a:lnTo>
                    <a:pt x="226441" y="62865"/>
                  </a:lnTo>
                  <a:lnTo>
                    <a:pt x="234188" y="60579"/>
                  </a:lnTo>
                  <a:lnTo>
                    <a:pt x="241427" y="55499"/>
                  </a:lnTo>
                  <a:lnTo>
                    <a:pt x="241427" y="45466"/>
                  </a:lnTo>
                  <a:lnTo>
                    <a:pt x="239395" y="37084"/>
                  </a:lnTo>
                  <a:lnTo>
                    <a:pt x="233553" y="30607"/>
                  </a:lnTo>
                  <a:lnTo>
                    <a:pt x="224028" y="26289"/>
                  </a:lnTo>
                  <a:lnTo>
                    <a:pt x="211328" y="24765"/>
                  </a:lnTo>
                  <a:lnTo>
                    <a:pt x="201930" y="25527"/>
                  </a:lnTo>
                  <a:lnTo>
                    <a:pt x="193294" y="27686"/>
                  </a:lnTo>
                  <a:lnTo>
                    <a:pt x="185547" y="31115"/>
                  </a:lnTo>
                  <a:lnTo>
                    <a:pt x="178308" y="35560"/>
                  </a:lnTo>
                  <a:lnTo>
                    <a:pt x="184150" y="43434"/>
                  </a:lnTo>
                  <a:lnTo>
                    <a:pt x="190754" y="39370"/>
                  </a:lnTo>
                  <a:lnTo>
                    <a:pt x="197485" y="36449"/>
                  </a:lnTo>
                  <a:lnTo>
                    <a:pt x="204216" y="34798"/>
                  </a:lnTo>
                  <a:lnTo>
                    <a:pt x="211074" y="34163"/>
                  </a:lnTo>
                  <a:lnTo>
                    <a:pt x="223266" y="34163"/>
                  </a:lnTo>
                  <a:lnTo>
                    <a:pt x="230251" y="38989"/>
                  </a:lnTo>
                  <a:lnTo>
                    <a:pt x="230251" y="53848"/>
                  </a:lnTo>
                  <a:lnTo>
                    <a:pt x="223393" y="58801"/>
                  </a:lnTo>
                  <a:lnTo>
                    <a:pt x="194818" y="58801"/>
                  </a:lnTo>
                  <a:lnTo>
                    <a:pt x="194818" y="67691"/>
                  </a:lnTo>
                  <a:lnTo>
                    <a:pt x="224282" y="67691"/>
                  </a:lnTo>
                  <a:lnTo>
                    <a:pt x="232283" y="71882"/>
                  </a:lnTo>
                  <a:lnTo>
                    <a:pt x="232283" y="87884"/>
                  </a:lnTo>
                  <a:lnTo>
                    <a:pt x="224155" y="92964"/>
                  </a:lnTo>
                  <a:lnTo>
                    <a:pt x="210439" y="92964"/>
                  </a:lnTo>
                  <a:lnTo>
                    <a:pt x="202819" y="92329"/>
                  </a:lnTo>
                  <a:lnTo>
                    <a:pt x="195580" y="90551"/>
                  </a:lnTo>
                  <a:lnTo>
                    <a:pt x="188976" y="87884"/>
                  </a:lnTo>
                  <a:lnTo>
                    <a:pt x="183134" y="84328"/>
                  </a:lnTo>
                  <a:lnTo>
                    <a:pt x="177419" y="92456"/>
                  </a:lnTo>
                  <a:lnTo>
                    <a:pt x="184277" y="96647"/>
                  </a:lnTo>
                  <a:lnTo>
                    <a:pt x="192024" y="99822"/>
                  </a:lnTo>
                  <a:lnTo>
                    <a:pt x="200787" y="101854"/>
                  </a:lnTo>
                  <a:lnTo>
                    <a:pt x="210439" y="102616"/>
                  </a:lnTo>
                  <a:lnTo>
                    <a:pt x="224663" y="100838"/>
                  </a:lnTo>
                  <a:lnTo>
                    <a:pt x="234950" y="96139"/>
                  </a:lnTo>
                  <a:lnTo>
                    <a:pt x="241300" y="89154"/>
                  </a:lnTo>
                  <a:lnTo>
                    <a:pt x="243459" y="80518"/>
                  </a:lnTo>
                  <a:lnTo>
                    <a:pt x="243459" y="70612"/>
                  </a:lnTo>
                  <a:close/>
                </a:path>
                <a:path w="639445" h="102869">
                  <a:moveTo>
                    <a:pt x="323723" y="45974"/>
                  </a:moveTo>
                  <a:lnTo>
                    <a:pt x="321056" y="38608"/>
                  </a:lnTo>
                  <a:lnTo>
                    <a:pt x="317627" y="35179"/>
                  </a:lnTo>
                  <a:lnTo>
                    <a:pt x="315976" y="33655"/>
                  </a:lnTo>
                  <a:lnTo>
                    <a:pt x="313182" y="31369"/>
                  </a:lnTo>
                  <a:lnTo>
                    <a:pt x="313182" y="66294"/>
                  </a:lnTo>
                  <a:lnTo>
                    <a:pt x="313182" y="73533"/>
                  </a:lnTo>
                  <a:lnTo>
                    <a:pt x="311150" y="81661"/>
                  </a:lnTo>
                  <a:lnTo>
                    <a:pt x="305816" y="88011"/>
                  </a:lnTo>
                  <a:lnTo>
                    <a:pt x="297942" y="92202"/>
                  </a:lnTo>
                  <a:lnTo>
                    <a:pt x="288290" y="93599"/>
                  </a:lnTo>
                  <a:lnTo>
                    <a:pt x="278257" y="93599"/>
                  </a:lnTo>
                  <a:lnTo>
                    <a:pt x="269494" y="88138"/>
                  </a:lnTo>
                  <a:lnTo>
                    <a:pt x="269494" y="78486"/>
                  </a:lnTo>
                  <a:lnTo>
                    <a:pt x="270891" y="72136"/>
                  </a:lnTo>
                  <a:lnTo>
                    <a:pt x="275209" y="67310"/>
                  </a:lnTo>
                  <a:lnTo>
                    <a:pt x="281940" y="64262"/>
                  </a:lnTo>
                  <a:lnTo>
                    <a:pt x="291211" y="63119"/>
                  </a:lnTo>
                  <a:lnTo>
                    <a:pt x="300482" y="63119"/>
                  </a:lnTo>
                  <a:lnTo>
                    <a:pt x="307594" y="64770"/>
                  </a:lnTo>
                  <a:lnTo>
                    <a:pt x="313182" y="66294"/>
                  </a:lnTo>
                  <a:lnTo>
                    <a:pt x="313182" y="31369"/>
                  </a:lnTo>
                  <a:lnTo>
                    <a:pt x="311404" y="29972"/>
                  </a:lnTo>
                  <a:lnTo>
                    <a:pt x="305943" y="27432"/>
                  </a:lnTo>
                  <a:lnTo>
                    <a:pt x="299466" y="25908"/>
                  </a:lnTo>
                  <a:lnTo>
                    <a:pt x="291973" y="25400"/>
                  </a:lnTo>
                  <a:lnTo>
                    <a:pt x="282575" y="25908"/>
                  </a:lnTo>
                  <a:lnTo>
                    <a:pt x="283718" y="25908"/>
                  </a:lnTo>
                  <a:lnTo>
                    <a:pt x="277368" y="27051"/>
                  </a:lnTo>
                  <a:lnTo>
                    <a:pt x="271018" y="28956"/>
                  </a:lnTo>
                  <a:lnTo>
                    <a:pt x="264922" y="31623"/>
                  </a:lnTo>
                  <a:lnTo>
                    <a:pt x="268097" y="40259"/>
                  </a:lnTo>
                  <a:lnTo>
                    <a:pt x="268224" y="40640"/>
                  </a:lnTo>
                  <a:lnTo>
                    <a:pt x="275082" y="37338"/>
                  </a:lnTo>
                  <a:lnTo>
                    <a:pt x="282067" y="35179"/>
                  </a:lnTo>
                  <a:lnTo>
                    <a:pt x="290830" y="35179"/>
                  </a:lnTo>
                  <a:lnTo>
                    <a:pt x="313055" y="58039"/>
                  </a:lnTo>
                  <a:lnTo>
                    <a:pt x="306197" y="56261"/>
                  </a:lnTo>
                  <a:lnTo>
                    <a:pt x="299720" y="54864"/>
                  </a:lnTo>
                  <a:lnTo>
                    <a:pt x="290068" y="54864"/>
                  </a:lnTo>
                  <a:lnTo>
                    <a:pt x="277241" y="56515"/>
                  </a:lnTo>
                  <a:lnTo>
                    <a:pt x="267081" y="61087"/>
                  </a:lnTo>
                  <a:lnTo>
                    <a:pt x="260604" y="68707"/>
                  </a:lnTo>
                  <a:lnTo>
                    <a:pt x="258445" y="78486"/>
                  </a:lnTo>
                  <a:lnTo>
                    <a:pt x="258318" y="79248"/>
                  </a:lnTo>
                  <a:lnTo>
                    <a:pt x="260731" y="89408"/>
                  </a:lnTo>
                  <a:lnTo>
                    <a:pt x="266954" y="96647"/>
                  </a:lnTo>
                  <a:lnTo>
                    <a:pt x="275844" y="100965"/>
                  </a:lnTo>
                  <a:lnTo>
                    <a:pt x="286131" y="102489"/>
                  </a:lnTo>
                  <a:lnTo>
                    <a:pt x="295148" y="101346"/>
                  </a:lnTo>
                  <a:lnTo>
                    <a:pt x="302514" y="98552"/>
                  </a:lnTo>
                  <a:lnTo>
                    <a:pt x="308483" y="94488"/>
                  </a:lnTo>
                  <a:lnTo>
                    <a:pt x="309245" y="93599"/>
                  </a:lnTo>
                  <a:lnTo>
                    <a:pt x="313055" y="89662"/>
                  </a:lnTo>
                  <a:lnTo>
                    <a:pt x="313055" y="100965"/>
                  </a:lnTo>
                  <a:lnTo>
                    <a:pt x="323723" y="100965"/>
                  </a:lnTo>
                  <a:lnTo>
                    <a:pt x="323723" y="89662"/>
                  </a:lnTo>
                  <a:lnTo>
                    <a:pt x="323723" y="45974"/>
                  </a:lnTo>
                  <a:close/>
                </a:path>
                <a:path w="639445" h="102869">
                  <a:moveTo>
                    <a:pt x="411988" y="100838"/>
                  </a:moveTo>
                  <a:lnTo>
                    <a:pt x="382524" y="62865"/>
                  </a:lnTo>
                  <a:lnTo>
                    <a:pt x="410845" y="26416"/>
                  </a:lnTo>
                  <a:lnTo>
                    <a:pt x="398399" y="26416"/>
                  </a:lnTo>
                  <a:lnTo>
                    <a:pt x="376174" y="55499"/>
                  </a:lnTo>
                  <a:lnTo>
                    <a:pt x="354330" y="26416"/>
                  </a:lnTo>
                  <a:lnTo>
                    <a:pt x="341630" y="26416"/>
                  </a:lnTo>
                  <a:lnTo>
                    <a:pt x="369570" y="62992"/>
                  </a:lnTo>
                  <a:lnTo>
                    <a:pt x="340487" y="100838"/>
                  </a:lnTo>
                  <a:lnTo>
                    <a:pt x="352933" y="100838"/>
                  </a:lnTo>
                  <a:lnTo>
                    <a:pt x="376047" y="70231"/>
                  </a:lnTo>
                  <a:lnTo>
                    <a:pt x="399161" y="100838"/>
                  </a:lnTo>
                  <a:lnTo>
                    <a:pt x="411988" y="100838"/>
                  </a:lnTo>
                  <a:close/>
                </a:path>
                <a:path w="639445" h="102869">
                  <a:moveTo>
                    <a:pt x="488823" y="88138"/>
                  </a:moveTo>
                  <a:lnTo>
                    <a:pt x="481838" y="81534"/>
                  </a:lnTo>
                  <a:lnTo>
                    <a:pt x="475869" y="87884"/>
                  </a:lnTo>
                  <a:lnTo>
                    <a:pt x="468630" y="92583"/>
                  </a:lnTo>
                  <a:lnTo>
                    <a:pt x="458978" y="92583"/>
                  </a:lnTo>
                  <a:lnTo>
                    <a:pt x="448183" y="90424"/>
                  </a:lnTo>
                  <a:lnTo>
                    <a:pt x="439547" y="84201"/>
                  </a:lnTo>
                  <a:lnTo>
                    <a:pt x="433705" y="75057"/>
                  </a:lnTo>
                  <a:lnTo>
                    <a:pt x="431673" y="63373"/>
                  </a:lnTo>
                  <a:lnTo>
                    <a:pt x="433705" y="52070"/>
                  </a:lnTo>
                  <a:lnTo>
                    <a:pt x="439293" y="42926"/>
                  </a:lnTo>
                  <a:lnTo>
                    <a:pt x="447802" y="36830"/>
                  </a:lnTo>
                  <a:lnTo>
                    <a:pt x="458343" y="34671"/>
                  </a:lnTo>
                  <a:lnTo>
                    <a:pt x="468503" y="34671"/>
                  </a:lnTo>
                  <a:lnTo>
                    <a:pt x="474980" y="39624"/>
                  </a:lnTo>
                  <a:lnTo>
                    <a:pt x="480949" y="45847"/>
                  </a:lnTo>
                  <a:lnTo>
                    <a:pt x="488315" y="38100"/>
                  </a:lnTo>
                  <a:lnTo>
                    <a:pt x="482600" y="32893"/>
                  </a:lnTo>
                  <a:lnTo>
                    <a:pt x="475996" y="28575"/>
                  </a:lnTo>
                  <a:lnTo>
                    <a:pt x="468122" y="25781"/>
                  </a:lnTo>
                  <a:lnTo>
                    <a:pt x="458470" y="24765"/>
                  </a:lnTo>
                  <a:lnTo>
                    <a:pt x="443230" y="27940"/>
                  </a:lnTo>
                  <a:lnTo>
                    <a:pt x="431165" y="36322"/>
                  </a:lnTo>
                  <a:lnTo>
                    <a:pt x="423164" y="48641"/>
                  </a:lnTo>
                  <a:lnTo>
                    <a:pt x="420243" y="64008"/>
                  </a:lnTo>
                  <a:lnTo>
                    <a:pt x="423164" y="78867"/>
                  </a:lnTo>
                  <a:lnTo>
                    <a:pt x="431165" y="91059"/>
                  </a:lnTo>
                  <a:lnTo>
                    <a:pt x="443230" y="99441"/>
                  </a:lnTo>
                  <a:lnTo>
                    <a:pt x="458470" y="102616"/>
                  </a:lnTo>
                  <a:lnTo>
                    <a:pt x="467995" y="101473"/>
                  </a:lnTo>
                  <a:lnTo>
                    <a:pt x="476123" y="98552"/>
                  </a:lnTo>
                  <a:lnTo>
                    <a:pt x="482854" y="93980"/>
                  </a:lnTo>
                  <a:lnTo>
                    <a:pt x="488823" y="88138"/>
                  </a:lnTo>
                  <a:close/>
                </a:path>
                <a:path w="639445" h="102869">
                  <a:moveTo>
                    <a:pt x="567563" y="26416"/>
                  </a:moveTo>
                  <a:lnTo>
                    <a:pt x="496697" y="26416"/>
                  </a:lnTo>
                  <a:lnTo>
                    <a:pt x="496697" y="36322"/>
                  </a:lnTo>
                  <a:lnTo>
                    <a:pt x="526542" y="36322"/>
                  </a:lnTo>
                  <a:lnTo>
                    <a:pt x="526542" y="100838"/>
                  </a:lnTo>
                  <a:lnTo>
                    <a:pt x="537591" y="100838"/>
                  </a:lnTo>
                  <a:lnTo>
                    <a:pt x="537591" y="36322"/>
                  </a:lnTo>
                  <a:lnTo>
                    <a:pt x="567563" y="36322"/>
                  </a:lnTo>
                  <a:lnTo>
                    <a:pt x="567563" y="26416"/>
                  </a:lnTo>
                  <a:close/>
                </a:path>
                <a:path w="639445" h="102869">
                  <a:moveTo>
                    <a:pt x="639445" y="45974"/>
                  </a:moveTo>
                  <a:lnTo>
                    <a:pt x="636905" y="38608"/>
                  </a:lnTo>
                  <a:lnTo>
                    <a:pt x="633476" y="35179"/>
                  </a:lnTo>
                  <a:lnTo>
                    <a:pt x="631825" y="33655"/>
                  </a:lnTo>
                  <a:lnTo>
                    <a:pt x="628904" y="31369"/>
                  </a:lnTo>
                  <a:lnTo>
                    <a:pt x="628904" y="35179"/>
                  </a:lnTo>
                  <a:lnTo>
                    <a:pt x="628904" y="58051"/>
                  </a:lnTo>
                  <a:lnTo>
                    <a:pt x="628904" y="66294"/>
                  </a:lnTo>
                  <a:lnTo>
                    <a:pt x="628904" y="73533"/>
                  </a:lnTo>
                  <a:lnTo>
                    <a:pt x="626999" y="81661"/>
                  </a:lnTo>
                  <a:lnTo>
                    <a:pt x="621665" y="88011"/>
                  </a:lnTo>
                  <a:lnTo>
                    <a:pt x="613791" y="92202"/>
                  </a:lnTo>
                  <a:lnTo>
                    <a:pt x="604012" y="93599"/>
                  </a:lnTo>
                  <a:lnTo>
                    <a:pt x="594106" y="93599"/>
                  </a:lnTo>
                  <a:lnTo>
                    <a:pt x="585343" y="88138"/>
                  </a:lnTo>
                  <a:lnTo>
                    <a:pt x="585343" y="78486"/>
                  </a:lnTo>
                  <a:lnTo>
                    <a:pt x="586740" y="72136"/>
                  </a:lnTo>
                  <a:lnTo>
                    <a:pt x="590931" y="67310"/>
                  </a:lnTo>
                  <a:lnTo>
                    <a:pt x="597789" y="64262"/>
                  </a:lnTo>
                  <a:lnTo>
                    <a:pt x="607060" y="63119"/>
                  </a:lnTo>
                  <a:lnTo>
                    <a:pt x="616331" y="63119"/>
                  </a:lnTo>
                  <a:lnTo>
                    <a:pt x="623316" y="64770"/>
                  </a:lnTo>
                  <a:lnTo>
                    <a:pt x="628904" y="66294"/>
                  </a:lnTo>
                  <a:lnTo>
                    <a:pt x="628904" y="58051"/>
                  </a:lnTo>
                  <a:lnTo>
                    <a:pt x="628777" y="58026"/>
                  </a:lnTo>
                  <a:lnTo>
                    <a:pt x="628904" y="35179"/>
                  </a:lnTo>
                  <a:lnTo>
                    <a:pt x="628904" y="31369"/>
                  </a:lnTo>
                  <a:lnTo>
                    <a:pt x="627253" y="29972"/>
                  </a:lnTo>
                  <a:lnTo>
                    <a:pt x="621665" y="27432"/>
                  </a:lnTo>
                  <a:lnTo>
                    <a:pt x="615188" y="25908"/>
                  </a:lnTo>
                  <a:lnTo>
                    <a:pt x="607822" y="25400"/>
                  </a:lnTo>
                  <a:lnTo>
                    <a:pt x="598424" y="25908"/>
                  </a:lnTo>
                  <a:lnTo>
                    <a:pt x="599567" y="25908"/>
                  </a:lnTo>
                  <a:lnTo>
                    <a:pt x="593217" y="27051"/>
                  </a:lnTo>
                  <a:lnTo>
                    <a:pt x="586867" y="28956"/>
                  </a:lnTo>
                  <a:lnTo>
                    <a:pt x="580771" y="31623"/>
                  </a:lnTo>
                  <a:lnTo>
                    <a:pt x="583946" y="40259"/>
                  </a:lnTo>
                  <a:lnTo>
                    <a:pt x="584073" y="40640"/>
                  </a:lnTo>
                  <a:lnTo>
                    <a:pt x="590931" y="37338"/>
                  </a:lnTo>
                  <a:lnTo>
                    <a:pt x="597789" y="35179"/>
                  </a:lnTo>
                  <a:lnTo>
                    <a:pt x="606679" y="35179"/>
                  </a:lnTo>
                  <a:lnTo>
                    <a:pt x="628764" y="58026"/>
                  </a:lnTo>
                  <a:lnTo>
                    <a:pt x="622046" y="56261"/>
                  </a:lnTo>
                  <a:lnTo>
                    <a:pt x="615569" y="54864"/>
                  </a:lnTo>
                  <a:lnTo>
                    <a:pt x="605917" y="54864"/>
                  </a:lnTo>
                  <a:lnTo>
                    <a:pt x="592963" y="56515"/>
                  </a:lnTo>
                  <a:lnTo>
                    <a:pt x="582650" y="61214"/>
                  </a:lnTo>
                  <a:lnTo>
                    <a:pt x="582815" y="61214"/>
                  </a:lnTo>
                  <a:lnTo>
                    <a:pt x="576453" y="68707"/>
                  </a:lnTo>
                  <a:lnTo>
                    <a:pt x="574167" y="78486"/>
                  </a:lnTo>
                  <a:lnTo>
                    <a:pt x="574040" y="79248"/>
                  </a:lnTo>
                  <a:lnTo>
                    <a:pt x="576453" y="89408"/>
                  </a:lnTo>
                  <a:lnTo>
                    <a:pt x="582803" y="96647"/>
                  </a:lnTo>
                  <a:lnTo>
                    <a:pt x="591693" y="100965"/>
                  </a:lnTo>
                  <a:lnTo>
                    <a:pt x="601853" y="102489"/>
                  </a:lnTo>
                  <a:lnTo>
                    <a:pt x="610997" y="101346"/>
                  </a:lnTo>
                  <a:lnTo>
                    <a:pt x="618363" y="98552"/>
                  </a:lnTo>
                  <a:lnTo>
                    <a:pt x="624332" y="94488"/>
                  </a:lnTo>
                  <a:lnTo>
                    <a:pt x="625094" y="93599"/>
                  </a:lnTo>
                  <a:lnTo>
                    <a:pt x="628777" y="89662"/>
                  </a:lnTo>
                  <a:lnTo>
                    <a:pt x="628777" y="100965"/>
                  </a:lnTo>
                  <a:lnTo>
                    <a:pt x="639445" y="100965"/>
                  </a:lnTo>
                  <a:lnTo>
                    <a:pt x="639445" y="89662"/>
                  </a:lnTo>
                  <a:lnTo>
                    <a:pt x="639445" y="4597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9355" y="1765147"/>
              <a:ext cx="66526" cy="7444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089398" y="1824474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5" h="15239">
                  <a:moveTo>
                    <a:pt x="13248" y="0"/>
                  </a:moveTo>
                  <a:lnTo>
                    <a:pt x="0" y="0"/>
                  </a:lnTo>
                  <a:lnTo>
                    <a:pt x="0" y="15120"/>
                  </a:lnTo>
                  <a:lnTo>
                    <a:pt x="13248" y="15120"/>
                  </a:lnTo>
                  <a:lnTo>
                    <a:pt x="1324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07537" y="2082685"/>
              <a:ext cx="273748" cy="1042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01669" y="2109181"/>
              <a:ext cx="77616" cy="7775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99331" y="2110714"/>
              <a:ext cx="65662" cy="744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85183" y="2110714"/>
              <a:ext cx="66526" cy="744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71036" y="2109773"/>
              <a:ext cx="151625" cy="770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90873" y="2109214"/>
              <a:ext cx="326034" cy="9575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69714" y="2109215"/>
              <a:ext cx="663575" cy="95885"/>
            </a:xfrm>
            <a:custGeom>
              <a:avLst/>
              <a:gdLst/>
              <a:ahLst/>
              <a:cxnLst/>
              <a:rect l="l" t="t" r="r" b="b"/>
              <a:pathLst>
                <a:path w="663575" h="95885">
                  <a:moveTo>
                    <a:pt x="86614" y="65913"/>
                  </a:moveTo>
                  <a:lnTo>
                    <a:pt x="78105" y="65913"/>
                  </a:lnTo>
                  <a:lnTo>
                    <a:pt x="66294" y="39624"/>
                  </a:lnTo>
                  <a:lnTo>
                    <a:pt x="66294" y="66167"/>
                  </a:lnTo>
                  <a:lnTo>
                    <a:pt x="19812" y="66167"/>
                  </a:lnTo>
                  <a:lnTo>
                    <a:pt x="43307" y="12065"/>
                  </a:lnTo>
                  <a:lnTo>
                    <a:pt x="66167" y="65913"/>
                  </a:lnTo>
                  <a:lnTo>
                    <a:pt x="66294" y="66167"/>
                  </a:lnTo>
                  <a:lnTo>
                    <a:pt x="66294" y="39624"/>
                  </a:lnTo>
                  <a:lnTo>
                    <a:pt x="53962" y="12065"/>
                  </a:lnTo>
                  <a:lnTo>
                    <a:pt x="49022" y="1016"/>
                  </a:lnTo>
                  <a:lnTo>
                    <a:pt x="37592" y="1016"/>
                  </a:lnTo>
                  <a:lnTo>
                    <a:pt x="8382" y="65913"/>
                  </a:lnTo>
                  <a:lnTo>
                    <a:pt x="0" y="65913"/>
                  </a:lnTo>
                  <a:lnTo>
                    <a:pt x="0" y="95758"/>
                  </a:lnTo>
                  <a:lnTo>
                    <a:pt x="10033" y="95758"/>
                  </a:lnTo>
                  <a:lnTo>
                    <a:pt x="10033" y="75946"/>
                  </a:lnTo>
                  <a:lnTo>
                    <a:pt x="76581" y="75946"/>
                  </a:lnTo>
                  <a:lnTo>
                    <a:pt x="76581" y="95758"/>
                  </a:lnTo>
                  <a:lnTo>
                    <a:pt x="86614" y="95758"/>
                  </a:lnTo>
                  <a:lnTo>
                    <a:pt x="86614" y="75946"/>
                  </a:lnTo>
                  <a:lnTo>
                    <a:pt x="86614" y="66167"/>
                  </a:lnTo>
                  <a:lnTo>
                    <a:pt x="86614" y="65913"/>
                  </a:lnTo>
                  <a:close/>
                </a:path>
                <a:path w="663575" h="95885">
                  <a:moveTo>
                    <a:pt x="164211" y="38735"/>
                  </a:moveTo>
                  <a:lnTo>
                    <a:pt x="163563" y="34671"/>
                  </a:lnTo>
                  <a:lnTo>
                    <a:pt x="162052" y="25019"/>
                  </a:lnTo>
                  <a:lnTo>
                    <a:pt x="161925" y="24003"/>
                  </a:lnTo>
                  <a:lnTo>
                    <a:pt x="155194" y="11430"/>
                  </a:lnTo>
                  <a:lnTo>
                    <a:pt x="153035" y="9779"/>
                  </a:lnTo>
                  <a:lnTo>
                    <a:pt x="153035" y="34671"/>
                  </a:lnTo>
                  <a:lnTo>
                    <a:pt x="105029" y="34671"/>
                  </a:lnTo>
                  <a:lnTo>
                    <a:pt x="107569" y="25019"/>
                  </a:lnTo>
                  <a:lnTo>
                    <a:pt x="107696" y="24638"/>
                  </a:lnTo>
                  <a:lnTo>
                    <a:pt x="112903" y="16637"/>
                  </a:lnTo>
                  <a:lnTo>
                    <a:pt x="119888" y="11430"/>
                  </a:lnTo>
                  <a:lnTo>
                    <a:pt x="119253" y="11430"/>
                  </a:lnTo>
                  <a:lnTo>
                    <a:pt x="129286" y="9271"/>
                  </a:lnTo>
                  <a:lnTo>
                    <a:pt x="139446" y="11430"/>
                  </a:lnTo>
                  <a:lnTo>
                    <a:pt x="139192" y="11430"/>
                  </a:lnTo>
                  <a:lnTo>
                    <a:pt x="146304" y="17018"/>
                  </a:lnTo>
                  <a:lnTo>
                    <a:pt x="150876" y="25019"/>
                  </a:lnTo>
                  <a:lnTo>
                    <a:pt x="153035" y="34671"/>
                  </a:lnTo>
                  <a:lnTo>
                    <a:pt x="153035" y="9779"/>
                  </a:lnTo>
                  <a:lnTo>
                    <a:pt x="152400" y="9271"/>
                  </a:lnTo>
                  <a:lnTo>
                    <a:pt x="144272" y="3048"/>
                  </a:lnTo>
                  <a:lnTo>
                    <a:pt x="129540" y="0"/>
                  </a:lnTo>
                  <a:lnTo>
                    <a:pt x="114935" y="3048"/>
                  </a:lnTo>
                  <a:lnTo>
                    <a:pt x="115189" y="3048"/>
                  </a:lnTo>
                  <a:lnTo>
                    <a:pt x="103632" y="11430"/>
                  </a:lnTo>
                  <a:lnTo>
                    <a:pt x="96520" y="23622"/>
                  </a:lnTo>
                  <a:lnTo>
                    <a:pt x="93853" y="38735"/>
                  </a:lnTo>
                  <a:lnTo>
                    <a:pt x="116586" y="74930"/>
                  </a:lnTo>
                  <a:lnTo>
                    <a:pt x="130937" y="77724"/>
                  </a:lnTo>
                  <a:lnTo>
                    <a:pt x="140716" y="76708"/>
                  </a:lnTo>
                  <a:lnTo>
                    <a:pt x="148844" y="73914"/>
                  </a:lnTo>
                  <a:lnTo>
                    <a:pt x="155702" y="69469"/>
                  </a:lnTo>
                  <a:lnTo>
                    <a:pt x="157226" y="68072"/>
                  </a:lnTo>
                  <a:lnTo>
                    <a:pt x="161671" y="63754"/>
                  </a:lnTo>
                  <a:lnTo>
                    <a:pt x="154686" y="57531"/>
                  </a:lnTo>
                  <a:lnTo>
                    <a:pt x="149987" y="61849"/>
                  </a:lnTo>
                  <a:lnTo>
                    <a:pt x="144526" y="65151"/>
                  </a:lnTo>
                  <a:lnTo>
                    <a:pt x="138430" y="67310"/>
                  </a:lnTo>
                  <a:lnTo>
                    <a:pt x="131318" y="68072"/>
                  </a:lnTo>
                  <a:lnTo>
                    <a:pt x="121793" y="66421"/>
                  </a:lnTo>
                  <a:lnTo>
                    <a:pt x="113792" y="61468"/>
                  </a:lnTo>
                  <a:lnTo>
                    <a:pt x="107950" y="53594"/>
                  </a:lnTo>
                  <a:lnTo>
                    <a:pt x="105029" y="42926"/>
                  </a:lnTo>
                  <a:lnTo>
                    <a:pt x="164084" y="42926"/>
                  </a:lnTo>
                  <a:lnTo>
                    <a:pt x="164211" y="38735"/>
                  </a:lnTo>
                  <a:close/>
                </a:path>
                <a:path w="663575" h="95885">
                  <a:moveTo>
                    <a:pt x="245618" y="1524"/>
                  </a:moveTo>
                  <a:lnTo>
                    <a:pt x="234696" y="1524"/>
                  </a:lnTo>
                  <a:lnTo>
                    <a:pt x="234696" y="10795"/>
                  </a:lnTo>
                  <a:lnTo>
                    <a:pt x="234696" y="39497"/>
                  </a:lnTo>
                  <a:lnTo>
                    <a:pt x="198247" y="39497"/>
                  </a:lnTo>
                  <a:lnTo>
                    <a:pt x="191643" y="33782"/>
                  </a:lnTo>
                  <a:lnTo>
                    <a:pt x="191643" y="16510"/>
                  </a:lnTo>
                  <a:lnTo>
                    <a:pt x="198628" y="10795"/>
                  </a:lnTo>
                  <a:lnTo>
                    <a:pt x="234696" y="10795"/>
                  </a:lnTo>
                  <a:lnTo>
                    <a:pt x="234696" y="1524"/>
                  </a:lnTo>
                  <a:lnTo>
                    <a:pt x="209550" y="1524"/>
                  </a:lnTo>
                  <a:lnTo>
                    <a:pt x="197612" y="3175"/>
                  </a:lnTo>
                  <a:lnTo>
                    <a:pt x="188468" y="7874"/>
                  </a:lnTo>
                  <a:lnTo>
                    <a:pt x="182626" y="15367"/>
                  </a:lnTo>
                  <a:lnTo>
                    <a:pt x="180467" y="25019"/>
                  </a:lnTo>
                  <a:lnTo>
                    <a:pt x="181864" y="33147"/>
                  </a:lnTo>
                  <a:lnTo>
                    <a:pt x="185547" y="39497"/>
                  </a:lnTo>
                  <a:lnTo>
                    <a:pt x="191516" y="44323"/>
                  </a:lnTo>
                  <a:lnTo>
                    <a:pt x="199517" y="47371"/>
                  </a:lnTo>
                  <a:lnTo>
                    <a:pt x="177800" y="75946"/>
                  </a:lnTo>
                  <a:lnTo>
                    <a:pt x="191008" y="75946"/>
                  </a:lnTo>
                  <a:lnTo>
                    <a:pt x="211582" y="48387"/>
                  </a:lnTo>
                  <a:lnTo>
                    <a:pt x="234696" y="48387"/>
                  </a:lnTo>
                  <a:lnTo>
                    <a:pt x="234696" y="75946"/>
                  </a:lnTo>
                  <a:lnTo>
                    <a:pt x="245618" y="75946"/>
                  </a:lnTo>
                  <a:lnTo>
                    <a:pt x="245618" y="48387"/>
                  </a:lnTo>
                  <a:lnTo>
                    <a:pt x="245618" y="39497"/>
                  </a:lnTo>
                  <a:lnTo>
                    <a:pt x="245618" y="1524"/>
                  </a:lnTo>
                  <a:close/>
                </a:path>
                <a:path w="663575" h="95885">
                  <a:moveTo>
                    <a:pt x="333121" y="1524"/>
                  </a:moveTo>
                  <a:lnTo>
                    <a:pt x="262255" y="1524"/>
                  </a:lnTo>
                  <a:lnTo>
                    <a:pt x="262255" y="11430"/>
                  </a:lnTo>
                  <a:lnTo>
                    <a:pt x="292100" y="11430"/>
                  </a:lnTo>
                  <a:lnTo>
                    <a:pt x="292100" y="75946"/>
                  </a:lnTo>
                  <a:lnTo>
                    <a:pt x="303149" y="75946"/>
                  </a:lnTo>
                  <a:lnTo>
                    <a:pt x="303149" y="11430"/>
                  </a:lnTo>
                  <a:lnTo>
                    <a:pt x="333121" y="11430"/>
                  </a:lnTo>
                  <a:lnTo>
                    <a:pt x="333121" y="1524"/>
                  </a:lnTo>
                  <a:close/>
                </a:path>
                <a:path w="663575" h="95885">
                  <a:moveTo>
                    <a:pt x="410718" y="38735"/>
                  </a:moveTo>
                  <a:lnTo>
                    <a:pt x="410083" y="34671"/>
                  </a:lnTo>
                  <a:lnTo>
                    <a:pt x="408686" y="25019"/>
                  </a:lnTo>
                  <a:lnTo>
                    <a:pt x="408559" y="24638"/>
                  </a:lnTo>
                  <a:lnTo>
                    <a:pt x="408432" y="24003"/>
                  </a:lnTo>
                  <a:lnTo>
                    <a:pt x="401701" y="11430"/>
                  </a:lnTo>
                  <a:lnTo>
                    <a:pt x="399542" y="9779"/>
                  </a:lnTo>
                  <a:lnTo>
                    <a:pt x="399542" y="34671"/>
                  </a:lnTo>
                  <a:lnTo>
                    <a:pt x="351536" y="34671"/>
                  </a:lnTo>
                  <a:lnTo>
                    <a:pt x="354076" y="25019"/>
                  </a:lnTo>
                  <a:lnTo>
                    <a:pt x="354203" y="24638"/>
                  </a:lnTo>
                  <a:lnTo>
                    <a:pt x="359410" y="16637"/>
                  </a:lnTo>
                  <a:lnTo>
                    <a:pt x="366395" y="11430"/>
                  </a:lnTo>
                  <a:lnTo>
                    <a:pt x="365760" y="11430"/>
                  </a:lnTo>
                  <a:lnTo>
                    <a:pt x="375793" y="9271"/>
                  </a:lnTo>
                  <a:lnTo>
                    <a:pt x="385940" y="11430"/>
                  </a:lnTo>
                  <a:lnTo>
                    <a:pt x="385699" y="11430"/>
                  </a:lnTo>
                  <a:lnTo>
                    <a:pt x="392811" y="17018"/>
                  </a:lnTo>
                  <a:lnTo>
                    <a:pt x="397510" y="25019"/>
                  </a:lnTo>
                  <a:lnTo>
                    <a:pt x="399542" y="34671"/>
                  </a:lnTo>
                  <a:lnTo>
                    <a:pt x="399542" y="9779"/>
                  </a:lnTo>
                  <a:lnTo>
                    <a:pt x="398907" y="9271"/>
                  </a:lnTo>
                  <a:lnTo>
                    <a:pt x="390779" y="3048"/>
                  </a:lnTo>
                  <a:lnTo>
                    <a:pt x="376047" y="0"/>
                  </a:lnTo>
                  <a:lnTo>
                    <a:pt x="361569" y="3048"/>
                  </a:lnTo>
                  <a:lnTo>
                    <a:pt x="350583" y="11099"/>
                  </a:lnTo>
                  <a:lnTo>
                    <a:pt x="343027" y="23622"/>
                  </a:lnTo>
                  <a:lnTo>
                    <a:pt x="340360" y="38735"/>
                  </a:lnTo>
                  <a:lnTo>
                    <a:pt x="363093" y="74930"/>
                  </a:lnTo>
                  <a:lnTo>
                    <a:pt x="377571" y="77724"/>
                  </a:lnTo>
                  <a:lnTo>
                    <a:pt x="387223" y="76708"/>
                  </a:lnTo>
                  <a:lnTo>
                    <a:pt x="395351" y="73914"/>
                  </a:lnTo>
                  <a:lnTo>
                    <a:pt x="402209" y="69469"/>
                  </a:lnTo>
                  <a:lnTo>
                    <a:pt x="403733" y="68072"/>
                  </a:lnTo>
                  <a:lnTo>
                    <a:pt x="408178" y="63754"/>
                  </a:lnTo>
                  <a:lnTo>
                    <a:pt x="401320" y="57531"/>
                  </a:lnTo>
                  <a:lnTo>
                    <a:pt x="396494" y="61849"/>
                  </a:lnTo>
                  <a:lnTo>
                    <a:pt x="391160" y="65151"/>
                  </a:lnTo>
                  <a:lnTo>
                    <a:pt x="384937" y="67310"/>
                  </a:lnTo>
                  <a:lnTo>
                    <a:pt x="377825" y="68072"/>
                  </a:lnTo>
                  <a:lnTo>
                    <a:pt x="368300" y="66421"/>
                  </a:lnTo>
                  <a:lnTo>
                    <a:pt x="360299" y="61468"/>
                  </a:lnTo>
                  <a:lnTo>
                    <a:pt x="354457" y="53594"/>
                  </a:lnTo>
                  <a:lnTo>
                    <a:pt x="351536" y="42926"/>
                  </a:lnTo>
                  <a:lnTo>
                    <a:pt x="410591" y="42926"/>
                  </a:lnTo>
                  <a:lnTo>
                    <a:pt x="410718" y="38735"/>
                  </a:lnTo>
                  <a:close/>
                </a:path>
                <a:path w="663575" h="95885">
                  <a:moveTo>
                    <a:pt x="498348" y="75946"/>
                  </a:moveTo>
                  <a:lnTo>
                    <a:pt x="464439" y="1016"/>
                  </a:lnTo>
                  <a:lnTo>
                    <a:pt x="454279" y="1016"/>
                  </a:lnTo>
                  <a:lnTo>
                    <a:pt x="420624" y="75946"/>
                  </a:lnTo>
                  <a:lnTo>
                    <a:pt x="432562" y="75946"/>
                  </a:lnTo>
                  <a:lnTo>
                    <a:pt x="459359" y="14605"/>
                  </a:lnTo>
                  <a:lnTo>
                    <a:pt x="485902" y="75946"/>
                  </a:lnTo>
                  <a:lnTo>
                    <a:pt x="498348" y="75946"/>
                  </a:lnTo>
                  <a:close/>
                </a:path>
                <a:path w="663575" h="95885">
                  <a:moveTo>
                    <a:pt x="578866" y="51308"/>
                  </a:moveTo>
                  <a:lnTo>
                    <a:pt x="576834" y="41275"/>
                  </a:lnTo>
                  <a:lnTo>
                    <a:pt x="573278" y="36576"/>
                  </a:lnTo>
                  <a:lnTo>
                    <a:pt x="571119" y="33655"/>
                  </a:lnTo>
                  <a:lnTo>
                    <a:pt x="567563" y="31877"/>
                  </a:lnTo>
                  <a:lnTo>
                    <a:pt x="567563" y="42545"/>
                  </a:lnTo>
                  <a:lnTo>
                    <a:pt x="567563" y="60833"/>
                  </a:lnTo>
                  <a:lnTo>
                    <a:pt x="561721" y="66548"/>
                  </a:lnTo>
                  <a:lnTo>
                    <a:pt x="526796" y="66548"/>
                  </a:lnTo>
                  <a:lnTo>
                    <a:pt x="526796" y="36576"/>
                  </a:lnTo>
                  <a:lnTo>
                    <a:pt x="561835" y="36576"/>
                  </a:lnTo>
                  <a:lnTo>
                    <a:pt x="567563" y="42545"/>
                  </a:lnTo>
                  <a:lnTo>
                    <a:pt x="567563" y="31877"/>
                  </a:lnTo>
                  <a:lnTo>
                    <a:pt x="561848" y="28829"/>
                  </a:lnTo>
                  <a:lnTo>
                    <a:pt x="549656" y="27178"/>
                  </a:lnTo>
                  <a:lnTo>
                    <a:pt x="526796" y="27178"/>
                  </a:lnTo>
                  <a:lnTo>
                    <a:pt x="526796" y="1524"/>
                  </a:lnTo>
                  <a:lnTo>
                    <a:pt x="515747" y="1524"/>
                  </a:lnTo>
                  <a:lnTo>
                    <a:pt x="515747" y="75946"/>
                  </a:lnTo>
                  <a:lnTo>
                    <a:pt x="549148" y="75946"/>
                  </a:lnTo>
                  <a:lnTo>
                    <a:pt x="561848" y="74295"/>
                  </a:lnTo>
                  <a:lnTo>
                    <a:pt x="571119" y="69342"/>
                  </a:lnTo>
                  <a:lnTo>
                    <a:pt x="573151" y="66548"/>
                  </a:lnTo>
                  <a:lnTo>
                    <a:pt x="576834" y="61595"/>
                  </a:lnTo>
                  <a:lnTo>
                    <a:pt x="578866" y="51689"/>
                  </a:lnTo>
                  <a:lnTo>
                    <a:pt x="578866" y="51308"/>
                  </a:lnTo>
                  <a:close/>
                </a:path>
                <a:path w="663575" h="95885">
                  <a:moveTo>
                    <a:pt x="663448" y="1524"/>
                  </a:moveTo>
                  <a:lnTo>
                    <a:pt x="652526" y="1524"/>
                  </a:lnTo>
                  <a:lnTo>
                    <a:pt x="652526" y="33401"/>
                  </a:lnTo>
                  <a:lnTo>
                    <a:pt x="608076" y="33401"/>
                  </a:lnTo>
                  <a:lnTo>
                    <a:pt x="608076" y="1524"/>
                  </a:lnTo>
                  <a:lnTo>
                    <a:pt x="597027" y="1524"/>
                  </a:lnTo>
                  <a:lnTo>
                    <a:pt x="597027" y="75946"/>
                  </a:lnTo>
                  <a:lnTo>
                    <a:pt x="608076" y="75946"/>
                  </a:lnTo>
                  <a:lnTo>
                    <a:pt x="608076" y="43434"/>
                  </a:lnTo>
                  <a:lnTo>
                    <a:pt x="652526" y="43434"/>
                  </a:lnTo>
                  <a:lnTo>
                    <a:pt x="652526" y="75946"/>
                  </a:lnTo>
                  <a:lnTo>
                    <a:pt x="663448" y="75946"/>
                  </a:lnTo>
                  <a:lnTo>
                    <a:pt x="663448" y="152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53481" y="2109181"/>
              <a:ext cx="323710" cy="7775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41213" y="2082524"/>
              <a:ext cx="209080" cy="10454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70320" y="2109791"/>
              <a:ext cx="244360" cy="9518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178423" y="2136354"/>
              <a:ext cx="57785" cy="11430"/>
            </a:xfrm>
            <a:custGeom>
              <a:avLst/>
              <a:gdLst/>
              <a:ahLst/>
              <a:cxnLst/>
              <a:rect l="l" t="t" r="r" b="b"/>
              <a:pathLst>
                <a:path w="57785" h="11430">
                  <a:moveTo>
                    <a:pt x="57312" y="0"/>
                  </a:moveTo>
                  <a:lnTo>
                    <a:pt x="0" y="0"/>
                  </a:lnTo>
                  <a:lnTo>
                    <a:pt x="0" y="11088"/>
                  </a:lnTo>
                  <a:lnTo>
                    <a:pt x="57312" y="11088"/>
                  </a:lnTo>
                  <a:lnTo>
                    <a:pt x="5731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05631" y="2254639"/>
              <a:ext cx="2790825" cy="12686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32729" y="2456408"/>
              <a:ext cx="65662" cy="7444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05377" y="2454732"/>
              <a:ext cx="3101721" cy="44467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06013" y="3119340"/>
              <a:ext cx="1699640" cy="12614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69154" y="3145915"/>
              <a:ext cx="248831" cy="9575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42838" y="3147542"/>
              <a:ext cx="66527" cy="744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29706" y="3146009"/>
              <a:ext cx="315417" cy="7775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64606" y="3147542"/>
              <a:ext cx="66526" cy="7444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56045" y="3147542"/>
              <a:ext cx="66526" cy="7444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47486" y="3147542"/>
              <a:ext cx="87838" cy="7444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60135" y="3147542"/>
              <a:ext cx="79488" cy="7444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05631" y="3318776"/>
              <a:ext cx="3008630" cy="25055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10204" y="3493109"/>
              <a:ext cx="66384" cy="744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96690" y="3491609"/>
              <a:ext cx="345948" cy="9575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62196" y="3491599"/>
              <a:ext cx="367055" cy="99071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7343013" y="1217790"/>
            <a:ext cx="2668905" cy="300355"/>
            <a:chOff x="7343013" y="1217790"/>
            <a:chExt cx="2668905" cy="300355"/>
          </a:xfrm>
        </p:grpSpPr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44918" y="1220382"/>
              <a:ext cx="96478" cy="10079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68108" y="1246733"/>
              <a:ext cx="66958" cy="7444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555357" y="1245199"/>
              <a:ext cx="233857" cy="7775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09484" y="1245199"/>
              <a:ext cx="70326" cy="7775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99400" y="1217790"/>
              <a:ext cx="66959" cy="10339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343013" y="1218577"/>
              <a:ext cx="2639695" cy="29894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994138" y="1478915"/>
              <a:ext cx="17780" cy="33020"/>
            </a:xfrm>
            <a:custGeom>
              <a:avLst/>
              <a:gdLst/>
              <a:ahLst/>
              <a:cxnLst/>
              <a:rect l="l" t="t" r="r" b="b"/>
              <a:pathLst>
                <a:path w="17779" h="33019">
                  <a:moveTo>
                    <a:pt x="17652" y="0"/>
                  </a:moveTo>
                  <a:lnTo>
                    <a:pt x="4444" y="0"/>
                  </a:lnTo>
                  <a:lnTo>
                    <a:pt x="4444" y="15112"/>
                  </a:lnTo>
                  <a:lnTo>
                    <a:pt x="9651" y="15112"/>
                  </a:lnTo>
                  <a:lnTo>
                    <a:pt x="10159" y="21336"/>
                  </a:lnTo>
                  <a:lnTo>
                    <a:pt x="7365" y="24892"/>
                  </a:lnTo>
                  <a:lnTo>
                    <a:pt x="0" y="27559"/>
                  </a:lnTo>
                  <a:lnTo>
                    <a:pt x="1650" y="32638"/>
                  </a:lnTo>
                  <a:lnTo>
                    <a:pt x="12700" y="30225"/>
                  </a:lnTo>
                  <a:lnTo>
                    <a:pt x="17652" y="24637"/>
                  </a:lnTo>
                  <a:lnTo>
                    <a:pt x="1765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7343013" y="1590766"/>
            <a:ext cx="504190" cy="78105"/>
            <a:chOff x="7343013" y="1590766"/>
            <a:chExt cx="504190" cy="78105"/>
          </a:xfrm>
        </p:grpSpPr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343013" y="1592300"/>
              <a:ext cx="79488" cy="7444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441819" y="1590766"/>
              <a:ext cx="246100" cy="7775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708011" y="1590766"/>
              <a:ext cx="138671" cy="77759"/>
            </a:xfrm>
            <a:prstGeom prst="rect">
              <a:avLst/>
            </a:prstGeom>
          </p:spPr>
        </p:pic>
      </p:grp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9814" y="1592300"/>
            <a:ext cx="66958" cy="74447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8040369" y="1590766"/>
            <a:ext cx="675005" cy="99695"/>
            <a:chOff x="8040369" y="1590766"/>
            <a:chExt cx="675005" cy="99695"/>
          </a:xfrm>
        </p:grpSpPr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040369" y="1590790"/>
              <a:ext cx="426237" cy="9907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486901" y="1590766"/>
              <a:ext cx="70326" cy="7775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76690" y="1590766"/>
              <a:ext cx="138671" cy="77759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343013" y="1763510"/>
            <a:ext cx="1642236" cy="99071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9052052" y="1765147"/>
            <a:ext cx="65662" cy="74447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9183116" y="1738757"/>
            <a:ext cx="850265" cy="118745"/>
            <a:chOff x="9183116" y="1738757"/>
            <a:chExt cx="850265" cy="118745"/>
          </a:xfrm>
        </p:grpSpPr>
        <p:sp>
          <p:nvSpPr>
            <p:cNvPr id="68" name="object 68"/>
            <p:cNvSpPr/>
            <p:nvPr/>
          </p:nvSpPr>
          <p:spPr>
            <a:xfrm>
              <a:off x="9183116" y="1738756"/>
              <a:ext cx="639445" cy="102870"/>
            </a:xfrm>
            <a:custGeom>
              <a:avLst/>
              <a:gdLst/>
              <a:ahLst/>
              <a:cxnLst/>
              <a:rect l="l" t="t" r="r" b="b"/>
              <a:pathLst>
                <a:path w="639445" h="102869">
                  <a:moveTo>
                    <a:pt x="86741" y="100838"/>
                  </a:moveTo>
                  <a:lnTo>
                    <a:pt x="37465" y="48641"/>
                  </a:lnTo>
                  <a:lnTo>
                    <a:pt x="84582" y="0"/>
                  </a:lnTo>
                  <a:lnTo>
                    <a:pt x="69850" y="0"/>
                  </a:lnTo>
                  <a:lnTo>
                    <a:pt x="27813" y="44196"/>
                  </a:lnTo>
                  <a:lnTo>
                    <a:pt x="11303" y="44196"/>
                  </a:lnTo>
                  <a:lnTo>
                    <a:pt x="11303" y="0"/>
                  </a:lnTo>
                  <a:lnTo>
                    <a:pt x="0" y="0"/>
                  </a:lnTo>
                  <a:lnTo>
                    <a:pt x="0" y="100838"/>
                  </a:lnTo>
                  <a:lnTo>
                    <a:pt x="11303" y="100838"/>
                  </a:lnTo>
                  <a:lnTo>
                    <a:pt x="11303" y="54483"/>
                  </a:lnTo>
                  <a:lnTo>
                    <a:pt x="28194" y="54483"/>
                  </a:lnTo>
                  <a:lnTo>
                    <a:pt x="71628" y="100838"/>
                  </a:lnTo>
                  <a:lnTo>
                    <a:pt x="86741" y="100838"/>
                  </a:lnTo>
                  <a:close/>
                </a:path>
                <a:path w="639445" h="102869">
                  <a:moveTo>
                    <a:pt x="160401" y="45974"/>
                  </a:moveTo>
                  <a:lnTo>
                    <a:pt x="157734" y="38608"/>
                  </a:lnTo>
                  <a:lnTo>
                    <a:pt x="152781" y="33655"/>
                  </a:lnTo>
                  <a:lnTo>
                    <a:pt x="149860" y="31369"/>
                  </a:lnTo>
                  <a:lnTo>
                    <a:pt x="149860" y="35179"/>
                  </a:lnTo>
                  <a:lnTo>
                    <a:pt x="149860" y="58051"/>
                  </a:lnTo>
                  <a:lnTo>
                    <a:pt x="149860" y="66294"/>
                  </a:lnTo>
                  <a:lnTo>
                    <a:pt x="149860" y="73533"/>
                  </a:lnTo>
                  <a:lnTo>
                    <a:pt x="147955" y="81661"/>
                  </a:lnTo>
                  <a:lnTo>
                    <a:pt x="142621" y="88011"/>
                  </a:lnTo>
                  <a:lnTo>
                    <a:pt x="134747" y="92202"/>
                  </a:lnTo>
                  <a:lnTo>
                    <a:pt x="124968" y="93599"/>
                  </a:lnTo>
                  <a:lnTo>
                    <a:pt x="115062" y="93599"/>
                  </a:lnTo>
                  <a:lnTo>
                    <a:pt x="106299" y="88138"/>
                  </a:lnTo>
                  <a:lnTo>
                    <a:pt x="106299" y="78486"/>
                  </a:lnTo>
                  <a:lnTo>
                    <a:pt x="107696" y="72136"/>
                  </a:lnTo>
                  <a:lnTo>
                    <a:pt x="111887" y="67310"/>
                  </a:lnTo>
                  <a:lnTo>
                    <a:pt x="118745" y="64262"/>
                  </a:lnTo>
                  <a:lnTo>
                    <a:pt x="128016" y="63119"/>
                  </a:lnTo>
                  <a:lnTo>
                    <a:pt x="137160" y="63119"/>
                  </a:lnTo>
                  <a:lnTo>
                    <a:pt x="144272" y="64770"/>
                  </a:lnTo>
                  <a:lnTo>
                    <a:pt x="149860" y="66294"/>
                  </a:lnTo>
                  <a:lnTo>
                    <a:pt x="149860" y="58051"/>
                  </a:lnTo>
                  <a:lnTo>
                    <a:pt x="149733" y="58026"/>
                  </a:lnTo>
                  <a:lnTo>
                    <a:pt x="149860" y="35179"/>
                  </a:lnTo>
                  <a:lnTo>
                    <a:pt x="149860" y="31369"/>
                  </a:lnTo>
                  <a:lnTo>
                    <a:pt x="148209" y="29972"/>
                  </a:lnTo>
                  <a:lnTo>
                    <a:pt x="142621" y="27432"/>
                  </a:lnTo>
                  <a:lnTo>
                    <a:pt x="136144" y="25908"/>
                  </a:lnTo>
                  <a:lnTo>
                    <a:pt x="128651" y="25400"/>
                  </a:lnTo>
                  <a:lnTo>
                    <a:pt x="119380" y="25908"/>
                  </a:lnTo>
                  <a:lnTo>
                    <a:pt x="120523" y="25908"/>
                  </a:lnTo>
                  <a:lnTo>
                    <a:pt x="114173" y="27051"/>
                  </a:lnTo>
                  <a:lnTo>
                    <a:pt x="107823" y="28956"/>
                  </a:lnTo>
                  <a:lnTo>
                    <a:pt x="101600" y="31623"/>
                  </a:lnTo>
                  <a:lnTo>
                    <a:pt x="104775" y="40259"/>
                  </a:lnTo>
                  <a:lnTo>
                    <a:pt x="104902" y="40640"/>
                  </a:lnTo>
                  <a:lnTo>
                    <a:pt x="111887" y="37338"/>
                  </a:lnTo>
                  <a:lnTo>
                    <a:pt x="118745" y="35179"/>
                  </a:lnTo>
                  <a:lnTo>
                    <a:pt x="127508" y="35179"/>
                  </a:lnTo>
                  <a:lnTo>
                    <a:pt x="149720" y="58026"/>
                  </a:lnTo>
                  <a:lnTo>
                    <a:pt x="143002" y="56261"/>
                  </a:lnTo>
                  <a:lnTo>
                    <a:pt x="136525" y="54864"/>
                  </a:lnTo>
                  <a:lnTo>
                    <a:pt x="126873" y="54864"/>
                  </a:lnTo>
                  <a:lnTo>
                    <a:pt x="113919" y="56515"/>
                  </a:lnTo>
                  <a:lnTo>
                    <a:pt x="103606" y="61214"/>
                  </a:lnTo>
                  <a:lnTo>
                    <a:pt x="103771" y="61214"/>
                  </a:lnTo>
                  <a:lnTo>
                    <a:pt x="97282" y="68707"/>
                  </a:lnTo>
                  <a:lnTo>
                    <a:pt x="95123" y="78486"/>
                  </a:lnTo>
                  <a:lnTo>
                    <a:pt x="94996" y="79248"/>
                  </a:lnTo>
                  <a:lnTo>
                    <a:pt x="97409" y="89408"/>
                  </a:lnTo>
                  <a:lnTo>
                    <a:pt x="103759" y="96647"/>
                  </a:lnTo>
                  <a:lnTo>
                    <a:pt x="112649" y="100965"/>
                  </a:lnTo>
                  <a:lnTo>
                    <a:pt x="122809" y="102489"/>
                  </a:lnTo>
                  <a:lnTo>
                    <a:pt x="131826" y="101346"/>
                  </a:lnTo>
                  <a:lnTo>
                    <a:pt x="139319" y="98552"/>
                  </a:lnTo>
                  <a:lnTo>
                    <a:pt x="145161" y="94488"/>
                  </a:lnTo>
                  <a:lnTo>
                    <a:pt x="145923" y="93599"/>
                  </a:lnTo>
                  <a:lnTo>
                    <a:pt x="149733" y="89662"/>
                  </a:lnTo>
                  <a:lnTo>
                    <a:pt x="149733" y="100965"/>
                  </a:lnTo>
                  <a:lnTo>
                    <a:pt x="160401" y="100965"/>
                  </a:lnTo>
                  <a:lnTo>
                    <a:pt x="160401" y="89662"/>
                  </a:lnTo>
                  <a:lnTo>
                    <a:pt x="160401" y="45974"/>
                  </a:lnTo>
                  <a:close/>
                </a:path>
                <a:path w="639445" h="102869">
                  <a:moveTo>
                    <a:pt x="243459" y="70612"/>
                  </a:moveTo>
                  <a:lnTo>
                    <a:pt x="235712" y="64770"/>
                  </a:lnTo>
                  <a:lnTo>
                    <a:pt x="226441" y="62865"/>
                  </a:lnTo>
                  <a:lnTo>
                    <a:pt x="234315" y="60579"/>
                  </a:lnTo>
                  <a:lnTo>
                    <a:pt x="241427" y="55499"/>
                  </a:lnTo>
                  <a:lnTo>
                    <a:pt x="241427" y="45466"/>
                  </a:lnTo>
                  <a:lnTo>
                    <a:pt x="239395" y="37084"/>
                  </a:lnTo>
                  <a:lnTo>
                    <a:pt x="233553" y="30607"/>
                  </a:lnTo>
                  <a:lnTo>
                    <a:pt x="224028" y="26289"/>
                  </a:lnTo>
                  <a:lnTo>
                    <a:pt x="211328" y="24765"/>
                  </a:lnTo>
                  <a:lnTo>
                    <a:pt x="201930" y="25527"/>
                  </a:lnTo>
                  <a:lnTo>
                    <a:pt x="193421" y="27686"/>
                  </a:lnTo>
                  <a:lnTo>
                    <a:pt x="185547" y="31115"/>
                  </a:lnTo>
                  <a:lnTo>
                    <a:pt x="178435" y="35560"/>
                  </a:lnTo>
                  <a:lnTo>
                    <a:pt x="184150" y="43434"/>
                  </a:lnTo>
                  <a:lnTo>
                    <a:pt x="190754" y="39370"/>
                  </a:lnTo>
                  <a:lnTo>
                    <a:pt x="197485" y="36449"/>
                  </a:lnTo>
                  <a:lnTo>
                    <a:pt x="204216" y="34798"/>
                  </a:lnTo>
                  <a:lnTo>
                    <a:pt x="211074" y="34163"/>
                  </a:lnTo>
                  <a:lnTo>
                    <a:pt x="223266" y="34163"/>
                  </a:lnTo>
                  <a:lnTo>
                    <a:pt x="230251" y="38989"/>
                  </a:lnTo>
                  <a:lnTo>
                    <a:pt x="230251" y="53848"/>
                  </a:lnTo>
                  <a:lnTo>
                    <a:pt x="223520" y="58801"/>
                  </a:lnTo>
                  <a:lnTo>
                    <a:pt x="194818" y="58801"/>
                  </a:lnTo>
                  <a:lnTo>
                    <a:pt x="194818" y="67691"/>
                  </a:lnTo>
                  <a:lnTo>
                    <a:pt x="224282" y="67691"/>
                  </a:lnTo>
                  <a:lnTo>
                    <a:pt x="232283" y="71882"/>
                  </a:lnTo>
                  <a:lnTo>
                    <a:pt x="232283" y="87884"/>
                  </a:lnTo>
                  <a:lnTo>
                    <a:pt x="224155" y="92964"/>
                  </a:lnTo>
                  <a:lnTo>
                    <a:pt x="210439" y="92964"/>
                  </a:lnTo>
                  <a:lnTo>
                    <a:pt x="202819" y="92329"/>
                  </a:lnTo>
                  <a:lnTo>
                    <a:pt x="195580" y="90551"/>
                  </a:lnTo>
                  <a:lnTo>
                    <a:pt x="188976" y="87884"/>
                  </a:lnTo>
                  <a:lnTo>
                    <a:pt x="183134" y="84328"/>
                  </a:lnTo>
                  <a:lnTo>
                    <a:pt x="177419" y="92456"/>
                  </a:lnTo>
                  <a:lnTo>
                    <a:pt x="184277" y="96647"/>
                  </a:lnTo>
                  <a:lnTo>
                    <a:pt x="192151" y="99822"/>
                  </a:lnTo>
                  <a:lnTo>
                    <a:pt x="200914" y="101854"/>
                  </a:lnTo>
                  <a:lnTo>
                    <a:pt x="210439" y="102616"/>
                  </a:lnTo>
                  <a:lnTo>
                    <a:pt x="224663" y="100838"/>
                  </a:lnTo>
                  <a:lnTo>
                    <a:pt x="234950" y="96139"/>
                  </a:lnTo>
                  <a:lnTo>
                    <a:pt x="241300" y="89154"/>
                  </a:lnTo>
                  <a:lnTo>
                    <a:pt x="243459" y="80518"/>
                  </a:lnTo>
                  <a:lnTo>
                    <a:pt x="243459" y="70612"/>
                  </a:lnTo>
                  <a:close/>
                </a:path>
                <a:path w="639445" h="102869">
                  <a:moveTo>
                    <a:pt x="323723" y="45974"/>
                  </a:moveTo>
                  <a:lnTo>
                    <a:pt x="321056" y="38608"/>
                  </a:lnTo>
                  <a:lnTo>
                    <a:pt x="316103" y="33655"/>
                  </a:lnTo>
                  <a:lnTo>
                    <a:pt x="313182" y="31369"/>
                  </a:lnTo>
                  <a:lnTo>
                    <a:pt x="313182" y="35179"/>
                  </a:lnTo>
                  <a:lnTo>
                    <a:pt x="313182" y="58051"/>
                  </a:lnTo>
                  <a:lnTo>
                    <a:pt x="313182" y="66294"/>
                  </a:lnTo>
                  <a:lnTo>
                    <a:pt x="313182" y="73533"/>
                  </a:lnTo>
                  <a:lnTo>
                    <a:pt x="311277" y="81661"/>
                  </a:lnTo>
                  <a:lnTo>
                    <a:pt x="305943" y="88011"/>
                  </a:lnTo>
                  <a:lnTo>
                    <a:pt x="297942" y="92202"/>
                  </a:lnTo>
                  <a:lnTo>
                    <a:pt x="288290" y="93599"/>
                  </a:lnTo>
                  <a:lnTo>
                    <a:pt x="278384" y="93599"/>
                  </a:lnTo>
                  <a:lnTo>
                    <a:pt x="269494" y="88138"/>
                  </a:lnTo>
                  <a:lnTo>
                    <a:pt x="269494" y="78486"/>
                  </a:lnTo>
                  <a:lnTo>
                    <a:pt x="271018" y="72136"/>
                  </a:lnTo>
                  <a:lnTo>
                    <a:pt x="275209" y="67310"/>
                  </a:lnTo>
                  <a:lnTo>
                    <a:pt x="281940" y="64262"/>
                  </a:lnTo>
                  <a:lnTo>
                    <a:pt x="291338" y="63119"/>
                  </a:lnTo>
                  <a:lnTo>
                    <a:pt x="300482" y="63119"/>
                  </a:lnTo>
                  <a:lnTo>
                    <a:pt x="307594" y="64770"/>
                  </a:lnTo>
                  <a:lnTo>
                    <a:pt x="313182" y="66294"/>
                  </a:lnTo>
                  <a:lnTo>
                    <a:pt x="313182" y="58051"/>
                  </a:lnTo>
                  <a:lnTo>
                    <a:pt x="313055" y="58026"/>
                  </a:lnTo>
                  <a:lnTo>
                    <a:pt x="313182" y="35179"/>
                  </a:lnTo>
                  <a:lnTo>
                    <a:pt x="313182" y="31369"/>
                  </a:lnTo>
                  <a:lnTo>
                    <a:pt x="311404" y="29972"/>
                  </a:lnTo>
                  <a:lnTo>
                    <a:pt x="305943" y="27432"/>
                  </a:lnTo>
                  <a:lnTo>
                    <a:pt x="299466" y="25908"/>
                  </a:lnTo>
                  <a:lnTo>
                    <a:pt x="291973" y="25400"/>
                  </a:lnTo>
                  <a:lnTo>
                    <a:pt x="282562" y="25908"/>
                  </a:lnTo>
                  <a:lnTo>
                    <a:pt x="283832" y="25908"/>
                  </a:lnTo>
                  <a:lnTo>
                    <a:pt x="277495" y="27051"/>
                  </a:lnTo>
                  <a:lnTo>
                    <a:pt x="271145" y="28956"/>
                  </a:lnTo>
                  <a:lnTo>
                    <a:pt x="264922" y="31623"/>
                  </a:lnTo>
                  <a:lnTo>
                    <a:pt x="268097" y="40259"/>
                  </a:lnTo>
                  <a:lnTo>
                    <a:pt x="268224" y="40640"/>
                  </a:lnTo>
                  <a:lnTo>
                    <a:pt x="275209" y="37338"/>
                  </a:lnTo>
                  <a:lnTo>
                    <a:pt x="282067" y="35179"/>
                  </a:lnTo>
                  <a:lnTo>
                    <a:pt x="290830" y="35179"/>
                  </a:lnTo>
                  <a:lnTo>
                    <a:pt x="313042" y="58026"/>
                  </a:lnTo>
                  <a:lnTo>
                    <a:pt x="306197" y="56261"/>
                  </a:lnTo>
                  <a:lnTo>
                    <a:pt x="299720" y="54864"/>
                  </a:lnTo>
                  <a:lnTo>
                    <a:pt x="290195" y="54864"/>
                  </a:lnTo>
                  <a:lnTo>
                    <a:pt x="277241" y="56515"/>
                  </a:lnTo>
                  <a:lnTo>
                    <a:pt x="266928" y="61214"/>
                  </a:lnTo>
                  <a:lnTo>
                    <a:pt x="267093" y="61214"/>
                  </a:lnTo>
                  <a:lnTo>
                    <a:pt x="260604" y="68707"/>
                  </a:lnTo>
                  <a:lnTo>
                    <a:pt x="258445" y="78486"/>
                  </a:lnTo>
                  <a:lnTo>
                    <a:pt x="258318" y="79248"/>
                  </a:lnTo>
                  <a:lnTo>
                    <a:pt x="260731" y="89408"/>
                  </a:lnTo>
                  <a:lnTo>
                    <a:pt x="267081" y="96647"/>
                  </a:lnTo>
                  <a:lnTo>
                    <a:pt x="275971" y="100965"/>
                  </a:lnTo>
                  <a:lnTo>
                    <a:pt x="286131" y="102489"/>
                  </a:lnTo>
                  <a:lnTo>
                    <a:pt x="295148" y="101346"/>
                  </a:lnTo>
                  <a:lnTo>
                    <a:pt x="302641" y="98552"/>
                  </a:lnTo>
                  <a:lnTo>
                    <a:pt x="308483" y="94488"/>
                  </a:lnTo>
                  <a:lnTo>
                    <a:pt x="309245" y="93599"/>
                  </a:lnTo>
                  <a:lnTo>
                    <a:pt x="313055" y="89662"/>
                  </a:lnTo>
                  <a:lnTo>
                    <a:pt x="313055" y="100965"/>
                  </a:lnTo>
                  <a:lnTo>
                    <a:pt x="323723" y="100965"/>
                  </a:lnTo>
                  <a:lnTo>
                    <a:pt x="323723" y="89662"/>
                  </a:lnTo>
                  <a:lnTo>
                    <a:pt x="323723" y="45974"/>
                  </a:lnTo>
                  <a:close/>
                </a:path>
                <a:path w="639445" h="102869">
                  <a:moveTo>
                    <a:pt x="411988" y="100838"/>
                  </a:moveTo>
                  <a:lnTo>
                    <a:pt x="382524" y="62865"/>
                  </a:lnTo>
                  <a:lnTo>
                    <a:pt x="410845" y="26416"/>
                  </a:lnTo>
                  <a:lnTo>
                    <a:pt x="398399" y="26416"/>
                  </a:lnTo>
                  <a:lnTo>
                    <a:pt x="376301" y="55499"/>
                  </a:lnTo>
                  <a:lnTo>
                    <a:pt x="354330" y="26416"/>
                  </a:lnTo>
                  <a:lnTo>
                    <a:pt x="341630" y="26416"/>
                  </a:lnTo>
                  <a:lnTo>
                    <a:pt x="369570" y="62992"/>
                  </a:lnTo>
                  <a:lnTo>
                    <a:pt x="340487" y="100838"/>
                  </a:lnTo>
                  <a:lnTo>
                    <a:pt x="352933" y="100838"/>
                  </a:lnTo>
                  <a:lnTo>
                    <a:pt x="376047" y="70231"/>
                  </a:lnTo>
                  <a:lnTo>
                    <a:pt x="399161" y="100838"/>
                  </a:lnTo>
                  <a:lnTo>
                    <a:pt x="411988" y="100838"/>
                  </a:lnTo>
                  <a:close/>
                </a:path>
                <a:path w="639445" h="102869">
                  <a:moveTo>
                    <a:pt x="488823" y="88138"/>
                  </a:moveTo>
                  <a:lnTo>
                    <a:pt x="481838" y="81534"/>
                  </a:lnTo>
                  <a:lnTo>
                    <a:pt x="475869" y="87884"/>
                  </a:lnTo>
                  <a:lnTo>
                    <a:pt x="468630" y="92583"/>
                  </a:lnTo>
                  <a:lnTo>
                    <a:pt x="459105" y="92583"/>
                  </a:lnTo>
                  <a:lnTo>
                    <a:pt x="448183" y="90424"/>
                  </a:lnTo>
                  <a:lnTo>
                    <a:pt x="439547" y="84201"/>
                  </a:lnTo>
                  <a:lnTo>
                    <a:pt x="433832" y="75057"/>
                  </a:lnTo>
                  <a:lnTo>
                    <a:pt x="431673" y="63373"/>
                  </a:lnTo>
                  <a:lnTo>
                    <a:pt x="433705" y="52070"/>
                  </a:lnTo>
                  <a:lnTo>
                    <a:pt x="439293" y="42926"/>
                  </a:lnTo>
                  <a:lnTo>
                    <a:pt x="447802" y="36830"/>
                  </a:lnTo>
                  <a:lnTo>
                    <a:pt x="458343" y="34671"/>
                  </a:lnTo>
                  <a:lnTo>
                    <a:pt x="468503" y="34671"/>
                  </a:lnTo>
                  <a:lnTo>
                    <a:pt x="474980" y="39624"/>
                  </a:lnTo>
                  <a:lnTo>
                    <a:pt x="480949" y="45847"/>
                  </a:lnTo>
                  <a:lnTo>
                    <a:pt x="488315" y="38100"/>
                  </a:lnTo>
                  <a:lnTo>
                    <a:pt x="482600" y="32893"/>
                  </a:lnTo>
                  <a:lnTo>
                    <a:pt x="475996" y="28575"/>
                  </a:lnTo>
                  <a:lnTo>
                    <a:pt x="468122" y="25781"/>
                  </a:lnTo>
                  <a:lnTo>
                    <a:pt x="458470" y="24765"/>
                  </a:lnTo>
                  <a:lnTo>
                    <a:pt x="443230" y="27940"/>
                  </a:lnTo>
                  <a:lnTo>
                    <a:pt x="431165" y="36322"/>
                  </a:lnTo>
                  <a:lnTo>
                    <a:pt x="423164" y="48641"/>
                  </a:lnTo>
                  <a:lnTo>
                    <a:pt x="420370" y="64008"/>
                  </a:lnTo>
                  <a:lnTo>
                    <a:pt x="423164" y="78867"/>
                  </a:lnTo>
                  <a:lnTo>
                    <a:pt x="431165" y="91059"/>
                  </a:lnTo>
                  <a:lnTo>
                    <a:pt x="443230" y="99441"/>
                  </a:lnTo>
                  <a:lnTo>
                    <a:pt x="458470" y="102616"/>
                  </a:lnTo>
                  <a:lnTo>
                    <a:pt x="467995" y="101473"/>
                  </a:lnTo>
                  <a:lnTo>
                    <a:pt x="476123" y="98552"/>
                  </a:lnTo>
                  <a:lnTo>
                    <a:pt x="482854" y="93980"/>
                  </a:lnTo>
                  <a:lnTo>
                    <a:pt x="488823" y="88138"/>
                  </a:lnTo>
                  <a:close/>
                </a:path>
                <a:path w="639445" h="102869">
                  <a:moveTo>
                    <a:pt x="567563" y="26416"/>
                  </a:moveTo>
                  <a:lnTo>
                    <a:pt x="496824" y="26416"/>
                  </a:lnTo>
                  <a:lnTo>
                    <a:pt x="496824" y="36322"/>
                  </a:lnTo>
                  <a:lnTo>
                    <a:pt x="526542" y="36322"/>
                  </a:lnTo>
                  <a:lnTo>
                    <a:pt x="526542" y="100838"/>
                  </a:lnTo>
                  <a:lnTo>
                    <a:pt x="537718" y="100838"/>
                  </a:lnTo>
                  <a:lnTo>
                    <a:pt x="537718" y="36322"/>
                  </a:lnTo>
                  <a:lnTo>
                    <a:pt x="567563" y="36322"/>
                  </a:lnTo>
                  <a:lnTo>
                    <a:pt x="567563" y="26416"/>
                  </a:lnTo>
                  <a:close/>
                </a:path>
                <a:path w="639445" h="102869">
                  <a:moveTo>
                    <a:pt x="639445" y="45974"/>
                  </a:moveTo>
                  <a:lnTo>
                    <a:pt x="636905" y="38608"/>
                  </a:lnTo>
                  <a:lnTo>
                    <a:pt x="633476" y="35179"/>
                  </a:lnTo>
                  <a:lnTo>
                    <a:pt x="631825" y="33655"/>
                  </a:lnTo>
                  <a:lnTo>
                    <a:pt x="628904" y="31369"/>
                  </a:lnTo>
                  <a:lnTo>
                    <a:pt x="627253" y="29972"/>
                  </a:lnTo>
                  <a:lnTo>
                    <a:pt x="621665" y="27432"/>
                  </a:lnTo>
                  <a:lnTo>
                    <a:pt x="615188" y="25908"/>
                  </a:lnTo>
                  <a:lnTo>
                    <a:pt x="607822" y="25400"/>
                  </a:lnTo>
                  <a:lnTo>
                    <a:pt x="598424" y="25908"/>
                  </a:lnTo>
                  <a:lnTo>
                    <a:pt x="599567" y="25908"/>
                  </a:lnTo>
                  <a:lnTo>
                    <a:pt x="593217" y="27051"/>
                  </a:lnTo>
                  <a:lnTo>
                    <a:pt x="586867" y="28956"/>
                  </a:lnTo>
                  <a:lnTo>
                    <a:pt x="580771" y="31623"/>
                  </a:lnTo>
                  <a:lnTo>
                    <a:pt x="584073" y="40640"/>
                  </a:lnTo>
                  <a:lnTo>
                    <a:pt x="590931" y="37338"/>
                  </a:lnTo>
                  <a:lnTo>
                    <a:pt x="597916" y="35179"/>
                  </a:lnTo>
                  <a:lnTo>
                    <a:pt x="606679" y="35179"/>
                  </a:lnTo>
                  <a:lnTo>
                    <a:pt x="615950" y="36449"/>
                  </a:lnTo>
                  <a:lnTo>
                    <a:pt x="622935" y="40259"/>
                  </a:lnTo>
                  <a:lnTo>
                    <a:pt x="627380" y="46609"/>
                  </a:lnTo>
                  <a:lnTo>
                    <a:pt x="628777" y="54864"/>
                  </a:lnTo>
                  <a:lnTo>
                    <a:pt x="628904" y="35179"/>
                  </a:lnTo>
                  <a:lnTo>
                    <a:pt x="628904" y="58051"/>
                  </a:lnTo>
                  <a:lnTo>
                    <a:pt x="628904" y="66294"/>
                  </a:lnTo>
                  <a:lnTo>
                    <a:pt x="628904" y="73533"/>
                  </a:lnTo>
                  <a:lnTo>
                    <a:pt x="626999" y="81661"/>
                  </a:lnTo>
                  <a:lnTo>
                    <a:pt x="621665" y="88011"/>
                  </a:lnTo>
                  <a:lnTo>
                    <a:pt x="613791" y="92202"/>
                  </a:lnTo>
                  <a:lnTo>
                    <a:pt x="604012" y="93599"/>
                  </a:lnTo>
                  <a:lnTo>
                    <a:pt x="594106" y="93599"/>
                  </a:lnTo>
                  <a:lnTo>
                    <a:pt x="585343" y="88138"/>
                  </a:lnTo>
                  <a:lnTo>
                    <a:pt x="585343" y="78486"/>
                  </a:lnTo>
                  <a:lnTo>
                    <a:pt x="586740" y="72136"/>
                  </a:lnTo>
                  <a:lnTo>
                    <a:pt x="590931" y="67310"/>
                  </a:lnTo>
                  <a:lnTo>
                    <a:pt x="597789" y="64262"/>
                  </a:lnTo>
                  <a:lnTo>
                    <a:pt x="607060" y="63119"/>
                  </a:lnTo>
                  <a:lnTo>
                    <a:pt x="616331" y="63119"/>
                  </a:lnTo>
                  <a:lnTo>
                    <a:pt x="623316" y="64770"/>
                  </a:lnTo>
                  <a:lnTo>
                    <a:pt x="628904" y="66294"/>
                  </a:lnTo>
                  <a:lnTo>
                    <a:pt x="628904" y="58051"/>
                  </a:lnTo>
                  <a:lnTo>
                    <a:pt x="622046" y="56261"/>
                  </a:lnTo>
                  <a:lnTo>
                    <a:pt x="615569" y="54864"/>
                  </a:lnTo>
                  <a:lnTo>
                    <a:pt x="605917" y="54864"/>
                  </a:lnTo>
                  <a:lnTo>
                    <a:pt x="574167" y="78486"/>
                  </a:lnTo>
                  <a:lnTo>
                    <a:pt x="574040" y="79248"/>
                  </a:lnTo>
                  <a:lnTo>
                    <a:pt x="576453" y="89408"/>
                  </a:lnTo>
                  <a:lnTo>
                    <a:pt x="582803" y="96647"/>
                  </a:lnTo>
                  <a:lnTo>
                    <a:pt x="591693" y="100965"/>
                  </a:lnTo>
                  <a:lnTo>
                    <a:pt x="601853" y="102489"/>
                  </a:lnTo>
                  <a:lnTo>
                    <a:pt x="610997" y="101346"/>
                  </a:lnTo>
                  <a:lnTo>
                    <a:pt x="618363" y="98552"/>
                  </a:lnTo>
                  <a:lnTo>
                    <a:pt x="624332" y="94488"/>
                  </a:lnTo>
                  <a:lnTo>
                    <a:pt x="625094" y="93599"/>
                  </a:lnTo>
                  <a:lnTo>
                    <a:pt x="628777" y="89662"/>
                  </a:lnTo>
                  <a:lnTo>
                    <a:pt x="628777" y="100965"/>
                  </a:lnTo>
                  <a:lnTo>
                    <a:pt x="639445" y="100965"/>
                  </a:lnTo>
                  <a:lnTo>
                    <a:pt x="639445" y="89662"/>
                  </a:lnTo>
                  <a:lnTo>
                    <a:pt x="639445" y="4597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46183" y="1765147"/>
              <a:ext cx="66526" cy="7444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9933051" y="1763521"/>
              <a:ext cx="100330" cy="93980"/>
            </a:xfrm>
            <a:custGeom>
              <a:avLst/>
              <a:gdLst/>
              <a:ahLst/>
              <a:cxnLst/>
              <a:rect l="l" t="t" r="r" b="b"/>
              <a:pathLst>
                <a:path w="100329" h="93980">
                  <a:moveTo>
                    <a:pt x="70358" y="38735"/>
                  </a:moveTo>
                  <a:lnTo>
                    <a:pt x="69723" y="34798"/>
                  </a:lnTo>
                  <a:lnTo>
                    <a:pt x="68199" y="25146"/>
                  </a:lnTo>
                  <a:lnTo>
                    <a:pt x="68072" y="24003"/>
                  </a:lnTo>
                  <a:lnTo>
                    <a:pt x="61341" y="11557"/>
                  </a:lnTo>
                  <a:lnTo>
                    <a:pt x="59182" y="9906"/>
                  </a:lnTo>
                  <a:lnTo>
                    <a:pt x="59182" y="34798"/>
                  </a:lnTo>
                  <a:lnTo>
                    <a:pt x="11176" y="34798"/>
                  </a:lnTo>
                  <a:lnTo>
                    <a:pt x="13716" y="25146"/>
                  </a:lnTo>
                  <a:lnTo>
                    <a:pt x="13843" y="24765"/>
                  </a:lnTo>
                  <a:lnTo>
                    <a:pt x="19050" y="16637"/>
                  </a:lnTo>
                  <a:lnTo>
                    <a:pt x="26035" y="11557"/>
                  </a:lnTo>
                  <a:lnTo>
                    <a:pt x="25400" y="11557"/>
                  </a:lnTo>
                  <a:lnTo>
                    <a:pt x="35433" y="9398"/>
                  </a:lnTo>
                  <a:lnTo>
                    <a:pt x="45593" y="11557"/>
                  </a:lnTo>
                  <a:lnTo>
                    <a:pt x="45339" y="11557"/>
                  </a:lnTo>
                  <a:lnTo>
                    <a:pt x="52451" y="17018"/>
                  </a:lnTo>
                  <a:lnTo>
                    <a:pt x="57023" y="25146"/>
                  </a:lnTo>
                  <a:lnTo>
                    <a:pt x="59182" y="34798"/>
                  </a:lnTo>
                  <a:lnTo>
                    <a:pt x="59182" y="9906"/>
                  </a:lnTo>
                  <a:lnTo>
                    <a:pt x="58547" y="9398"/>
                  </a:lnTo>
                  <a:lnTo>
                    <a:pt x="50571" y="3302"/>
                  </a:lnTo>
                  <a:lnTo>
                    <a:pt x="50977" y="3302"/>
                  </a:lnTo>
                  <a:lnTo>
                    <a:pt x="35687" y="0"/>
                  </a:lnTo>
                  <a:lnTo>
                    <a:pt x="20523" y="3302"/>
                  </a:lnTo>
                  <a:lnTo>
                    <a:pt x="21082" y="3302"/>
                  </a:lnTo>
                  <a:lnTo>
                    <a:pt x="9779" y="11557"/>
                  </a:lnTo>
                  <a:lnTo>
                    <a:pt x="2667" y="23749"/>
                  </a:lnTo>
                  <a:lnTo>
                    <a:pt x="0" y="38735"/>
                  </a:lnTo>
                  <a:lnTo>
                    <a:pt x="22733" y="75057"/>
                  </a:lnTo>
                  <a:lnTo>
                    <a:pt x="37084" y="77851"/>
                  </a:lnTo>
                  <a:lnTo>
                    <a:pt x="46863" y="76835"/>
                  </a:lnTo>
                  <a:lnTo>
                    <a:pt x="54991" y="74041"/>
                  </a:lnTo>
                  <a:lnTo>
                    <a:pt x="61849" y="69596"/>
                  </a:lnTo>
                  <a:lnTo>
                    <a:pt x="63373" y="68199"/>
                  </a:lnTo>
                  <a:lnTo>
                    <a:pt x="67818" y="63881"/>
                  </a:lnTo>
                  <a:lnTo>
                    <a:pt x="60960" y="57658"/>
                  </a:lnTo>
                  <a:lnTo>
                    <a:pt x="56134" y="61976"/>
                  </a:lnTo>
                  <a:lnTo>
                    <a:pt x="50673" y="65278"/>
                  </a:lnTo>
                  <a:lnTo>
                    <a:pt x="44577" y="67437"/>
                  </a:lnTo>
                  <a:lnTo>
                    <a:pt x="37465" y="68199"/>
                  </a:lnTo>
                  <a:lnTo>
                    <a:pt x="27940" y="66548"/>
                  </a:lnTo>
                  <a:lnTo>
                    <a:pt x="19939" y="61595"/>
                  </a:lnTo>
                  <a:lnTo>
                    <a:pt x="14097" y="53721"/>
                  </a:lnTo>
                  <a:lnTo>
                    <a:pt x="11176" y="42926"/>
                  </a:lnTo>
                  <a:lnTo>
                    <a:pt x="70231" y="42926"/>
                  </a:lnTo>
                  <a:lnTo>
                    <a:pt x="70358" y="38735"/>
                  </a:lnTo>
                  <a:close/>
                </a:path>
                <a:path w="100329" h="93980">
                  <a:moveTo>
                    <a:pt x="100330" y="60960"/>
                  </a:moveTo>
                  <a:lnTo>
                    <a:pt x="87122" y="60960"/>
                  </a:lnTo>
                  <a:lnTo>
                    <a:pt x="87122" y="76073"/>
                  </a:lnTo>
                  <a:lnTo>
                    <a:pt x="92329" y="76073"/>
                  </a:lnTo>
                  <a:lnTo>
                    <a:pt x="92837" y="82296"/>
                  </a:lnTo>
                  <a:lnTo>
                    <a:pt x="90043" y="85852"/>
                  </a:lnTo>
                  <a:lnTo>
                    <a:pt x="82677" y="88646"/>
                  </a:lnTo>
                  <a:lnTo>
                    <a:pt x="84328" y="93599"/>
                  </a:lnTo>
                  <a:lnTo>
                    <a:pt x="95377" y="91186"/>
                  </a:lnTo>
                  <a:lnTo>
                    <a:pt x="100330" y="85598"/>
                  </a:lnTo>
                  <a:lnTo>
                    <a:pt x="100330" y="6096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7343013" y="1936369"/>
            <a:ext cx="2176780" cy="272415"/>
            <a:chOff x="7343013" y="1936369"/>
            <a:chExt cx="2176780" cy="272415"/>
          </a:xfrm>
        </p:grpSpPr>
        <p:pic>
          <p:nvPicPr>
            <p:cNvPr id="72" name="object 7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343013" y="1937994"/>
              <a:ext cx="66382" cy="7444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429627" y="1936368"/>
              <a:ext cx="766445" cy="99060"/>
            </a:xfrm>
            <a:custGeom>
              <a:avLst/>
              <a:gdLst/>
              <a:ahLst/>
              <a:cxnLst/>
              <a:rect l="l" t="t" r="r" b="b"/>
              <a:pathLst>
                <a:path w="766445" h="99060">
                  <a:moveTo>
                    <a:pt x="77597" y="38608"/>
                  </a:moveTo>
                  <a:lnTo>
                    <a:pt x="74676" y="23876"/>
                  </a:lnTo>
                  <a:lnTo>
                    <a:pt x="74676" y="23749"/>
                  </a:lnTo>
                  <a:lnTo>
                    <a:pt x="66675" y="11557"/>
                  </a:lnTo>
                  <a:lnTo>
                    <a:pt x="66167" y="11176"/>
                  </a:lnTo>
                  <a:lnTo>
                    <a:pt x="66167" y="38608"/>
                  </a:lnTo>
                  <a:lnTo>
                    <a:pt x="66167" y="39116"/>
                  </a:lnTo>
                  <a:lnTo>
                    <a:pt x="64262" y="50165"/>
                  </a:lnTo>
                  <a:lnTo>
                    <a:pt x="58547" y="59309"/>
                  </a:lnTo>
                  <a:lnTo>
                    <a:pt x="49911" y="65532"/>
                  </a:lnTo>
                  <a:lnTo>
                    <a:pt x="38862" y="67818"/>
                  </a:lnTo>
                  <a:lnTo>
                    <a:pt x="27940" y="65532"/>
                  </a:lnTo>
                  <a:lnTo>
                    <a:pt x="19177" y="59309"/>
                  </a:lnTo>
                  <a:lnTo>
                    <a:pt x="13462" y="50165"/>
                  </a:lnTo>
                  <a:lnTo>
                    <a:pt x="11430" y="39116"/>
                  </a:lnTo>
                  <a:lnTo>
                    <a:pt x="11303" y="38608"/>
                  </a:lnTo>
                  <a:lnTo>
                    <a:pt x="38608" y="9779"/>
                  </a:lnTo>
                  <a:lnTo>
                    <a:pt x="49530" y="12065"/>
                  </a:lnTo>
                  <a:lnTo>
                    <a:pt x="58293" y="18288"/>
                  </a:lnTo>
                  <a:lnTo>
                    <a:pt x="64135" y="27559"/>
                  </a:lnTo>
                  <a:lnTo>
                    <a:pt x="66167" y="38608"/>
                  </a:lnTo>
                  <a:lnTo>
                    <a:pt x="66167" y="11176"/>
                  </a:lnTo>
                  <a:lnTo>
                    <a:pt x="64262" y="9779"/>
                  </a:lnTo>
                  <a:lnTo>
                    <a:pt x="54356" y="3048"/>
                  </a:lnTo>
                  <a:lnTo>
                    <a:pt x="38862" y="0"/>
                  </a:lnTo>
                  <a:lnTo>
                    <a:pt x="23241" y="3048"/>
                  </a:lnTo>
                  <a:lnTo>
                    <a:pt x="10922" y="11557"/>
                  </a:lnTo>
                  <a:lnTo>
                    <a:pt x="3048" y="23749"/>
                  </a:lnTo>
                  <a:lnTo>
                    <a:pt x="2921" y="23876"/>
                  </a:lnTo>
                  <a:lnTo>
                    <a:pt x="0" y="38608"/>
                  </a:lnTo>
                  <a:lnTo>
                    <a:pt x="0" y="39116"/>
                  </a:lnTo>
                  <a:lnTo>
                    <a:pt x="23114" y="74676"/>
                  </a:lnTo>
                  <a:lnTo>
                    <a:pt x="38608" y="77724"/>
                  </a:lnTo>
                  <a:lnTo>
                    <a:pt x="53975" y="74676"/>
                  </a:lnTo>
                  <a:lnTo>
                    <a:pt x="58496" y="67818"/>
                  </a:lnTo>
                  <a:lnTo>
                    <a:pt x="77470" y="39116"/>
                  </a:lnTo>
                  <a:lnTo>
                    <a:pt x="77597" y="38608"/>
                  </a:lnTo>
                  <a:close/>
                </a:path>
                <a:path w="766445" h="99060">
                  <a:moveTo>
                    <a:pt x="161544" y="63373"/>
                  </a:moveTo>
                  <a:lnTo>
                    <a:pt x="154432" y="56769"/>
                  </a:lnTo>
                  <a:lnTo>
                    <a:pt x="148590" y="63119"/>
                  </a:lnTo>
                  <a:lnTo>
                    <a:pt x="141351" y="67818"/>
                  </a:lnTo>
                  <a:lnTo>
                    <a:pt x="131699" y="67818"/>
                  </a:lnTo>
                  <a:lnTo>
                    <a:pt x="120904" y="65532"/>
                  </a:lnTo>
                  <a:lnTo>
                    <a:pt x="112268" y="59436"/>
                  </a:lnTo>
                  <a:lnTo>
                    <a:pt x="106426" y="50165"/>
                  </a:lnTo>
                  <a:lnTo>
                    <a:pt x="104394" y="38608"/>
                  </a:lnTo>
                  <a:lnTo>
                    <a:pt x="106426" y="27305"/>
                  </a:lnTo>
                  <a:lnTo>
                    <a:pt x="112014" y="18161"/>
                  </a:lnTo>
                  <a:lnTo>
                    <a:pt x="120523" y="12065"/>
                  </a:lnTo>
                  <a:lnTo>
                    <a:pt x="131064" y="9779"/>
                  </a:lnTo>
                  <a:lnTo>
                    <a:pt x="141224" y="9779"/>
                  </a:lnTo>
                  <a:lnTo>
                    <a:pt x="147701" y="14859"/>
                  </a:lnTo>
                  <a:lnTo>
                    <a:pt x="153670" y="21082"/>
                  </a:lnTo>
                  <a:lnTo>
                    <a:pt x="160909" y="13208"/>
                  </a:lnTo>
                  <a:lnTo>
                    <a:pt x="155321" y="8001"/>
                  </a:lnTo>
                  <a:lnTo>
                    <a:pt x="148717" y="3810"/>
                  </a:lnTo>
                  <a:lnTo>
                    <a:pt x="140716" y="1016"/>
                  </a:lnTo>
                  <a:lnTo>
                    <a:pt x="131191" y="0"/>
                  </a:lnTo>
                  <a:lnTo>
                    <a:pt x="115951" y="3048"/>
                  </a:lnTo>
                  <a:lnTo>
                    <a:pt x="103886" y="11557"/>
                  </a:lnTo>
                  <a:lnTo>
                    <a:pt x="95885" y="23876"/>
                  </a:lnTo>
                  <a:lnTo>
                    <a:pt x="92964" y="39116"/>
                  </a:lnTo>
                  <a:lnTo>
                    <a:pt x="95885" y="53975"/>
                  </a:lnTo>
                  <a:lnTo>
                    <a:pt x="103886" y="66294"/>
                  </a:lnTo>
                  <a:lnTo>
                    <a:pt x="115951" y="74676"/>
                  </a:lnTo>
                  <a:lnTo>
                    <a:pt x="131191" y="77724"/>
                  </a:lnTo>
                  <a:lnTo>
                    <a:pt x="140716" y="76708"/>
                  </a:lnTo>
                  <a:lnTo>
                    <a:pt x="148717" y="73787"/>
                  </a:lnTo>
                  <a:lnTo>
                    <a:pt x="155575" y="69215"/>
                  </a:lnTo>
                  <a:lnTo>
                    <a:pt x="161544" y="63373"/>
                  </a:lnTo>
                  <a:close/>
                </a:path>
                <a:path w="766445" h="99060">
                  <a:moveTo>
                    <a:pt x="255016" y="38608"/>
                  </a:moveTo>
                  <a:lnTo>
                    <a:pt x="251968" y="22225"/>
                  </a:lnTo>
                  <a:lnTo>
                    <a:pt x="243967" y="10287"/>
                  </a:lnTo>
                  <a:lnTo>
                    <a:pt x="243967" y="10160"/>
                  </a:lnTo>
                  <a:lnTo>
                    <a:pt x="243586" y="9906"/>
                  </a:lnTo>
                  <a:lnTo>
                    <a:pt x="243586" y="38608"/>
                  </a:lnTo>
                  <a:lnTo>
                    <a:pt x="243586" y="38989"/>
                  </a:lnTo>
                  <a:lnTo>
                    <a:pt x="217411" y="67691"/>
                  </a:lnTo>
                  <a:lnTo>
                    <a:pt x="208026" y="65786"/>
                  </a:lnTo>
                  <a:lnTo>
                    <a:pt x="207518" y="65786"/>
                  </a:lnTo>
                  <a:lnTo>
                    <a:pt x="201676" y="61722"/>
                  </a:lnTo>
                  <a:lnTo>
                    <a:pt x="198755" y="59817"/>
                  </a:lnTo>
                  <a:lnTo>
                    <a:pt x="192786" y="50673"/>
                  </a:lnTo>
                  <a:lnTo>
                    <a:pt x="190500" y="38989"/>
                  </a:lnTo>
                  <a:lnTo>
                    <a:pt x="190500" y="38608"/>
                  </a:lnTo>
                  <a:lnTo>
                    <a:pt x="192786" y="27051"/>
                  </a:lnTo>
                  <a:lnTo>
                    <a:pt x="198755" y="17907"/>
                  </a:lnTo>
                  <a:lnTo>
                    <a:pt x="200787" y="16510"/>
                  </a:lnTo>
                  <a:lnTo>
                    <a:pt x="207213" y="12192"/>
                  </a:lnTo>
                  <a:lnTo>
                    <a:pt x="206832" y="12192"/>
                  </a:lnTo>
                  <a:lnTo>
                    <a:pt x="217424" y="9906"/>
                  </a:lnTo>
                  <a:lnTo>
                    <a:pt x="228536" y="12192"/>
                  </a:lnTo>
                  <a:lnTo>
                    <a:pt x="227952" y="12192"/>
                  </a:lnTo>
                  <a:lnTo>
                    <a:pt x="235839" y="17653"/>
                  </a:lnTo>
                  <a:lnTo>
                    <a:pt x="241554" y="26797"/>
                  </a:lnTo>
                  <a:lnTo>
                    <a:pt x="243586" y="38608"/>
                  </a:lnTo>
                  <a:lnTo>
                    <a:pt x="243586" y="9906"/>
                  </a:lnTo>
                  <a:lnTo>
                    <a:pt x="232537" y="2540"/>
                  </a:lnTo>
                  <a:lnTo>
                    <a:pt x="219456" y="0"/>
                  </a:lnTo>
                  <a:lnTo>
                    <a:pt x="210058" y="1397"/>
                  </a:lnTo>
                  <a:lnTo>
                    <a:pt x="202311" y="4953"/>
                  </a:lnTo>
                  <a:lnTo>
                    <a:pt x="196088" y="10287"/>
                  </a:lnTo>
                  <a:lnTo>
                    <a:pt x="190881" y="16510"/>
                  </a:lnTo>
                  <a:lnTo>
                    <a:pt x="190881" y="1651"/>
                  </a:lnTo>
                  <a:lnTo>
                    <a:pt x="179832" y="1651"/>
                  </a:lnTo>
                  <a:lnTo>
                    <a:pt x="179832" y="99060"/>
                  </a:lnTo>
                  <a:lnTo>
                    <a:pt x="190881" y="99060"/>
                  </a:lnTo>
                  <a:lnTo>
                    <a:pt x="190881" y="61722"/>
                  </a:lnTo>
                  <a:lnTo>
                    <a:pt x="195834" y="67818"/>
                  </a:lnTo>
                  <a:lnTo>
                    <a:pt x="202184" y="72898"/>
                  </a:lnTo>
                  <a:lnTo>
                    <a:pt x="209931" y="76327"/>
                  </a:lnTo>
                  <a:lnTo>
                    <a:pt x="219456" y="77597"/>
                  </a:lnTo>
                  <a:lnTo>
                    <a:pt x="232537" y="74930"/>
                  </a:lnTo>
                  <a:lnTo>
                    <a:pt x="243255" y="67818"/>
                  </a:lnTo>
                  <a:lnTo>
                    <a:pt x="243967" y="67310"/>
                  </a:lnTo>
                  <a:lnTo>
                    <a:pt x="251968" y="55118"/>
                  </a:lnTo>
                  <a:lnTo>
                    <a:pt x="255016" y="38989"/>
                  </a:lnTo>
                  <a:lnTo>
                    <a:pt x="255016" y="38608"/>
                  </a:lnTo>
                  <a:close/>
                </a:path>
                <a:path w="766445" h="99060">
                  <a:moveTo>
                    <a:pt x="341122" y="38735"/>
                  </a:moveTo>
                  <a:lnTo>
                    <a:pt x="340614" y="34671"/>
                  </a:lnTo>
                  <a:lnTo>
                    <a:pt x="339090" y="25146"/>
                  </a:lnTo>
                  <a:lnTo>
                    <a:pt x="338963" y="24003"/>
                  </a:lnTo>
                  <a:lnTo>
                    <a:pt x="332105" y="11557"/>
                  </a:lnTo>
                  <a:lnTo>
                    <a:pt x="330073" y="9906"/>
                  </a:lnTo>
                  <a:lnTo>
                    <a:pt x="330073" y="34671"/>
                  </a:lnTo>
                  <a:lnTo>
                    <a:pt x="282067" y="34671"/>
                  </a:lnTo>
                  <a:lnTo>
                    <a:pt x="284607" y="25146"/>
                  </a:lnTo>
                  <a:lnTo>
                    <a:pt x="284734" y="24638"/>
                  </a:lnTo>
                  <a:lnTo>
                    <a:pt x="289814" y="16637"/>
                  </a:lnTo>
                  <a:lnTo>
                    <a:pt x="296926" y="11557"/>
                  </a:lnTo>
                  <a:lnTo>
                    <a:pt x="296164" y="11557"/>
                  </a:lnTo>
                  <a:lnTo>
                    <a:pt x="306324" y="9398"/>
                  </a:lnTo>
                  <a:lnTo>
                    <a:pt x="316484" y="11557"/>
                  </a:lnTo>
                  <a:lnTo>
                    <a:pt x="316230" y="11557"/>
                  </a:lnTo>
                  <a:lnTo>
                    <a:pt x="323342" y="17018"/>
                  </a:lnTo>
                  <a:lnTo>
                    <a:pt x="327914" y="25146"/>
                  </a:lnTo>
                  <a:lnTo>
                    <a:pt x="330073" y="34671"/>
                  </a:lnTo>
                  <a:lnTo>
                    <a:pt x="330073" y="9906"/>
                  </a:lnTo>
                  <a:lnTo>
                    <a:pt x="329412" y="9398"/>
                  </a:lnTo>
                  <a:lnTo>
                    <a:pt x="321310" y="3048"/>
                  </a:lnTo>
                  <a:lnTo>
                    <a:pt x="306578" y="0"/>
                  </a:lnTo>
                  <a:lnTo>
                    <a:pt x="291973" y="3048"/>
                  </a:lnTo>
                  <a:lnTo>
                    <a:pt x="280670" y="11557"/>
                  </a:lnTo>
                  <a:lnTo>
                    <a:pt x="273558" y="23622"/>
                  </a:lnTo>
                  <a:lnTo>
                    <a:pt x="270891" y="38735"/>
                  </a:lnTo>
                  <a:lnTo>
                    <a:pt x="293624" y="74930"/>
                  </a:lnTo>
                  <a:lnTo>
                    <a:pt x="307975" y="77724"/>
                  </a:lnTo>
                  <a:lnTo>
                    <a:pt x="317754" y="76835"/>
                  </a:lnTo>
                  <a:lnTo>
                    <a:pt x="325882" y="73914"/>
                  </a:lnTo>
                  <a:lnTo>
                    <a:pt x="332740" y="69596"/>
                  </a:lnTo>
                  <a:lnTo>
                    <a:pt x="334264" y="68072"/>
                  </a:lnTo>
                  <a:lnTo>
                    <a:pt x="338709" y="63754"/>
                  </a:lnTo>
                  <a:lnTo>
                    <a:pt x="331724" y="57658"/>
                  </a:lnTo>
                  <a:lnTo>
                    <a:pt x="326898" y="61976"/>
                  </a:lnTo>
                  <a:lnTo>
                    <a:pt x="321564" y="65278"/>
                  </a:lnTo>
                  <a:lnTo>
                    <a:pt x="315468" y="67310"/>
                  </a:lnTo>
                  <a:lnTo>
                    <a:pt x="308229" y="68072"/>
                  </a:lnTo>
                  <a:lnTo>
                    <a:pt x="298831" y="66421"/>
                  </a:lnTo>
                  <a:lnTo>
                    <a:pt x="290830" y="61595"/>
                  </a:lnTo>
                  <a:lnTo>
                    <a:pt x="284988" y="53721"/>
                  </a:lnTo>
                  <a:lnTo>
                    <a:pt x="282067" y="42926"/>
                  </a:lnTo>
                  <a:lnTo>
                    <a:pt x="341122" y="42926"/>
                  </a:lnTo>
                  <a:lnTo>
                    <a:pt x="341122" y="38735"/>
                  </a:lnTo>
                  <a:close/>
                </a:path>
                <a:path w="766445" h="99060">
                  <a:moveTo>
                    <a:pt x="436626" y="65913"/>
                  </a:moveTo>
                  <a:lnTo>
                    <a:pt x="428117" y="65913"/>
                  </a:lnTo>
                  <a:lnTo>
                    <a:pt x="416331" y="39687"/>
                  </a:lnTo>
                  <a:lnTo>
                    <a:pt x="416331" y="66294"/>
                  </a:lnTo>
                  <a:lnTo>
                    <a:pt x="369824" y="66294"/>
                  </a:lnTo>
                  <a:lnTo>
                    <a:pt x="393192" y="12065"/>
                  </a:lnTo>
                  <a:lnTo>
                    <a:pt x="416179" y="65913"/>
                  </a:lnTo>
                  <a:lnTo>
                    <a:pt x="416331" y="66294"/>
                  </a:lnTo>
                  <a:lnTo>
                    <a:pt x="416331" y="39687"/>
                  </a:lnTo>
                  <a:lnTo>
                    <a:pt x="403974" y="12065"/>
                  </a:lnTo>
                  <a:lnTo>
                    <a:pt x="399034" y="1016"/>
                  </a:lnTo>
                  <a:lnTo>
                    <a:pt x="387477" y="1016"/>
                  </a:lnTo>
                  <a:lnTo>
                    <a:pt x="358394" y="65913"/>
                  </a:lnTo>
                  <a:lnTo>
                    <a:pt x="349885" y="65913"/>
                  </a:lnTo>
                  <a:lnTo>
                    <a:pt x="349885" y="95758"/>
                  </a:lnTo>
                  <a:lnTo>
                    <a:pt x="359918" y="95758"/>
                  </a:lnTo>
                  <a:lnTo>
                    <a:pt x="359918" y="76073"/>
                  </a:lnTo>
                  <a:lnTo>
                    <a:pt x="426466" y="76073"/>
                  </a:lnTo>
                  <a:lnTo>
                    <a:pt x="426466" y="95758"/>
                  </a:lnTo>
                  <a:lnTo>
                    <a:pt x="436626" y="95758"/>
                  </a:lnTo>
                  <a:lnTo>
                    <a:pt x="436626" y="76073"/>
                  </a:lnTo>
                  <a:lnTo>
                    <a:pt x="436626" y="66294"/>
                  </a:lnTo>
                  <a:lnTo>
                    <a:pt x="436626" y="65913"/>
                  </a:lnTo>
                  <a:close/>
                </a:path>
                <a:path w="766445" h="99060">
                  <a:moveTo>
                    <a:pt x="512318" y="63373"/>
                  </a:moveTo>
                  <a:lnTo>
                    <a:pt x="505206" y="56769"/>
                  </a:lnTo>
                  <a:lnTo>
                    <a:pt x="499364" y="63119"/>
                  </a:lnTo>
                  <a:lnTo>
                    <a:pt x="492125" y="67818"/>
                  </a:lnTo>
                  <a:lnTo>
                    <a:pt x="482473" y="67818"/>
                  </a:lnTo>
                  <a:lnTo>
                    <a:pt x="471678" y="65532"/>
                  </a:lnTo>
                  <a:lnTo>
                    <a:pt x="463042" y="59436"/>
                  </a:lnTo>
                  <a:lnTo>
                    <a:pt x="457200" y="50165"/>
                  </a:lnTo>
                  <a:lnTo>
                    <a:pt x="455168" y="38608"/>
                  </a:lnTo>
                  <a:lnTo>
                    <a:pt x="457200" y="27305"/>
                  </a:lnTo>
                  <a:lnTo>
                    <a:pt x="462788" y="18161"/>
                  </a:lnTo>
                  <a:lnTo>
                    <a:pt x="471297" y="12065"/>
                  </a:lnTo>
                  <a:lnTo>
                    <a:pt x="481838" y="9779"/>
                  </a:lnTo>
                  <a:lnTo>
                    <a:pt x="491998" y="9779"/>
                  </a:lnTo>
                  <a:lnTo>
                    <a:pt x="498475" y="14859"/>
                  </a:lnTo>
                  <a:lnTo>
                    <a:pt x="504444" y="21082"/>
                  </a:lnTo>
                  <a:lnTo>
                    <a:pt x="511810" y="13208"/>
                  </a:lnTo>
                  <a:lnTo>
                    <a:pt x="506095" y="8001"/>
                  </a:lnTo>
                  <a:lnTo>
                    <a:pt x="499491" y="3810"/>
                  </a:lnTo>
                  <a:lnTo>
                    <a:pt x="491617" y="1016"/>
                  </a:lnTo>
                  <a:lnTo>
                    <a:pt x="481965" y="0"/>
                  </a:lnTo>
                  <a:lnTo>
                    <a:pt x="466725" y="3048"/>
                  </a:lnTo>
                  <a:lnTo>
                    <a:pt x="454660" y="11557"/>
                  </a:lnTo>
                  <a:lnTo>
                    <a:pt x="446659" y="23876"/>
                  </a:lnTo>
                  <a:lnTo>
                    <a:pt x="443738" y="39116"/>
                  </a:lnTo>
                  <a:lnTo>
                    <a:pt x="446659" y="53975"/>
                  </a:lnTo>
                  <a:lnTo>
                    <a:pt x="454660" y="66294"/>
                  </a:lnTo>
                  <a:lnTo>
                    <a:pt x="466725" y="74676"/>
                  </a:lnTo>
                  <a:lnTo>
                    <a:pt x="481965" y="77724"/>
                  </a:lnTo>
                  <a:lnTo>
                    <a:pt x="491490" y="76708"/>
                  </a:lnTo>
                  <a:lnTo>
                    <a:pt x="499618" y="73787"/>
                  </a:lnTo>
                  <a:lnTo>
                    <a:pt x="506349" y="69215"/>
                  </a:lnTo>
                  <a:lnTo>
                    <a:pt x="512318" y="63373"/>
                  </a:lnTo>
                  <a:close/>
                </a:path>
                <a:path w="766445" h="99060">
                  <a:moveTo>
                    <a:pt x="591058" y="1651"/>
                  </a:moveTo>
                  <a:lnTo>
                    <a:pt x="520192" y="1651"/>
                  </a:lnTo>
                  <a:lnTo>
                    <a:pt x="520192" y="11557"/>
                  </a:lnTo>
                  <a:lnTo>
                    <a:pt x="550037" y="11557"/>
                  </a:lnTo>
                  <a:lnTo>
                    <a:pt x="550037" y="76073"/>
                  </a:lnTo>
                  <a:lnTo>
                    <a:pt x="561086" y="76073"/>
                  </a:lnTo>
                  <a:lnTo>
                    <a:pt x="561086" y="11557"/>
                  </a:lnTo>
                  <a:lnTo>
                    <a:pt x="591058" y="11557"/>
                  </a:lnTo>
                  <a:lnTo>
                    <a:pt x="591058" y="1651"/>
                  </a:lnTo>
                  <a:close/>
                </a:path>
                <a:path w="766445" h="99060">
                  <a:moveTo>
                    <a:pt x="673227" y="45593"/>
                  </a:moveTo>
                  <a:lnTo>
                    <a:pt x="669455" y="42799"/>
                  </a:lnTo>
                  <a:lnTo>
                    <a:pt x="666750" y="40640"/>
                  </a:lnTo>
                  <a:lnTo>
                    <a:pt x="662051" y="39370"/>
                  </a:lnTo>
                  <a:lnTo>
                    <a:pt x="662051" y="47625"/>
                  </a:lnTo>
                  <a:lnTo>
                    <a:pt x="662051" y="62484"/>
                  </a:lnTo>
                  <a:lnTo>
                    <a:pt x="655955" y="67056"/>
                  </a:lnTo>
                  <a:lnTo>
                    <a:pt x="618490" y="67056"/>
                  </a:lnTo>
                  <a:lnTo>
                    <a:pt x="618490" y="42799"/>
                  </a:lnTo>
                  <a:lnTo>
                    <a:pt x="655853" y="42799"/>
                  </a:lnTo>
                  <a:lnTo>
                    <a:pt x="662051" y="47625"/>
                  </a:lnTo>
                  <a:lnTo>
                    <a:pt x="662051" y="39370"/>
                  </a:lnTo>
                  <a:lnTo>
                    <a:pt x="656844" y="37846"/>
                  </a:lnTo>
                  <a:lnTo>
                    <a:pt x="664972" y="35179"/>
                  </a:lnTo>
                  <a:lnTo>
                    <a:pt x="665988" y="34163"/>
                  </a:lnTo>
                  <a:lnTo>
                    <a:pt x="670306" y="29972"/>
                  </a:lnTo>
                  <a:lnTo>
                    <a:pt x="670306" y="20701"/>
                  </a:lnTo>
                  <a:lnTo>
                    <a:pt x="668528" y="12700"/>
                  </a:lnTo>
                  <a:lnTo>
                    <a:pt x="666750" y="10541"/>
                  </a:lnTo>
                  <a:lnTo>
                    <a:pt x="663575" y="6604"/>
                  </a:lnTo>
                  <a:lnTo>
                    <a:pt x="659003" y="4572"/>
                  </a:lnTo>
                  <a:lnTo>
                    <a:pt x="659003" y="14859"/>
                  </a:lnTo>
                  <a:lnTo>
                    <a:pt x="659003" y="29210"/>
                  </a:lnTo>
                  <a:lnTo>
                    <a:pt x="653542" y="34163"/>
                  </a:lnTo>
                  <a:lnTo>
                    <a:pt x="618490" y="34163"/>
                  </a:lnTo>
                  <a:lnTo>
                    <a:pt x="618490" y="10541"/>
                  </a:lnTo>
                  <a:lnTo>
                    <a:pt x="653935" y="10541"/>
                  </a:lnTo>
                  <a:lnTo>
                    <a:pt x="659003" y="14859"/>
                  </a:lnTo>
                  <a:lnTo>
                    <a:pt x="659003" y="4572"/>
                  </a:lnTo>
                  <a:lnTo>
                    <a:pt x="655574" y="2921"/>
                  </a:lnTo>
                  <a:lnTo>
                    <a:pt x="645033" y="1651"/>
                  </a:lnTo>
                  <a:lnTo>
                    <a:pt x="607568" y="1651"/>
                  </a:lnTo>
                  <a:lnTo>
                    <a:pt x="607568" y="76073"/>
                  </a:lnTo>
                  <a:lnTo>
                    <a:pt x="645033" y="76073"/>
                  </a:lnTo>
                  <a:lnTo>
                    <a:pt x="657694" y="67056"/>
                  </a:lnTo>
                  <a:lnTo>
                    <a:pt x="673227" y="56007"/>
                  </a:lnTo>
                  <a:lnTo>
                    <a:pt x="673227" y="45593"/>
                  </a:lnTo>
                  <a:close/>
                </a:path>
                <a:path w="766445" h="99060">
                  <a:moveTo>
                    <a:pt x="766445" y="38608"/>
                  </a:moveTo>
                  <a:lnTo>
                    <a:pt x="763651" y="23876"/>
                  </a:lnTo>
                  <a:lnTo>
                    <a:pt x="763651" y="23749"/>
                  </a:lnTo>
                  <a:lnTo>
                    <a:pt x="755650" y="11557"/>
                  </a:lnTo>
                  <a:lnTo>
                    <a:pt x="755142" y="11176"/>
                  </a:lnTo>
                  <a:lnTo>
                    <a:pt x="755103" y="39306"/>
                  </a:lnTo>
                  <a:lnTo>
                    <a:pt x="753110" y="50165"/>
                  </a:lnTo>
                  <a:lnTo>
                    <a:pt x="747395" y="59309"/>
                  </a:lnTo>
                  <a:lnTo>
                    <a:pt x="738759" y="65532"/>
                  </a:lnTo>
                  <a:lnTo>
                    <a:pt x="727710" y="67818"/>
                  </a:lnTo>
                  <a:lnTo>
                    <a:pt x="716788" y="65532"/>
                  </a:lnTo>
                  <a:lnTo>
                    <a:pt x="708152" y="59309"/>
                  </a:lnTo>
                  <a:lnTo>
                    <a:pt x="702310" y="50165"/>
                  </a:lnTo>
                  <a:lnTo>
                    <a:pt x="700303" y="39306"/>
                  </a:lnTo>
                  <a:lnTo>
                    <a:pt x="700278" y="38608"/>
                  </a:lnTo>
                  <a:lnTo>
                    <a:pt x="702183" y="27559"/>
                  </a:lnTo>
                  <a:lnTo>
                    <a:pt x="704469" y="23876"/>
                  </a:lnTo>
                  <a:lnTo>
                    <a:pt x="707771" y="18288"/>
                  </a:lnTo>
                  <a:lnTo>
                    <a:pt x="716407" y="12065"/>
                  </a:lnTo>
                  <a:lnTo>
                    <a:pt x="727456" y="9779"/>
                  </a:lnTo>
                  <a:lnTo>
                    <a:pt x="738378" y="12065"/>
                  </a:lnTo>
                  <a:lnTo>
                    <a:pt x="747141" y="18288"/>
                  </a:lnTo>
                  <a:lnTo>
                    <a:pt x="752983" y="27559"/>
                  </a:lnTo>
                  <a:lnTo>
                    <a:pt x="755015" y="38608"/>
                  </a:lnTo>
                  <a:lnTo>
                    <a:pt x="755142" y="11176"/>
                  </a:lnTo>
                  <a:lnTo>
                    <a:pt x="753110" y="9779"/>
                  </a:lnTo>
                  <a:lnTo>
                    <a:pt x="743331" y="3048"/>
                  </a:lnTo>
                  <a:lnTo>
                    <a:pt x="727710" y="0"/>
                  </a:lnTo>
                  <a:lnTo>
                    <a:pt x="712089" y="3048"/>
                  </a:lnTo>
                  <a:lnTo>
                    <a:pt x="688975" y="38608"/>
                  </a:lnTo>
                  <a:lnTo>
                    <a:pt x="688873" y="39306"/>
                  </a:lnTo>
                  <a:lnTo>
                    <a:pt x="691769" y="53848"/>
                  </a:lnTo>
                  <a:lnTo>
                    <a:pt x="691769" y="54102"/>
                  </a:lnTo>
                  <a:lnTo>
                    <a:pt x="699770" y="66294"/>
                  </a:lnTo>
                  <a:lnTo>
                    <a:pt x="711962" y="74676"/>
                  </a:lnTo>
                  <a:lnTo>
                    <a:pt x="727456" y="77724"/>
                  </a:lnTo>
                  <a:lnTo>
                    <a:pt x="742950" y="74676"/>
                  </a:lnTo>
                  <a:lnTo>
                    <a:pt x="747471" y="67818"/>
                  </a:lnTo>
                  <a:lnTo>
                    <a:pt x="766318" y="39306"/>
                  </a:lnTo>
                  <a:lnTo>
                    <a:pt x="766445" y="386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216138" y="1937994"/>
              <a:ext cx="79488" cy="7444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343013" y="1936407"/>
              <a:ext cx="2176272" cy="271868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7343013" y="2282000"/>
            <a:ext cx="1033780" cy="99695"/>
            <a:chOff x="7343013" y="2282000"/>
            <a:chExt cx="1033780" cy="99695"/>
          </a:xfrm>
        </p:grpSpPr>
        <p:pic>
          <p:nvPicPr>
            <p:cNvPr id="77" name="object 7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43013" y="2283561"/>
              <a:ext cx="66958" cy="7444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4961" y="2283561"/>
              <a:ext cx="66526" cy="7444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521829" y="2282000"/>
              <a:ext cx="420331" cy="9950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962392" y="2282028"/>
              <a:ext cx="70328" cy="7775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052308" y="2282028"/>
              <a:ext cx="238899" cy="7775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11134" y="2283561"/>
              <a:ext cx="65662" cy="74447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8440293" y="2281924"/>
            <a:ext cx="855980" cy="99695"/>
            <a:chOff x="8440293" y="2281924"/>
            <a:chExt cx="855980" cy="99695"/>
          </a:xfrm>
        </p:grpSpPr>
        <p:pic>
          <p:nvPicPr>
            <p:cNvPr id="84" name="object 8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40293" y="2283561"/>
              <a:ext cx="66382" cy="7444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526907" y="2281933"/>
              <a:ext cx="345948" cy="9576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892413" y="2281924"/>
              <a:ext cx="367055" cy="99071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9282938" y="2342888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13248" y="0"/>
                  </a:moveTo>
                  <a:lnTo>
                    <a:pt x="0" y="0"/>
                  </a:lnTo>
                  <a:lnTo>
                    <a:pt x="0" y="15120"/>
                  </a:lnTo>
                  <a:lnTo>
                    <a:pt x="13248" y="15120"/>
                  </a:lnTo>
                  <a:lnTo>
                    <a:pt x="1324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8" name="object 8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7344918" y="2602777"/>
            <a:ext cx="81360" cy="100798"/>
          </a:xfrm>
          <a:prstGeom prst="rect">
            <a:avLst/>
          </a:prstGeom>
        </p:spPr>
      </p:pic>
      <p:grpSp>
        <p:nvGrpSpPr>
          <p:cNvPr id="89" name="object 89"/>
          <p:cNvGrpSpPr/>
          <p:nvPr/>
        </p:nvGrpSpPr>
        <p:grpSpPr>
          <a:xfrm>
            <a:off x="9021444" y="2627595"/>
            <a:ext cx="517525" cy="78105"/>
            <a:chOff x="9021444" y="2627595"/>
            <a:chExt cx="517525" cy="78105"/>
          </a:xfrm>
        </p:grpSpPr>
        <p:pic>
          <p:nvPicPr>
            <p:cNvPr id="90" name="object 9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021444" y="2629128"/>
              <a:ext cx="79488" cy="74447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125838" y="2629128"/>
              <a:ext cx="66958" cy="7444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213087" y="2627595"/>
              <a:ext cx="233857" cy="7775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471786" y="2629128"/>
              <a:ext cx="66958" cy="74447"/>
            </a:xfrm>
            <a:prstGeom prst="rect">
              <a:avLst/>
            </a:prstGeom>
          </p:spPr>
        </p:pic>
      </p:grpSp>
      <p:grpSp>
        <p:nvGrpSpPr>
          <p:cNvPr id="94" name="object 94"/>
          <p:cNvGrpSpPr/>
          <p:nvPr/>
        </p:nvGrpSpPr>
        <p:grpSpPr>
          <a:xfrm>
            <a:off x="7338948" y="2627553"/>
            <a:ext cx="2701290" cy="268605"/>
            <a:chOff x="7338948" y="2627553"/>
            <a:chExt cx="2701290" cy="268605"/>
          </a:xfrm>
        </p:grpSpPr>
        <p:pic>
          <p:nvPicPr>
            <p:cNvPr id="95" name="object 9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606914" y="2629128"/>
              <a:ext cx="66381" cy="74447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693401" y="2627595"/>
              <a:ext cx="70327" cy="77758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783317" y="2627618"/>
              <a:ext cx="256755" cy="99071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338948" y="2627553"/>
              <a:ext cx="2241169" cy="268554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7338441" y="2973185"/>
            <a:ext cx="1693164" cy="99071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9098406" y="2973162"/>
            <a:ext cx="164465" cy="78105"/>
            <a:chOff x="9098406" y="2973162"/>
            <a:chExt cx="164465" cy="78105"/>
          </a:xfrm>
        </p:grpSpPr>
        <p:pic>
          <p:nvPicPr>
            <p:cNvPr id="101" name="object 10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098406" y="2974695"/>
              <a:ext cx="66382" cy="7444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185020" y="2973162"/>
              <a:ext cx="77616" cy="77758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7335519" y="3145955"/>
            <a:ext cx="2500630" cy="272415"/>
            <a:chOff x="7335519" y="3145955"/>
            <a:chExt cx="2500630" cy="272415"/>
          </a:xfrm>
        </p:grpSpPr>
        <p:pic>
          <p:nvPicPr>
            <p:cNvPr id="104" name="object 10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695562" y="3146009"/>
              <a:ext cx="476211" cy="7775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335519" y="3145955"/>
              <a:ext cx="2500503" cy="271868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7343013" y="3491599"/>
            <a:ext cx="1029969" cy="99695"/>
            <a:chOff x="7343013" y="3491599"/>
            <a:chExt cx="1029969" cy="99695"/>
          </a:xfrm>
        </p:grpSpPr>
        <p:pic>
          <p:nvPicPr>
            <p:cNvPr id="107" name="object 10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43013" y="3493109"/>
              <a:ext cx="66382" cy="7444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434199" y="3491599"/>
              <a:ext cx="168617" cy="9907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622921" y="3491599"/>
              <a:ext cx="226225" cy="9907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872730" y="3493109"/>
              <a:ext cx="79488" cy="74447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77124" y="3493109"/>
              <a:ext cx="79488" cy="7444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075930" y="3492169"/>
              <a:ext cx="65377" cy="7703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164830" y="3493109"/>
              <a:ext cx="79488" cy="74447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69224" y="3493109"/>
              <a:ext cx="66958" cy="74447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8359648" y="3552436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4" h="15239">
                  <a:moveTo>
                    <a:pt x="13248" y="0"/>
                  </a:moveTo>
                  <a:lnTo>
                    <a:pt x="0" y="0"/>
                  </a:lnTo>
                  <a:lnTo>
                    <a:pt x="0" y="15120"/>
                  </a:lnTo>
                  <a:lnTo>
                    <a:pt x="13248" y="15120"/>
                  </a:lnTo>
                  <a:lnTo>
                    <a:pt x="1324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6" name="object 116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3427984" y="655078"/>
            <a:ext cx="219151" cy="209664"/>
          </a:xfrm>
          <a:prstGeom prst="rect">
            <a:avLst/>
          </a:prstGeom>
        </p:spPr>
      </p:pic>
      <p:grpSp>
        <p:nvGrpSpPr>
          <p:cNvPr id="117" name="object 117"/>
          <p:cNvGrpSpPr/>
          <p:nvPr/>
        </p:nvGrpSpPr>
        <p:grpSpPr>
          <a:xfrm>
            <a:off x="3755516" y="655446"/>
            <a:ext cx="539115" cy="209550"/>
            <a:chOff x="3755516" y="655446"/>
            <a:chExt cx="539115" cy="209550"/>
          </a:xfrm>
        </p:grpSpPr>
        <p:sp>
          <p:nvSpPr>
            <p:cNvPr id="118" name="object 118"/>
            <p:cNvSpPr/>
            <p:nvPr/>
          </p:nvSpPr>
          <p:spPr>
            <a:xfrm>
              <a:off x="3755517" y="655446"/>
              <a:ext cx="267970" cy="209550"/>
            </a:xfrm>
            <a:custGeom>
              <a:avLst/>
              <a:gdLst/>
              <a:ahLst/>
              <a:cxnLst/>
              <a:rect l="l" t="t" r="r" b="b"/>
              <a:pathLst>
                <a:path w="267970" h="209550">
                  <a:moveTo>
                    <a:pt x="267970" y="103886"/>
                  </a:moveTo>
                  <a:lnTo>
                    <a:pt x="260858" y="69596"/>
                  </a:lnTo>
                  <a:lnTo>
                    <a:pt x="257175" y="64770"/>
                  </a:lnTo>
                  <a:lnTo>
                    <a:pt x="240284" y="42926"/>
                  </a:lnTo>
                  <a:lnTo>
                    <a:pt x="211328" y="27787"/>
                  </a:lnTo>
                  <a:lnTo>
                    <a:pt x="211328" y="103886"/>
                  </a:lnTo>
                  <a:lnTo>
                    <a:pt x="208407" y="119380"/>
                  </a:lnTo>
                  <a:lnTo>
                    <a:pt x="199390" y="131826"/>
                  </a:lnTo>
                  <a:lnTo>
                    <a:pt x="183515" y="140335"/>
                  </a:lnTo>
                  <a:lnTo>
                    <a:pt x="161036" y="143383"/>
                  </a:lnTo>
                  <a:lnTo>
                    <a:pt x="160947" y="64770"/>
                  </a:lnTo>
                  <a:lnTo>
                    <a:pt x="183896" y="67945"/>
                  </a:lnTo>
                  <a:lnTo>
                    <a:pt x="183642" y="67945"/>
                  </a:lnTo>
                  <a:lnTo>
                    <a:pt x="199263" y="76454"/>
                  </a:lnTo>
                  <a:lnTo>
                    <a:pt x="208407" y="88900"/>
                  </a:lnTo>
                  <a:lnTo>
                    <a:pt x="211328" y="103886"/>
                  </a:lnTo>
                  <a:lnTo>
                    <a:pt x="211328" y="27787"/>
                  </a:lnTo>
                  <a:lnTo>
                    <a:pt x="207010" y="25527"/>
                  </a:lnTo>
                  <a:lnTo>
                    <a:pt x="162179" y="18669"/>
                  </a:lnTo>
                  <a:lnTo>
                    <a:pt x="162179" y="0"/>
                  </a:lnTo>
                  <a:lnTo>
                    <a:pt x="107188" y="0"/>
                  </a:lnTo>
                  <a:lnTo>
                    <a:pt x="107188" y="64770"/>
                  </a:lnTo>
                  <a:lnTo>
                    <a:pt x="107188" y="143383"/>
                  </a:lnTo>
                  <a:lnTo>
                    <a:pt x="84455" y="140335"/>
                  </a:lnTo>
                  <a:lnTo>
                    <a:pt x="68707" y="131953"/>
                  </a:lnTo>
                  <a:lnTo>
                    <a:pt x="59563" y="119507"/>
                  </a:lnTo>
                  <a:lnTo>
                    <a:pt x="56642" y="103886"/>
                  </a:lnTo>
                  <a:lnTo>
                    <a:pt x="59563" y="88900"/>
                  </a:lnTo>
                  <a:lnTo>
                    <a:pt x="68707" y="76454"/>
                  </a:lnTo>
                  <a:lnTo>
                    <a:pt x="84328" y="67945"/>
                  </a:lnTo>
                  <a:lnTo>
                    <a:pt x="106934" y="64770"/>
                  </a:lnTo>
                  <a:lnTo>
                    <a:pt x="107188" y="64770"/>
                  </a:lnTo>
                  <a:lnTo>
                    <a:pt x="107188" y="0"/>
                  </a:lnTo>
                  <a:lnTo>
                    <a:pt x="105791" y="0"/>
                  </a:lnTo>
                  <a:lnTo>
                    <a:pt x="105791" y="18669"/>
                  </a:lnTo>
                  <a:lnTo>
                    <a:pt x="60706" y="25781"/>
                  </a:lnTo>
                  <a:lnTo>
                    <a:pt x="27432" y="43561"/>
                  </a:lnTo>
                  <a:lnTo>
                    <a:pt x="6985" y="70231"/>
                  </a:lnTo>
                  <a:lnTo>
                    <a:pt x="0" y="104521"/>
                  </a:lnTo>
                  <a:lnTo>
                    <a:pt x="7112" y="138684"/>
                  </a:lnTo>
                  <a:lnTo>
                    <a:pt x="27686" y="165481"/>
                  </a:lnTo>
                  <a:lnTo>
                    <a:pt x="60960" y="183134"/>
                  </a:lnTo>
                  <a:lnTo>
                    <a:pt x="105791" y="189738"/>
                  </a:lnTo>
                  <a:lnTo>
                    <a:pt x="105791" y="209042"/>
                  </a:lnTo>
                  <a:lnTo>
                    <a:pt x="162179" y="209042"/>
                  </a:lnTo>
                  <a:lnTo>
                    <a:pt x="162179" y="189738"/>
                  </a:lnTo>
                  <a:lnTo>
                    <a:pt x="207010" y="182880"/>
                  </a:lnTo>
                  <a:lnTo>
                    <a:pt x="240284" y="164973"/>
                  </a:lnTo>
                  <a:lnTo>
                    <a:pt x="256794" y="143383"/>
                  </a:lnTo>
                  <a:lnTo>
                    <a:pt x="260858" y="138049"/>
                  </a:lnTo>
                  <a:lnTo>
                    <a:pt x="267970" y="10388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042409" y="701484"/>
              <a:ext cx="173520" cy="163004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4239132" y="806194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09">
                  <a:moveTo>
                    <a:pt x="55223" y="0"/>
                  </a:moveTo>
                  <a:lnTo>
                    <a:pt x="0" y="0"/>
                  </a:lnTo>
                  <a:lnTo>
                    <a:pt x="0" y="54611"/>
                  </a:lnTo>
                  <a:lnTo>
                    <a:pt x="55223" y="54611"/>
                  </a:lnTo>
                  <a:lnTo>
                    <a:pt x="552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4239133" y="701459"/>
            <a:ext cx="546100" cy="198755"/>
            <a:chOff x="4239133" y="701459"/>
            <a:chExt cx="546100" cy="198755"/>
          </a:xfrm>
        </p:grpSpPr>
        <p:sp>
          <p:nvSpPr>
            <p:cNvPr id="122" name="object 122"/>
            <p:cNvSpPr/>
            <p:nvPr/>
          </p:nvSpPr>
          <p:spPr>
            <a:xfrm>
              <a:off x="4239133" y="704341"/>
              <a:ext cx="158750" cy="156210"/>
            </a:xfrm>
            <a:custGeom>
              <a:avLst/>
              <a:gdLst/>
              <a:ahLst/>
              <a:cxnLst/>
              <a:rect l="l" t="t" r="r" b="b"/>
              <a:pathLst>
                <a:path w="158750" h="156209">
                  <a:moveTo>
                    <a:pt x="158623" y="0"/>
                  </a:moveTo>
                  <a:lnTo>
                    <a:pt x="103759" y="0"/>
                  </a:lnTo>
                  <a:lnTo>
                    <a:pt x="103759" y="54610"/>
                  </a:lnTo>
                  <a:lnTo>
                    <a:pt x="55245" y="54610"/>
                  </a:lnTo>
                  <a:lnTo>
                    <a:pt x="5524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101600"/>
                  </a:lnTo>
                  <a:lnTo>
                    <a:pt x="103759" y="101600"/>
                  </a:lnTo>
                  <a:lnTo>
                    <a:pt x="103759" y="156210"/>
                  </a:lnTo>
                  <a:lnTo>
                    <a:pt x="158623" y="156210"/>
                  </a:lnTo>
                  <a:lnTo>
                    <a:pt x="158623" y="101600"/>
                  </a:lnTo>
                  <a:lnTo>
                    <a:pt x="158623" y="54610"/>
                  </a:lnTo>
                  <a:lnTo>
                    <a:pt x="1586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417314" y="701459"/>
              <a:ext cx="367372" cy="198716"/>
            </a:xfrm>
            <a:prstGeom prst="rect">
              <a:avLst/>
            </a:prstGeom>
          </p:spPr>
        </p:pic>
      </p:grpSp>
      <p:grpSp>
        <p:nvGrpSpPr>
          <p:cNvPr id="124" name="object 124"/>
          <p:cNvGrpSpPr/>
          <p:nvPr/>
        </p:nvGrpSpPr>
        <p:grpSpPr>
          <a:xfrm>
            <a:off x="7326503" y="659206"/>
            <a:ext cx="1102995" cy="205740"/>
            <a:chOff x="7326503" y="659206"/>
            <a:chExt cx="1102995" cy="205740"/>
          </a:xfrm>
        </p:grpSpPr>
        <p:pic>
          <p:nvPicPr>
            <p:cNvPr id="125" name="object 12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326503" y="659206"/>
              <a:ext cx="216242" cy="201599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575550" y="705002"/>
              <a:ext cx="158699" cy="155803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757795" y="701776"/>
              <a:ext cx="313029" cy="162712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090281" y="705002"/>
              <a:ext cx="158686" cy="155803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269097" y="705002"/>
              <a:ext cx="160147" cy="155803"/>
            </a:xfrm>
            <a:prstGeom prst="rect">
              <a:avLst/>
            </a:prstGeom>
          </p:spPr>
        </p:pic>
      </p:grpSp>
      <p:grpSp>
        <p:nvGrpSpPr>
          <p:cNvPr id="130" name="object 130"/>
          <p:cNvGrpSpPr/>
          <p:nvPr/>
        </p:nvGrpSpPr>
        <p:grpSpPr>
          <a:xfrm>
            <a:off x="8541384" y="655446"/>
            <a:ext cx="539115" cy="209550"/>
            <a:chOff x="8541384" y="655446"/>
            <a:chExt cx="539115" cy="209550"/>
          </a:xfrm>
        </p:grpSpPr>
        <p:sp>
          <p:nvSpPr>
            <p:cNvPr id="131" name="object 131"/>
            <p:cNvSpPr/>
            <p:nvPr/>
          </p:nvSpPr>
          <p:spPr>
            <a:xfrm>
              <a:off x="8541385" y="655446"/>
              <a:ext cx="267970" cy="209550"/>
            </a:xfrm>
            <a:custGeom>
              <a:avLst/>
              <a:gdLst/>
              <a:ahLst/>
              <a:cxnLst/>
              <a:rect l="l" t="t" r="r" b="b"/>
              <a:pathLst>
                <a:path w="267970" h="209550">
                  <a:moveTo>
                    <a:pt x="267970" y="103886"/>
                  </a:moveTo>
                  <a:lnTo>
                    <a:pt x="260858" y="69596"/>
                  </a:lnTo>
                  <a:lnTo>
                    <a:pt x="257175" y="64770"/>
                  </a:lnTo>
                  <a:lnTo>
                    <a:pt x="240284" y="42926"/>
                  </a:lnTo>
                  <a:lnTo>
                    <a:pt x="211328" y="27787"/>
                  </a:lnTo>
                  <a:lnTo>
                    <a:pt x="211328" y="103886"/>
                  </a:lnTo>
                  <a:lnTo>
                    <a:pt x="208407" y="119380"/>
                  </a:lnTo>
                  <a:lnTo>
                    <a:pt x="199390" y="131826"/>
                  </a:lnTo>
                  <a:lnTo>
                    <a:pt x="183515" y="140335"/>
                  </a:lnTo>
                  <a:lnTo>
                    <a:pt x="161074" y="143383"/>
                  </a:lnTo>
                  <a:lnTo>
                    <a:pt x="161074" y="64782"/>
                  </a:lnTo>
                  <a:lnTo>
                    <a:pt x="183896" y="67945"/>
                  </a:lnTo>
                  <a:lnTo>
                    <a:pt x="183642" y="67945"/>
                  </a:lnTo>
                  <a:lnTo>
                    <a:pt x="199390" y="76454"/>
                  </a:lnTo>
                  <a:lnTo>
                    <a:pt x="208407" y="88900"/>
                  </a:lnTo>
                  <a:lnTo>
                    <a:pt x="211328" y="103886"/>
                  </a:lnTo>
                  <a:lnTo>
                    <a:pt x="211328" y="27787"/>
                  </a:lnTo>
                  <a:lnTo>
                    <a:pt x="207010" y="25527"/>
                  </a:lnTo>
                  <a:lnTo>
                    <a:pt x="162179" y="18669"/>
                  </a:lnTo>
                  <a:lnTo>
                    <a:pt x="162179" y="0"/>
                  </a:lnTo>
                  <a:lnTo>
                    <a:pt x="107315" y="0"/>
                  </a:lnTo>
                  <a:lnTo>
                    <a:pt x="107315" y="64770"/>
                  </a:lnTo>
                  <a:lnTo>
                    <a:pt x="107315" y="143383"/>
                  </a:lnTo>
                  <a:lnTo>
                    <a:pt x="84582" y="140335"/>
                  </a:lnTo>
                  <a:lnTo>
                    <a:pt x="68834" y="131953"/>
                  </a:lnTo>
                  <a:lnTo>
                    <a:pt x="59690" y="119507"/>
                  </a:lnTo>
                  <a:lnTo>
                    <a:pt x="56642" y="103886"/>
                  </a:lnTo>
                  <a:lnTo>
                    <a:pt x="59690" y="88900"/>
                  </a:lnTo>
                  <a:lnTo>
                    <a:pt x="68707" y="76454"/>
                  </a:lnTo>
                  <a:lnTo>
                    <a:pt x="84455" y="67945"/>
                  </a:lnTo>
                  <a:lnTo>
                    <a:pt x="106934" y="64770"/>
                  </a:lnTo>
                  <a:lnTo>
                    <a:pt x="107315" y="64770"/>
                  </a:lnTo>
                  <a:lnTo>
                    <a:pt x="107315" y="0"/>
                  </a:lnTo>
                  <a:lnTo>
                    <a:pt x="105791" y="0"/>
                  </a:lnTo>
                  <a:lnTo>
                    <a:pt x="105791" y="18669"/>
                  </a:lnTo>
                  <a:lnTo>
                    <a:pt x="60706" y="25781"/>
                  </a:lnTo>
                  <a:lnTo>
                    <a:pt x="27559" y="43561"/>
                  </a:lnTo>
                  <a:lnTo>
                    <a:pt x="6985" y="70231"/>
                  </a:lnTo>
                  <a:lnTo>
                    <a:pt x="0" y="104521"/>
                  </a:lnTo>
                  <a:lnTo>
                    <a:pt x="7112" y="138684"/>
                  </a:lnTo>
                  <a:lnTo>
                    <a:pt x="27686" y="165481"/>
                  </a:lnTo>
                  <a:lnTo>
                    <a:pt x="60960" y="183134"/>
                  </a:lnTo>
                  <a:lnTo>
                    <a:pt x="105791" y="189738"/>
                  </a:lnTo>
                  <a:lnTo>
                    <a:pt x="105791" y="209042"/>
                  </a:lnTo>
                  <a:lnTo>
                    <a:pt x="162179" y="209042"/>
                  </a:lnTo>
                  <a:lnTo>
                    <a:pt x="162179" y="189738"/>
                  </a:lnTo>
                  <a:lnTo>
                    <a:pt x="207010" y="182880"/>
                  </a:lnTo>
                  <a:lnTo>
                    <a:pt x="240284" y="164973"/>
                  </a:lnTo>
                  <a:lnTo>
                    <a:pt x="256921" y="143383"/>
                  </a:lnTo>
                  <a:lnTo>
                    <a:pt x="260858" y="138049"/>
                  </a:lnTo>
                  <a:lnTo>
                    <a:pt x="267970" y="104521"/>
                  </a:lnTo>
                  <a:lnTo>
                    <a:pt x="267970" y="10388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828277" y="701484"/>
              <a:ext cx="173520" cy="16300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9025000" y="806194"/>
              <a:ext cx="55244" cy="54610"/>
            </a:xfrm>
            <a:custGeom>
              <a:avLst/>
              <a:gdLst/>
              <a:ahLst/>
              <a:cxnLst/>
              <a:rect l="l" t="t" r="r" b="b"/>
              <a:pathLst>
                <a:path w="55245" h="54609">
                  <a:moveTo>
                    <a:pt x="55223" y="0"/>
                  </a:moveTo>
                  <a:lnTo>
                    <a:pt x="0" y="0"/>
                  </a:lnTo>
                  <a:lnTo>
                    <a:pt x="0" y="54611"/>
                  </a:lnTo>
                  <a:lnTo>
                    <a:pt x="55223" y="54611"/>
                  </a:lnTo>
                  <a:lnTo>
                    <a:pt x="5522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9025001" y="702614"/>
            <a:ext cx="544830" cy="198120"/>
            <a:chOff x="9025001" y="702614"/>
            <a:chExt cx="544830" cy="198120"/>
          </a:xfrm>
        </p:grpSpPr>
        <p:sp>
          <p:nvSpPr>
            <p:cNvPr id="135" name="object 135"/>
            <p:cNvSpPr/>
            <p:nvPr/>
          </p:nvSpPr>
          <p:spPr>
            <a:xfrm>
              <a:off x="9025001" y="704341"/>
              <a:ext cx="158750" cy="156210"/>
            </a:xfrm>
            <a:custGeom>
              <a:avLst/>
              <a:gdLst/>
              <a:ahLst/>
              <a:cxnLst/>
              <a:rect l="l" t="t" r="r" b="b"/>
              <a:pathLst>
                <a:path w="158750" h="156209">
                  <a:moveTo>
                    <a:pt x="158750" y="0"/>
                  </a:moveTo>
                  <a:lnTo>
                    <a:pt x="103759" y="0"/>
                  </a:lnTo>
                  <a:lnTo>
                    <a:pt x="103759" y="54610"/>
                  </a:lnTo>
                  <a:lnTo>
                    <a:pt x="55245" y="54610"/>
                  </a:lnTo>
                  <a:lnTo>
                    <a:pt x="5524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101600"/>
                  </a:lnTo>
                  <a:lnTo>
                    <a:pt x="103759" y="101600"/>
                  </a:lnTo>
                  <a:lnTo>
                    <a:pt x="103759" y="156210"/>
                  </a:lnTo>
                  <a:lnTo>
                    <a:pt x="158750" y="156210"/>
                  </a:lnTo>
                  <a:lnTo>
                    <a:pt x="158750" y="101600"/>
                  </a:lnTo>
                  <a:lnTo>
                    <a:pt x="158750" y="54610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203182" y="702614"/>
              <a:ext cx="366217" cy="197561"/>
            </a:xfrm>
            <a:prstGeom prst="rect">
              <a:avLst/>
            </a:prstGeom>
          </p:spPr>
        </p:pic>
      </p:grpSp>
      <p:sp>
        <p:nvSpPr>
          <p:cNvPr id="137" name="object 137"/>
          <p:cNvSpPr/>
          <p:nvPr/>
        </p:nvSpPr>
        <p:spPr>
          <a:xfrm>
            <a:off x="5709665" y="4010025"/>
            <a:ext cx="1642745" cy="0"/>
          </a:xfrm>
          <a:custGeom>
            <a:avLst/>
            <a:gdLst/>
            <a:ahLst/>
            <a:cxnLst/>
            <a:rect l="l" t="t" r="r" b="b"/>
            <a:pathLst>
              <a:path w="1642745">
                <a:moveTo>
                  <a:pt x="0" y="0"/>
                </a:moveTo>
                <a:lnTo>
                  <a:pt x="1642744" y="0"/>
                </a:lnTo>
              </a:path>
            </a:pathLst>
          </a:custGeom>
          <a:ln w="7198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8" name="object 138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762752" y="5214383"/>
            <a:ext cx="1376933" cy="125712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7207757" y="5241000"/>
            <a:ext cx="158978" cy="77759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430007" y="5241000"/>
            <a:ext cx="311619" cy="77759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089520" y="5415383"/>
            <a:ext cx="66958" cy="74446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224648" y="5415383"/>
            <a:ext cx="66958" cy="74446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5761482" y="5413755"/>
            <a:ext cx="1260144" cy="250698"/>
          </a:xfrm>
          <a:prstGeom prst="rect">
            <a:avLst/>
          </a:prstGeom>
        </p:spPr>
      </p:pic>
      <p:grpSp>
        <p:nvGrpSpPr>
          <p:cNvPr id="144" name="object 144"/>
          <p:cNvGrpSpPr/>
          <p:nvPr/>
        </p:nvGrpSpPr>
        <p:grpSpPr>
          <a:xfrm>
            <a:off x="7316469" y="5413847"/>
            <a:ext cx="334645" cy="78105"/>
            <a:chOff x="7316469" y="5413847"/>
            <a:chExt cx="334645" cy="78105"/>
          </a:xfrm>
        </p:grpSpPr>
        <p:pic>
          <p:nvPicPr>
            <p:cNvPr id="145" name="object 1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16469" y="5415382"/>
              <a:ext cx="79488" cy="74446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416291" y="5413847"/>
              <a:ext cx="234569" cy="77759"/>
            </a:xfrm>
            <a:prstGeom prst="rect">
              <a:avLst/>
            </a:prstGeom>
          </p:spPr>
        </p:pic>
      </p:grpSp>
      <p:grpSp>
        <p:nvGrpSpPr>
          <p:cNvPr id="147" name="object 147"/>
          <p:cNvGrpSpPr/>
          <p:nvPr/>
        </p:nvGrpSpPr>
        <p:grpSpPr>
          <a:xfrm>
            <a:off x="5719317" y="4207395"/>
            <a:ext cx="372110" cy="210185"/>
            <a:chOff x="5719317" y="4207395"/>
            <a:chExt cx="372110" cy="210185"/>
          </a:xfrm>
        </p:grpSpPr>
        <p:pic>
          <p:nvPicPr>
            <p:cNvPr id="148" name="object 14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719317" y="4207941"/>
              <a:ext cx="161010" cy="20505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902959" y="4207395"/>
              <a:ext cx="188340" cy="209664"/>
            </a:xfrm>
            <a:prstGeom prst="rect">
              <a:avLst/>
            </a:prstGeom>
          </p:spPr>
        </p:pic>
      </p:grpSp>
      <p:grpSp>
        <p:nvGrpSpPr>
          <p:cNvPr id="150" name="object 150"/>
          <p:cNvGrpSpPr/>
          <p:nvPr/>
        </p:nvGrpSpPr>
        <p:grpSpPr>
          <a:xfrm>
            <a:off x="5718428" y="4513833"/>
            <a:ext cx="1527810" cy="256540"/>
            <a:chOff x="5718428" y="4513833"/>
            <a:chExt cx="1527810" cy="256540"/>
          </a:xfrm>
        </p:grpSpPr>
        <p:sp>
          <p:nvSpPr>
            <p:cNvPr id="151" name="object 151"/>
            <p:cNvSpPr/>
            <p:nvPr/>
          </p:nvSpPr>
          <p:spPr>
            <a:xfrm>
              <a:off x="5718429" y="4513833"/>
              <a:ext cx="1348740" cy="256540"/>
            </a:xfrm>
            <a:custGeom>
              <a:avLst/>
              <a:gdLst/>
              <a:ahLst/>
              <a:cxnLst/>
              <a:rect l="l" t="t" r="r" b="b"/>
              <a:pathLst>
                <a:path w="1348740" h="256539">
                  <a:moveTo>
                    <a:pt x="238252" y="131572"/>
                  </a:moveTo>
                  <a:lnTo>
                    <a:pt x="213995" y="77470"/>
                  </a:lnTo>
                  <a:lnTo>
                    <a:pt x="185674" y="61214"/>
                  </a:lnTo>
                  <a:lnTo>
                    <a:pt x="185674" y="132715"/>
                  </a:lnTo>
                  <a:lnTo>
                    <a:pt x="183134" y="145923"/>
                  </a:lnTo>
                  <a:lnTo>
                    <a:pt x="183007" y="146304"/>
                  </a:lnTo>
                  <a:lnTo>
                    <a:pt x="175006" y="156972"/>
                  </a:lnTo>
                  <a:lnTo>
                    <a:pt x="161925" y="163830"/>
                  </a:lnTo>
                  <a:lnTo>
                    <a:pt x="144145" y="166497"/>
                  </a:lnTo>
                  <a:lnTo>
                    <a:pt x="144145" y="98171"/>
                  </a:lnTo>
                  <a:lnTo>
                    <a:pt x="182880" y="118364"/>
                  </a:lnTo>
                  <a:lnTo>
                    <a:pt x="185674" y="132715"/>
                  </a:lnTo>
                  <a:lnTo>
                    <a:pt x="185674" y="61214"/>
                  </a:lnTo>
                  <a:lnTo>
                    <a:pt x="185420" y="61087"/>
                  </a:lnTo>
                  <a:lnTo>
                    <a:pt x="185851" y="61087"/>
                  </a:lnTo>
                  <a:lnTo>
                    <a:pt x="146177" y="53848"/>
                  </a:lnTo>
                  <a:lnTo>
                    <a:pt x="146177" y="0"/>
                  </a:lnTo>
                  <a:lnTo>
                    <a:pt x="94107" y="0"/>
                  </a:lnTo>
                  <a:lnTo>
                    <a:pt x="94107" y="98171"/>
                  </a:lnTo>
                  <a:lnTo>
                    <a:pt x="94107" y="166497"/>
                  </a:lnTo>
                  <a:lnTo>
                    <a:pt x="55753" y="145923"/>
                  </a:lnTo>
                  <a:lnTo>
                    <a:pt x="52832" y="131572"/>
                  </a:lnTo>
                  <a:lnTo>
                    <a:pt x="55499" y="118364"/>
                  </a:lnTo>
                  <a:lnTo>
                    <a:pt x="55626" y="118110"/>
                  </a:lnTo>
                  <a:lnTo>
                    <a:pt x="63500" y="107823"/>
                  </a:lnTo>
                  <a:lnTo>
                    <a:pt x="76454" y="100965"/>
                  </a:lnTo>
                  <a:lnTo>
                    <a:pt x="94107" y="98171"/>
                  </a:lnTo>
                  <a:lnTo>
                    <a:pt x="94107" y="0"/>
                  </a:lnTo>
                  <a:lnTo>
                    <a:pt x="92075" y="0"/>
                  </a:lnTo>
                  <a:lnTo>
                    <a:pt x="92075" y="53848"/>
                  </a:lnTo>
                  <a:lnTo>
                    <a:pt x="53213" y="61087"/>
                  </a:lnTo>
                  <a:lnTo>
                    <a:pt x="6223" y="102362"/>
                  </a:lnTo>
                  <a:lnTo>
                    <a:pt x="0" y="132715"/>
                  </a:lnTo>
                  <a:lnTo>
                    <a:pt x="6096" y="162179"/>
                  </a:lnTo>
                  <a:lnTo>
                    <a:pt x="6223" y="162814"/>
                  </a:lnTo>
                  <a:lnTo>
                    <a:pt x="24257" y="187071"/>
                  </a:lnTo>
                  <a:lnTo>
                    <a:pt x="53213" y="203708"/>
                  </a:lnTo>
                  <a:lnTo>
                    <a:pt x="92075" y="210820"/>
                  </a:lnTo>
                  <a:lnTo>
                    <a:pt x="92075" y="256286"/>
                  </a:lnTo>
                  <a:lnTo>
                    <a:pt x="146177" y="256286"/>
                  </a:lnTo>
                  <a:lnTo>
                    <a:pt x="146177" y="210820"/>
                  </a:lnTo>
                  <a:lnTo>
                    <a:pt x="185166" y="203581"/>
                  </a:lnTo>
                  <a:lnTo>
                    <a:pt x="213995" y="186690"/>
                  </a:lnTo>
                  <a:lnTo>
                    <a:pt x="228981" y="166497"/>
                  </a:lnTo>
                  <a:lnTo>
                    <a:pt x="232156" y="162179"/>
                  </a:lnTo>
                  <a:lnTo>
                    <a:pt x="238252" y="132715"/>
                  </a:lnTo>
                  <a:lnTo>
                    <a:pt x="238252" y="131572"/>
                  </a:lnTo>
                  <a:close/>
                </a:path>
                <a:path w="1348740" h="256539">
                  <a:moveTo>
                    <a:pt x="420497" y="54356"/>
                  </a:moveTo>
                  <a:lnTo>
                    <a:pt x="370332" y="54356"/>
                  </a:lnTo>
                  <a:lnTo>
                    <a:pt x="316230" y="130429"/>
                  </a:lnTo>
                  <a:lnTo>
                    <a:pt x="316230" y="54356"/>
                  </a:lnTo>
                  <a:lnTo>
                    <a:pt x="261874" y="54356"/>
                  </a:lnTo>
                  <a:lnTo>
                    <a:pt x="261874" y="210185"/>
                  </a:lnTo>
                  <a:lnTo>
                    <a:pt x="311023" y="210185"/>
                  </a:lnTo>
                  <a:lnTo>
                    <a:pt x="366268" y="131826"/>
                  </a:lnTo>
                  <a:lnTo>
                    <a:pt x="366268" y="210185"/>
                  </a:lnTo>
                  <a:lnTo>
                    <a:pt x="420497" y="210185"/>
                  </a:lnTo>
                  <a:lnTo>
                    <a:pt x="420497" y="54356"/>
                  </a:lnTo>
                  <a:close/>
                </a:path>
                <a:path w="1348740" h="256539">
                  <a:moveTo>
                    <a:pt x="621665" y="210185"/>
                  </a:moveTo>
                  <a:lnTo>
                    <a:pt x="555371" y="53213"/>
                  </a:lnTo>
                  <a:lnTo>
                    <a:pt x="504317" y="53213"/>
                  </a:lnTo>
                  <a:lnTo>
                    <a:pt x="438023" y="210185"/>
                  </a:lnTo>
                  <a:lnTo>
                    <a:pt x="495554" y="210185"/>
                  </a:lnTo>
                  <a:lnTo>
                    <a:pt x="529590" y="119761"/>
                  </a:lnTo>
                  <a:lnTo>
                    <a:pt x="563626" y="210185"/>
                  </a:lnTo>
                  <a:lnTo>
                    <a:pt x="621665" y="210185"/>
                  </a:lnTo>
                  <a:close/>
                </a:path>
                <a:path w="1348740" h="256539">
                  <a:moveTo>
                    <a:pt x="797814" y="54356"/>
                  </a:moveTo>
                  <a:lnTo>
                    <a:pt x="747522" y="54356"/>
                  </a:lnTo>
                  <a:lnTo>
                    <a:pt x="693420" y="130429"/>
                  </a:lnTo>
                  <a:lnTo>
                    <a:pt x="693420" y="54356"/>
                  </a:lnTo>
                  <a:lnTo>
                    <a:pt x="639064" y="54356"/>
                  </a:lnTo>
                  <a:lnTo>
                    <a:pt x="639064" y="210185"/>
                  </a:lnTo>
                  <a:lnTo>
                    <a:pt x="688213" y="210185"/>
                  </a:lnTo>
                  <a:lnTo>
                    <a:pt x="743458" y="131826"/>
                  </a:lnTo>
                  <a:lnTo>
                    <a:pt x="743458" y="210185"/>
                  </a:lnTo>
                  <a:lnTo>
                    <a:pt x="797814" y="210185"/>
                  </a:lnTo>
                  <a:lnTo>
                    <a:pt x="797814" y="54356"/>
                  </a:lnTo>
                  <a:close/>
                </a:path>
                <a:path w="1348740" h="256539">
                  <a:moveTo>
                    <a:pt x="973328" y="179451"/>
                  </a:moveTo>
                  <a:lnTo>
                    <a:pt x="973226" y="117729"/>
                  </a:lnTo>
                  <a:lnTo>
                    <a:pt x="972439" y="105283"/>
                  </a:lnTo>
                  <a:lnTo>
                    <a:pt x="969772" y="93853"/>
                  </a:lnTo>
                  <a:lnTo>
                    <a:pt x="969391" y="91948"/>
                  </a:lnTo>
                  <a:lnTo>
                    <a:pt x="932434" y="57023"/>
                  </a:lnTo>
                  <a:lnTo>
                    <a:pt x="919861" y="54229"/>
                  </a:lnTo>
                  <a:lnTo>
                    <a:pt x="919861" y="146558"/>
                  </a:lnTo>
                  <a:lnTo>
                    <a:pt x="919861" y="153797"/>
                  </a:lnTo>
                  <a:lnTo>
                    <a:pt x="917816" y="164465"/>
                  </a:lnTo>
                  <a:lnTo>
                    <a:pt x="912241" y="172466"/>
                  </a:lnTo>
                  <a:lnTo>
                    <a:pt x="903465" y="177673"/>
                  </a:lnTo>
                  <a:lnTo>
                    <a:pt x="892302" y="179451"/>
                  </a:lnTo>
                  <a:lnTo>
                    <a:pt x="884415" y="178181"/>
                  </a:lnTo>
                  <a:lnTo>
                    <a:pt x="878319" y="174879"/>
                  </a:lnTo>
                  <a:lnTo>
                    <a:pt x="874268" y="169545"/>
                  </a:lnTo>
                  <a:lnTo>
                    <a:pt x="872871" y="162433"/>
                  </a:lnTo>
                  <a:lnTo>
                    <a:pt x="872871" y="161798"/>
                  </a:lnTo>
                  <a:lnTo>
                    <a:pt x="874522" y="153797"/>
                  </a:lnTo>
                  <a:lnTo>
                    <a:pt x="879348" y="147701"/>
                  </a:lnTo>
                  <a:lnTo>
                    <a:pt x="887222" y="143891"/>
                  </a:lnTo>
                  <a:lnTo>
                    <a:pt x="898144" y="142494"/>
                  </a:lnTo>
                  <a:lnTo>
                    <a:pt x="906272" y="142494"/>
                  </a:lnTo>
                  <a:lnTo>
                    <a:pt x="914019" y="144272"/>
                  </a:lnTo>
                  <a:lnTo>
                    <a:pt x="919861" y="146558"/>
                  </a:lnTo>
                  <a:lnTo>
                    <a:pt x="919861" y="54229"/>
                  </a:lnTo>
                  <a:lnTo>
                    <a:pt x="916165" y="53340"/>
                  </a:lnTo>
                  <a:lnTo>
                    <a:pt x="896620" y="52070"/>
                  </a:lnTo>
                  <a:lnTo>
                    <a:pt x="877824" y="52959"/>
                  </a:lnTo>
                  <a:lnTo>
                    <a:pt x="861314" y="55499"/>
                  </a:lnTo>
                  <a:lnTo>
                    <a:pt x="846569" y="59309"/>
                  </a:lnTo>
                  <a:lnTo>
                    <a:pt x="832993" y="64262"/>
                  </a:lnTo>
                  <a:lnTo>
                    <a:pt x="844296" y="102489"/>
                  </a:lnTo>
                  <a:lnTo>
                    <a:pt x="854837" y="98806"/>
                  </a:lnTo>
                  <a:lnTo>
                    <a:pt x="865251" y="96139"/>
                  </a:lnTo>
                  <a:lnTo>
                    <a:pt x="876173" y="94488"/>
                  </a:lnTo>
                  <a:lnTo>
                    <a:pt x="887984" y="93853"/>
                  </a:lnTo>
                  <a:lnTo>
                    <a:pt x="901827" y="95504"/>
                  </a:lnTo>
                  <a:lnTo>
                    <a:pt x="911593" y="100584"/>
                  </a:lnTo>
                  <a:lnTo>
                    <a:pt x="917448" y="108585"/>
                  </a:lnTo>
                  <a:lnTo>
                    <a:pt x="919226" y="119126"/>
                  </a:lnTo>
                  <a:lnTo>
                    <a:pt x="919340" y="122047"/>
                  </a:lnTo>
                  <a:lnTo>
                    <a:pt x="911720" y="119634"/>
                  </a:lnTo>
                  <a:lnTo>
                    <a:pt x="902589" y="117729"/>
                  </a:lnTo>
                  <a:lnTo>
                    <a:pt x="892416" y="116459"/>
                  </a:lnTo>
                  <a:lnTo>
                    <a:pt x="881494" y="116078"/>
                  </a:lnTo>
                  <a:lnTo>
                    <a:pt x="856361" y="119126"/>
                  </a:lnTo>
                  <a:lnTo>
                    <a:pt x="836917" y="128270"/>
                  </a:lnTo>
                  <a:lnTo>
                    <a:pt x="824344" y="143637"/>
                  </a:lnTo>
                  <a:lnTo>
                    <a:pt x="820039" y="164465"/>
                  </a:lnTo>
                  <a:lnTo>
                    <a:pt x="819912" y="165608"/>
                  </a:lnTo>
                  <a:lnTo>
                    <a:pt x="823976" y="186055"/>
                  </a:lnTo>
                  <a:lnTo>
                    <a:pt x="835025" y="201168"/>
                  </a:lnTo>
                  <a:lnTo>
                    <a:pt x="851662" y="210439"/>
                  </a:lnTo>
                  <a:lnTo>
                    <a:pt x="872490" y="213614"/>
                  </a:lnTo>
                  <a:lnTo>
                    <a:pt x="886968" y="212217"/>
                  </a:lnTo>
                  <a:lnTo>
                    <a:pt x="899414" y="208153"/>
                  </a:lnTo>
                  <a:lnTo>
                    <a:pt x="909942" y="201930"/>
                  </a:lnTo>
                  <a:lnTo>
                    <a:pt x="918972" y="193802"/>
                  </a:lnTo>
                  <a:lnTo>
                    <a:pt x="918972" y="210185"/>
                  </a:lnTo>
                  <a:lnTo>
                    <a:pt x="973328" y="210185"/>
                  </a:lnTo>
                  <a:lnTo>
                    <a:pt x="973328" y="193802"/>
                  </a:lnTo>
                  <a:lnTo>
                    <a:pt x="973328" y="179451"/>
                  </a:lnTo>
                  <a:close/>
                </a:path>
                <a:path w="1348740" h="256539">
                  <a:moveTo>
                    <a:pt x="1173099" y="210185"/>
                  </a:moveTo>
                  <a:lnTo>
                    <a:pt x="1106805" y="53213"/>
                  </a:lnTo>
                  <a:lnTo>
                    <a:pt x="1055624" y="53213"/>
                  </a:lnTo>
                  <a:lnTo>
                    <a:pt x="989330" y="210185"/>
                  </a:lnTo>
                  <a:lnTo>
                    <a:pt x="1046861" y="210185"/>
                  </a:lnTo>
                  <a:lnTo>
                    <a:pt x="1080897" y="119761"/>
                  </a:lnTo>
                  <a:lnTo>
                    <a:pt x="1114933" y="210185"/>
                  </a:lnTo>
                  <a:lnTo>
                    <a:pt x="1173099" y="210185"/>
                  </a:lnTo>
                  <a:close/>
                </a:path>
                <a:path w="1348740" h="256539">
                  <a:moveTo>
                    <a:pt x="1348359" y="131826"/>
                  </a:moveTo>
                  <a:lnTo>
                    <a:pt x="1323975" y="74930"/>
                  </a:lnTo>
                  <a:lnTo>
                    <a:pt x="1296543" y="57404"/>
                  </a:lnTo>
                  <a:lnTo>
                    <a:pt x="1294765" y="57023"/>
                  </a:lnTo>
                  <a:lnTo>
                    <a:pt x="1294765" y="131826"/>
                  </a:lnTo>
                  <a:lnTo>
                    <a:pt x="1294765" y="132969"/>
                  </a:lnTo>
                  <a:lnTo>
                    <a:pt x="1292479" y="145923"/>
                  </a:lnTo>
                  <a:lnTo>
                    <a:pt x="1292479" y="146304"/>
                  </a:lnTo>
                  <a:lnTo>
                    <a:pt x="1285875" y="157099"/>
                  </a:lnTo>
                  <a:lnTo>
                    <a:pt x="1285748" y="157353"/>
                  </a:lnTo>
                  <a:lnTo>
                    <a:pt x="1275334" y="164846"/>
                  </a:lnTo>
                  <a:lnTo>
                    <a:pt x="1261745" y="167640"/>
                  </a:lnTo>
                  <a:lnTo>
                    <a:pt x="1248537" y="164846"/>
                  </a:lnTo>
                  <a:lnTo>
                    <a:pt x="1248283" y="164846"/>
                  </a:lnTo>
                  <a:lnTo>
                    <a:pt x="1237742" y="157099"/>
                  </a:lnTo>
                  <a:lnTo>
                    <a:pt x="1230757" y="145923"/>
                  </a:lnTo>
                  <a:lnTo>
                    <a:pt x="1228344" y="132969"/>
                  </a:lnTo>
                  <a:lnTo>
                    <a:pt x="1228217" y="131826"/>
                  </a:lnTo>
                  <a:lnTo>
                    <a:pt x="1230503" y="118745"/>
                  </a:lnTo>
                  <a:lnTo>
                    <a:pt x="1230630" y="118237"/>
                  </a:lnTo>
                  <a:lnTo>
                    <a:pt x="1237107" y="107188"/>
                  </a:lnTo>
                  <a:lnTo>
                    <a:pt x="1247394" y="99822"/>
                  </a:lnTo>
                  <a:lnTo>
                    <a:pt x="1247000" y="99822"/>
                  </a:lnTo>
                  <a:lnTo>
                    <a:pt x="1261110" y="97028"/>
                  </a:lnTo>
                  <a:lnTo>
                    <a:pt x="1274699" y="99822"/>
                  </a:lnTo>
                  <a:lnTo>
                    <a:pt x="1285367" y="107442"/>
                  </a:lnTo>
                  <a:lnTo>
                    <a:pt x="1292352" y="118745"/>
                  </a:lnTo>
                  <a:lnTo>
                    <a:pt x="1294765" y="131826"/>
                  </a:lnTo>
                  <a:lnTo>
                    <a:pt x="1294765" y="57023"/>
                  </a:lnTo>
                  <a:lnTo>
                    <a:pt x="1226947" y="57404"/>
                  </a:lnTo>
                  <a:lnTo>
                    <a:pt x="1181354" y="100838"/>
                  </a:lnTo>
                  <a:lnTo>
                    <a:pt x="1174750" y="132969"/>
                  </a:lnTo>
                  <a:lnTo>
                    <a:pt x="1181100" y="164084"/>
                  </a:lnTo>
                  <a:lnTo>
                    <a:pt x="1181227" y="164465"/>
                  </a:lnTo>
                  <a:lnTo>
                    <a:pt x="1199261" y="190246"/>
                  </a:lnTo>
                  <a:lnTo>
                    <a:pt x="1226566" y="207645"/>
                  </a:lnTo>
                  <a:lnTo>
                    <a:pt x="1261110" y="213995"/>
                  </a:lnTo>
                  <a:lnTo>
                    <a:pt x="1295400" y="207645"/>
                  </a:lnTo>
                  <a:lnTo>
                    <a:pt x="1295781" y="207645"/>
                  </a:lnTo>
                  <a:lnTo>
                    <a:pt x="1323594" y="189992"/>
                  </a:lnTo>
                  <a:lnTo>
                    <a:pt x="1339215" y="167640"/>
                  </a:lnTo>
                  <a:lnTo>
                    <a:pt x="1341755" y="164084"/>
                  </a:lnTo>
                  <a:lnTo>
                    <a:pt x="1348232" y="132969"/>
                  </a:lnTo>
                  <a:lnTo>
                    <a:pt x="1348359" y="131826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090028" y="4568215"/>
              <a:ext cx="155778" cy="155803"/>
            </a:xfrm>
            <a:prstGeom prst="rect">
              <a:avLst/>
            </a:prstGeom>
          </p:spPr>
        </p:pic>
      </p:grpSp>
      <p:sp>
        <p:nvSpPr>
          <p:cNvPr id="153" name="object 153"/>
          <p:cNvSpPr/>
          <p:nvPr/>
        </p:nvSpPr>
        <p:spPr>
          <a:xfrm>
            <a:off x="5728208" y="4998592"/>
            <a:ext cx="1624330" cy="0"/>
          </a:xfrm>
          <a:custGeom>
            <a:avLst/>
            <a:gdLst/>
            <a:ahLst/>
            <a:cxnLst/>
            <a:rect l="l" t="t" r="r" b="b"/>
            <a:pathLst>
              <a:path w="1624329">
                <a:moveTo>
                  <a:pt x="0" y="0"/>
                </a:moveTo>
                <a:lnTo>
                  <a:pt x="1624202" y="0"/>
                </a:lnTo>
              </a:path>
            </a:pathLst>
          </a:custGeom>
          <a:ln w="7198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4" name="object 154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3410584" y="1002381"/>
            <a:ext cx="3296158" cy="8919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7336663" y="1002381"/>
            <a:ext cx="3296157" cy="8919"/>
          </a:xfrm>
          <a:prstGeom prst="rect">
            <a:avLst/>
          </a:prstGeom>
        </p:spPr>
      </p:pic>
      <p:grpSp>
        <p:nvGrpSpPr>
          <p:cNvPr id="156" name="object 156"/>
          <p:cNvGrpSpPr/>
          <p:nvPr/>
        </p:nvGrpSpPr>
        <p:grpSpPr>
          <a:xfrm>
            <a:off x="8443424" y="4006412"/>
            <a:ext cx="1732914" cy="2856230"/>
            <a:chOff x="8443424" y="4006412"/>
            <a:chExt cx="1732914" cy="2856230"/>
          </a:xfrm>
        </p:grpSpPr>
        <p:pic>
          <p:nvPicPr>
            <p:cNvPr id="157" name="object 15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581135" y="5267261"/>
              <a:ext cx="1457578" cy="1457579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447023" y="4010012"/>
              <a:ext cx="1725930" cy="2849245"/>
            </a:xfrm>
            <a:custGeom>
              <a:avLst/>
              <a:gdLst/>
              <a:ahLst/>
              <a:cxnLst/>
              <a:rect l="l" t="t" r="r" b="b"/>
              <a:pathLst>
                <a:path w="1725929" h="2849245">
                  <a:moveTo>
                    <a:pt x="0" y="2848864"/>
                  </a:moveTo>
                  <a:lnTo>
                    <a:pt x="1725676" y="2848864"/>
                  </a:lnTo>
                  <a:lnTo>
                    <a:pt x="1725676" y="0"/>
                  </a:lnTo>
                  <a:lnTo>
                    <a:pt x="0" y="0"/>
                  </a:lnTo>
                  <a:lnTo>
                    <a:pt x="0" y="2848864"/>
                  </a:lnTo>
                  <a:close/>
                </a:path>
              </a:pathLst>
            </a:custGeom>
            <a:ln w="7198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640317" y="4264342"/>
              <a:ext cx="428256" cy="163004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095739" y="4299494"/>
              <a:ext cx="89131" cy="101055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206229" y="4297410"/>
              <a:ext cx="105352" cy="105552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338817" y="4260202"/>
              <a:ext cx="90891" cy="140347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631554" y="4531979"/>
              <a:ext cx="314883" cy="105552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8973819" y="4531981"/>
              <a:ext cx="202692" cy="105550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632189" y="4730330"/>
              <a:ext cx="156756" cy="141897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810624" y="4766421"/>
              <a:ext cx="105352" cy="105552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8943086" y="4768341"/>
              <a:ext cx="90805" cy="101600"/>
            </a:xfrm>
            <a:custGeom>
              <a:avLst/>
              <a:gdLst/>
              <a:ahLst/>
              <a:cxnLst/>
              <a:rect l="l" t="t" r="r" b="b"/>
              <a:pathLst>
                <a:path w="90804" h="101600">
                  <a:moveTo>
                    <a:pt x="90297" y="0"/>
                  </a:moveTo>
                  <a:lnTo>
                    <a:pt x="75438" y="0"/>
                  </a:lnTo>
                  <a:lnTo>
                    <a:pt x="75438" y="43180"/>
                  </a:lnTo>
                  <a:lnTo>
                    <a:pt x="15113" y="43180"/>
                  </a:lnTo>
                  <a:lnTo>
                    <a:pt x="15113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57150"/>
                  </a:lnTo>
                  <a:lnTo>
                    <a:pt x="0" y="101600"/>
                  </a:lnTo>
                  <a:lnTo>
                    <a:pt x="15113" y="101600"/>
                  </a:lnTo>
                  <a:lnTo>
                    <a:pt x="15113" y="57150"/>
                  </a:lnTo>
                  <a:lnTo>
                    <a:pt x="75438" y="57150"/>
                  </a:lnTo>
                  <a:lnTo>
                    <a:pt x="75438" y="101600"/>
                  </a:lnTo>
                  <a:lnTo>
                    <a:pt x="90297" y="101600"/>
                  </a:lnTo>
                  <a:lnTo>
                    <a:pt x="90297" y="57150"/>
                  </a:lnTo>
                  <a:lnTo>
                    <a:pt x="90297" y="43180"/>
                  </a:lnTo>
                  <a:lnTo>
                    <a:pt x="9029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055480" y="4767287"/>
              <a:ext cx="219303" cy="129197"/>
            </a:xfrm>
            <a:prstGeom prst="rect">
              <a:avLst/>
            </a:prstGeom>
          </p:spPr>
        </p:pic>
      </p:grpSp>
      <p:sp>
        <p:nvSpPr>
          <p:cNvPr id="169" name="object 169"/>
          <p:cNvSpPr/>
          <p:nvPr/>
        </p:nvSpPr>
        <p:spPr>
          <a:xfrm>
            <a:off x="1412748" y="5030088"/>
            <a:ext cx="180975" cy="184785"/>
          </a:xfrm>
          <a:custGeom>
            <a:avLst/>
            <a:gdLst/>
            <a:ahLst/>
            <a:cxnLst/>
            <a:rect l="l" t="t" r="r" b="b"/>
            <a:pathLst>
              <a:path w="180975" h="184785">
                <a:moveTo>
                  <a:pt x="180594" y="175895"/>
                </a:moveTo>
                <a:lnTo>
                  <a:pt x="131826" y="126619"/>
                </a:lnTo>
                <a:lnTo>
                  <a:pt x="110998" y="92964"/>
                </a:lnTo>
                <a:lnTo>
                  <a:pt x="117221" y="90678"/>
                </a:lnTo>
                <a:lnTo>
                  <a:pt x="119507" y="89281"/>
                </a:lnTo>
                <a:lnTo>
                  <a:pt x="144907" y="58420"/>
                </a:lnTo>
                <a:lnTo>
                  <a:pt x="145796" y="35941"/>
                </a:lnTo>
                <a:lnTo>
                  <a:pt x="134747" y="15621"/>
                </a:lnTo>
                <a:lnTo>
                  <a:pt x="134874" y="15621"/>
                </a:lnTo>
                <a:lnTo>
                  <a:pt x="125857" y="11303"/>
                </a:lnTo>
                <a:lnTo>
                  <a:pt x="110871" y="3924"/>
                </a:lnTo>
                <a:lnTo>
                  <a:pt x="110871" y="50673"/>
                </a:lnTo>
                <a:lnTo>
                  <a:pt x="108458" y="66294"/>
                </a:lnTo>
                <a:lnTo>
                  <a:pt x="72009" y="89281"/>
                </a:lnTo>
                <a:lnTo>
                  <a:pt x="58547" y="89281"/>
                </a:lnTo>
                <a:lnTo>
                  <a:pt x="58547" y="11303"/>
                </a:lnTo>
                <a:lnTo>
                  <a:pt x="72009" y="11303"/>
                </a:lnTo>
                <a:lnTo>
                  <a:pt x="108712" y="34925"/>
                </a:lnTo>
                <a:lnTo>
                  <a:pt x="110871" y="50673"/>
                </a:lnTo>
                <a:lnTo>
                  <a:pt x="110871" y="3924"/>
                </a:lnTo>
                <a:lnTo>
                  <a:pt x="108585" y="2794"/>
                </a:lnTo>
                <a:lnTo>
                  <a:pt x="98298" y="1524"/>
                </a:lnTo>
                <a:lnTo>
                  <a:pt x="90043" y="635"/>
                </a:lnTo>
                <a:lnTo>
                  <a:pt x="72136" y="762"/>
                </a:lnTo>
                <a:lnTo>
                  <a:pt x="53721" y="1524"/>
                </a:lnTo>
                <a:lnTo>
                  <a:pt x="35560" y="1524"/>
                </a:lnTo>
                <a:lnTo>
                  <a:pt x="0" y="0"/>
                </a:lnTo>
                <a:lnTo>
                  <a:pt x="0" y="8763"/>
                </a:lnTo>
                <a:lnTo>
                  <a:pt x="8382" y="9144"/>
                </a:lnTo>
                <a:lnTo>
                  <a:pt x="15875" y="10922"/>
                </a:lnTo>
                <a:lnTo>
                  <a:pt x="21209" y="15621"/>
                </a:lnTo>
                <a:lnTo>
                  <a:pt x="23241" y="24638"/>
                </a:lnTo>
                <a:lnTo>
                  <a:pt x="23241" y="163703"/>
                </a:lnTo>
                <a:lnTo>
                  <a:pt x="20701" y="170942"/>
                </a:lnTo>
                <a:lnTo>
                  <a:pt x="14478" y="174752"/>
                </a:lnTo>
                <a:lnTo>
                  <a:pt x="6223" y="175895"/>
                </a:lnTo>
                <a:lnTo>
                  <a:pt x="0" y="175895"/>
                </a:lnTo>
                <a:lnTo>
                  <a:pt x="0" y="184531"/>
                </a:lnTo>
                <a:lnTo>
                  <a:pt x="84201" y="184531"/>
                </a:lnTo>
                <a:lnTo>
                  <a:pt x="84201" y="175895"/>
                </a:lnTo>
                <a:lnTo>
                  <a:pt x="66802" y="174752"/>
                </a:lnTo>
                <a:lnTo>
                  <a:pt x="59436" y="166370"/>
                </a:lnTo>
                <a:lnTo>
                  <a:pt x="58166" y="143891"/>
                </a:lnTo>
                <a:lnTo>
                  <a:pt x="58547" y="100330"/>
                </a:lnTo>
                <a:lnTo>
                  <a:pt x="75692" y="100330"/>
                </a:lnTo>
                <a:lnTo>
                  <a:pt x="128143" y="184531"/>
                </a:lnTo>
                <a:lnTo>
                  <a:pt x="180594" y="184531"/>
                </a:lnTo>
                <a:lnTo>
                  <a:pt x="180594" y="1758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78484" y="5026659"/>
            <a:ext cx="419100" cy="191770"/>
          </a:xfrm>
          <a:custGeom>
            <a:avLst/>
            <a:gdLst/>
            <a:ahLst/>
            <a:cxnLst/>
            <a:rect l="l" t="t" r="r" b="b"/>
            <a:pathLst>
              <a:path w="419100" h="191770">
                <a:moveTo>
                  <a:pt x="197827" y="76327"/>
                </a:moveTo>
                <a:lnTo>
                  <a:pt x="183108" y="39370"/>
                </a:lnTo>
                <a:lnTo>
                  <a:pt x="183019" y="39116"/>
                </a:lnTo>
                <a:lnTo>
                  <a:pt x="168757" y="23876"/>
                </a:lnTo>
                <a:lnTo>
                  <a:pt x="159321" y="17526"/>
                </a:lnTo>
                <a:lnTo>
                  <a:pt x="159321" y="124841"/>
                </a:lnTo>
                <a:lnTo>
                  <a:pt x="142201" y="163322"/>
                </a:lnTo>
                <a:lnTo>
                  <a:pt x="104914" y="179324"/>
                </a:lnTo>
                <a:lnTo>
                  <a:pt x="88315" y="177800"/>
                </a:lnTo>
                <a:lnTo>
                  <a:pt x="75006" y="172974"/>
                </a:lnTo>
                <a:lnTo>
                  <a:pt x="47688" y="140081"/>
                </a:lnTo>
                <a:lnTo>
                  <a:pt x="37820" y="93980"/>
                </a:lnTo>
                <a:lnTo>
                  <a:pt x="38938" y="72263"/>
                </a:lnTo>
                <a:lnTo>
                  <a:pt x="43230" y="51308"/>
                </a:lnTo>
                <a:lnTo>
                  <a:pt x="52146" y="33147"/>
                </a:lnTo>
                <a:lnTo>
                  <a:pt x="67132" y="19558"/>
                </a:lnTo>
                <a:lnTo>
                  <a:pt x="87642" y="12446"/>
                </a:lnTo>
                <a:lnTo>
                  <a:pt x="108889" y="13462"/>
                </a:lnTo>
                <a:lnTo>
                  <a:pt x="128714" y="22352"/>
                </a:lnTo>
                <a:lnTo>
                  <a:pt x="144957" y="39370"/>
                </a:lnTo>
                <a:lnTo>
                  <a:pt x="159232" y="78613"/>
                </a:lnTo>
                <a:lnTo>
                  <a:pt x="159321" y="17526"/>
                </a:lnTo>
                <a:lnTo>
                  <a:pt x="151879" y="12446"/>
                </a:lnTo>
                <a:lnTo>
                  <a:pt x="150291" y="11430"/>
                </a:lnTo>
                <a:lnTo>
                  <a:pt x="128968" y="3048"/>
                </a:lnTo>
                <a:lnTo>
                  <a:pt x="106591" y="127"/>
                </a:lnTo>
                <a:lnTo>
                  <a:pt x="91401" y="127"/>
                </a:lnTo>
                <a:lnTo>
                  <a:pt x="53670" y="9779"/>
                </a:lnTo>
                <a:lnTo>
                  <a:pt x="21526" y="34925"/>
                </a:lnTo>
                <a:lnTo>
                  <a:pt x="1295" y="79756"/>
                </a:lnTo>
                <a:lnTo>
                  <a:pt x="0" y="93980"/>
                </a:lnTo>
                <a:lnTo>
                  <a:pt x="3530" y="124460"/>
                </a:lnTo>
                <a:lnTo>
                  <a:pt x="30873" y="167767"/>
                </a:lnTo>
                <a:lnTo>
                  <a:pt x="75120" y="189738"/>
                </a:lnTo>
                <a:lnTo>
                  <a:pt x="98425" y="191770"/>
                </a:lnTo>
                <a:lnTo>
                  <a:pt x="121856" y="189230"/>
                </a:lnTo>
                <a:lnTo>
                  <a:pt x="143268" y="182372"/>
                </a:lnTo>
                <a:lnTo>
                  <a:pt x="147027" y="179324"/>
                </a:lnTo>
                <a:lnTo>
                  <a:pt x="177241" y="155575"/>
                </a:lnTo>
                <a:lnTo>
                  <a:pt x="195668" y="117729"/>
                </a:lnTo>
                <a:lnTo>
                  <a:pt x="197637" y="79756"/>
                </a:lnTo>
                <a:lnTo>
                  <a:pt x="197700" y="78613"/>
                </a:lnTo>
                <a:lnTo>
                  <a:pt x="197827" y="76327"/>
                </a:lnTo>
                <a:close/>
              </a:path>
              <a:path w="419100" h="191770">
                <a:moveTo>
                  <a:pt x="418642" y="88646"/>
                </a:moveTo>
                <a:lnTo>
                  <a:pt x="410260" y="53340"/>
                </a:lnTo>
                <a:lnTo>
                  <a:pt x="395147" y="31115"/>
                </a:lnTo>
                <a:lnTo>
                  <a:pt x="380669" y="19177"/>
                </a:lnTo>
                <a:lnTo>
                  <a:pt x="380669" y="95250"/>
                </a:lnTo>
                <a:lnTo>
                  <a:pt x="379653" y="115443"/>
                </a:lnTo>
                <a:lnTo>
                  <a:pt x="366699" y="157861"/>
                </a:lnTo>
                <a:lnTo>
                  <a:pt x="334441" y="178562"/>
                </a:lnTo>
                <a:lnTo>
                  <a:pt x="324281" y="179324"/>
                </a:lnTo>
                <a:lnTo>
                  <a:pt x="315899" y="179324"/>
                </a:lnTo>
                <a:lnTo>
                  <a:pt x="290918" y="171069"/>
                </a:lnTo>
                <a:lnTo>
                  <a:pt x="272567" y="150114"/>
                </a:lnTo>
                <a:lnTo>
                  <a:pt x="261264" y="122428"/>
                </a:lnTo>
                <a:lnTo>
                  <a:pt x="257403" y="93980"/>
                </a:lnTo>
                <a:lnTo>
                  <a:pt x="257403" y="83058"/>
                </a:lnTo>
                <a:lnTo>
                  <a:pt x="261061" y="56388"/>
                </a:lnTo>
                <a:lnTo>
                  <a:pt x="271830" y="33909"/>
                </a:lnTo>
                <a:lnTo>
                  <a:pt x="289407" y="18161"/>
                </a:lnTo>
                <a:lnTo>
                  <a:pt x="313486" y="12192"/>
                </a:lnTo>
                <a:lnTo>
                  <a:pt x="318439" y="12192"/>
                </a:lnTo>
                <a:lnTo>
                  <a:pt x="344601" y="19558"/>
                </a:lnTo>
                <a:lnTo>
                  <a:pt x="364159" y="38735"/>
                </a:lnTo>
                <a:lnTo>
                  <a:pt x="376351" y="65405"/>
                </a:lnTo>
                <a:lnTo>
                  <a:pt x="380669" y="95250"/>
                </a:lnTo>
                <a:lnTo>
                  <a:pt x="380669" y="19177"/>
                </a:lnTo>
                <a:lnTo>
                  <a:pt x="374700" y="14351"/>
                </a:lnTo>
                <a:lnTo>
                  <a:pt x="370001" y="12192"/>
                </a:lnTo>
                <a:lnTo>
                  <a:pt x="350570" y="3683"/>
                </a:lnTo>
                <a:lnTo>
                  <a:pt x="324535" y="0"/>
                </a:lnTo>
                <a:lnTo>
                  <a:pt x="304850" y="1016"/>
                </a:lnTo>
                <a:lnTo>
                  <a:pt x="286727" y="4445"/>
                </a:lnTo>
                <a:lnTo>
                  <a:pt x="269811" y="11176"/>
                </a:lnTo>
                <a:lnTo>
                  <a:pt x="254050" y="22352"/>
                </a:lnTo>
                <a:lnTo>
                  <a:pt x="251561" y="24511"/>
                </a:lnTo>
                <a:lnTo>
                  <a:pt x="249364" y="25908"/>
                </a:lnTo>
                <a:lnTo>
                  <a:pt x="227355" y="57785"/>
                </a:lnTo>
                <a:lnTo>
                  <a:pt x="219595" y="93980"/>
                </a:lnTo>
                <a:lnTo>
                  <a:pt x="221208" y="115443"/>
                </a:lnTo>
                <a:lnTo>
                  <a:pt x="245516" y="163195"/>
                </a:lnTo>
                <a:lnTo>
                  <a:pt x="281457" y="185928"/>
                </a:lnTo>
                <a:lnTo>
                  <a:pt x="309295" y="191516"/>
                </a:lnTo>
                <a:lnTo>
                  <a:pt x="337743" y="190373"/>
                </a:lnTo>
                <a:lnTo>
                  <a:pt x="363905" y="182245"/>
                </a:lnTo>
                <a:lnTo>
                  <a:pt x="367588" y="179324"/>
                </a:lnTo>
                <a:lnTo>
                  <a:pt x="394258" y="158623"/>
                </a:lnTo>
                <a:lnTo>
                  <a:pt x="412927" y="125603"/>
                </a:lnTo>
                <a:lnTo>
                  <a:pt x="418642" y="886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1" name="object 171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661314" y="4709528"/>
            <a:ext cx="1437005" cy="197624"/>
          </a:xfrm>
          <a:prstGeom prst="rect">
            <a:avLst/>
          </a:prstGeom>
        </p:spPr>
      </p:pic>
      <p:sp>
        <p:nvSpPr>
          <p:cNvPr id="172" name="object 172"/>
          <p:cNvSpPr/>
          <p:nvPr/>
        </p:nvSpPr>
        <p:spPr>
          <a:xfrm>
            <a:off x="827227" y="5030342"/>
            <a:ext cx="137160" cy="184785"/>
          </a:xfrm>
          <a:custGeom>
            <a:avLst/>
            <a:gdLst/>
            <a:ahLst/>
            <a:cxnLst/>
            <a:rect l="l" t="t" r="r" b="b"/>
            <a:pathLst>
              <a:path w="137159" h="184785">
                <a:moveTo>
                  <a:pt x="82956" y="0"/>
                </a:moveTo>
                <a:lnTo>
                  <a:pt x="0" y="0"/>
                </a:lnTo>
                <a:lnTo>
                  <a:pt x="0" y="8509"/>
                </a:lnTo>
                <a:lnTo>
                  <a:pt x="8077" y="8636"/>
                </a:lnTo>
                <a:lnTo>
                  <a:pt x="14668" y="10033"/>
                </a:lnTo>
                <a:lnTo>
                  <a:pt x="19113" y="14986"/>
                </a:lnTo>
                <a:lnTo>
                  <a:pt x="20739" y="25654"/>
                </a:lnTo>
                <a:lnTo>
                  <a:pt x="20739" y="157353"/>
                </a:lnTo>
                <a:lnTo>
                  <a:pt x="19443" y="167386"/>
                </a:lnTo>
                <a:lnTo>
                  <a:pt x="15557" y="172974"/>
                </a:lnTo>
                <a:lnTo>
                  <a:pt x="9080" y="175260"/>
                </a:lnTo>
                <a:lnTo>
                  <a:pt x="0" y="175641"/>
                </a:lnTo>
                <a:lnTo>
                  <a:pt x="0" y="184277"/>
                </a:lnTo>
                <a:lnTo>
                  <a:pt x="43903" y="182753"/>
                </a:lnTo>
                <a:lnTo>
                  <a:pt x="54279" y="182880"/>
                </a:lnTo>
                <a:lnTo>
                  <a:pt x="84175" y="184277"/>
                </a:lnTo>
                <a:lnTo>
                  <a:pt x="84175" y="175641"/>
                </a:lnTo>
                <a:lnTo>
                  <a:pt x="71513" y="175260"/>
                </a:lnTo>
                <a:lnTo>
                  <a:pt x="62357" y="172466"/>
                </a:lnTo>
                <a:lnTo>
                  <a:pt x="56781" y="165100"/>
                </a:lnTo>
                <a:lnTo>
                  <a:pt x="54902" y="151257"/>
                </a:lnTo>
                <a:lnTo>
                  <a:pt x="54902" y="9779"/>
                </a:lnTo>
                <a:lnTo>
                  <a:pt x="92151" y="20701"/>
                </a:lnTo>
                <a:lnTo>
                  <a:pt x="102412" y="51308"/>
                </a:lnTo>
                <a:lnTo>
                  <a:pt x="101981" y="59055"/>
                </a:lnTo>
                <a:lnTo>
                  <a:pt x="83324" y="93345"/>
                </a:lnTo>
                <a:lnTo>
                  <a:pt x="65874" y="96393"/>
                </a:lnTo>
                <a:lnTo>
                  <a:pt x="65874" y="104902"/>
                </a:lnTo>
                <a:lnTo>
                  <a:pt x="106387" y="99314"/>
                </a:lnTo>
                <a:lnTo>
                  <a:pt x="134924" y="67945"/>
                </a:lnTo>
                <a:lnTo>
                  <a:pt x="136804" y="36957"/>
                </a:lnTo>
                <a:lnTo>
                  <a:pt x="120167" y="10922"/>
                </a:lnTo>
                <a:lnTo>
                  <a:pt x="8295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3" name="object 173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1654682" y="5027028"/>
            <a:ext cx="109334" cy="192417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658279" y="5025085"/>
            <a:ext cx="144551" cy="194360"/>
          </a:xfrm>
          <a:prstGeom prst="rect">
            <a:avLst/>
          </a:prstGeom>
        </p:spPr>
      </p:pic>
      <p:sp>
        <p:nvSpPr>
          <p:cNvPr id="175" name="object 175"/>
          <p:cNvSpPr/>
          <p:nvPr/>
        </p:nvSpPr>
        <p:spPr>
          <a:xfrm>
            <a:off x="655218" y="4649791"/>
            <a:ext cx="525145" cy="11430"/>
          </a:xfrm>
          <a:custGeom>
            <a:avLst/>
            <a:gdLst/>
            <a:ahLst/>
            <a:cxnLst/>
            <a:rect l="l" t="t" r="r" b="b"/>
            <a:pathLst>
              <a:path w="525144" h="11429">
                <a:moveTo>
                  <a:pt x="524560" y="0"/>
                </a:moveTo>
                <a:lnTo>
                  <a:pt x="0" y="0"/>
                </a:lnTo>
                <a:lnTo>
                  <a:pt x="0" y="10981"/>
                </a:lnTo>
                <a:lnTo>
                  <a:pt x="524560" y="10981"/>
                </a:lnTo>
                <a:lnTo>
                  <a:pt x="52456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5218" y="5271965"/>
            <a:ext cx="525145" cy="11430"/>
          </a:xfrm>
          <a:custGeom>
            <a:avLst/>
            <a:gdLst/>
            <a:ahLst/>
            <a:cxnLst/>
            <a:rect l="l" t="t" r="r" b="b"/>
            <a:pathLst>
              <a:path w="525144" h="11429">
                <a:moveTo>
                  <a:pt x="524560" y="0"/>
                </a:moveTo>
                <a:lnTo>
                  <a:pt x="0" y="0"/>
                </a:lnTo>
                <a:lnTo>
                  <a:pt x="0" y="10981"/>
                </a:lnTo>
                <a:lnTo>
                  <a:pt x="524560" y="10981"/>
                </a:lnTo>
                <a:lnTo>
                  <a:pt x="52456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55218" y="4965719"/>
            <a:ext cx="525145" cy="10160"/>
          </a:xfrm>
          <a:custGeom>
            <a:avLst/>
            <a:gdLst/>
            <a:ahLst/>
            <a:cxnLst/>
            <a:rect l="l" t="t" r="r" b="b"/>
            <a:pathLst>
              <a:path w="525144" h="10160">
                <a:moveTo>
                  <a:pt x="524560" y="0"/>
                </a:moveTo>
                <a:lnTo>
                  <a:pt x="0" y="0"/>
                </a:lnTo>
                <a:lnTo>
                  <a:pt x="0" y="9759"/>
                </a:lnTo>
                <a:lnTo>
                  <a:pt x="524560" y="9759"/>
                </a:lnTo>
                <a:lnTo>
                  <a:pt x="52456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583563" y="5030342"/>
            <a:ext cx="48260" cy="76200"/>
          </a:xfrm>
          <a:custGeom>
            <a:avLst/>
            <a:gdLst/>
            <a:ahLst/>
            <a:cxnLst/>
            <a:rect l="l" t="t" r="r" b="b"/>
            <a:pathLst>
              <a:path w="48260" h="76200">
                <a:moveTo>
                  <a:pt x="24384" y="0"/>
                </a:moveTo>
                <a:lnTo>
                  <a:pt x="16890" y="1397"/>
                </a:lnTo>
                <a:lnTo>
                  <a:pt x="10668" y="5080"/>
                </a:lnTo>
                <a:lnTo>
                  <a:pt x="6477" y="10795"/>
                </a:lnTo>
                <a:lnTo>
                  <a:pt x="4825" y="18288"/>
                </a:lnTo>
                <a:lnTo>
                  <a:pt x="8255" y="29083"/>
                </a:lnTo>
                <a:lnTo>
                  <a:pt x="15875" y="33147"/>
                </a:lnTo>
                <a:lnTo>
                  <a:pt x="23368" y="36830"/>
                </a:lnTo>
                <a:lnTo>
                  <a:pt x="26796" y="46355"/>
                </a:lnTo>
                <a:lnTo>
                  <a:pt x="23114" y="55499"/>
                </a:lnTo>
                <a:lnTo>
                  <a:pt x="14478" y="61722"/>
                </a:lnTo>
                <a:lnTo>
                  <a:pt x="5461" y="65278"/>
                </a:lnTo>
                <a:lnTo>
                  <a:pt x="0" y="67183"/>
                </a:lnTo>
                <a:lnTo>
                  <a:pt x="2793" y="72136"/>
                </a:lnTo>
                <a:lnTo>
                  <a:pt x="3683" y="75692"/>
                </a:lnTo>
                <a:lnTo>
                  <a:pt x="6350" y="74295"/>
                </a:lnTo>
                <a:lnTo>
                  <a:pt x="8381" y="74041"/>
                </a:lnTo>
                <a:lnTo>
                  <a:pt x="11684" y="72771"/>
                </a:lnTo>
                <a:lnTo>
                  <a:pt x="39370" y="52705"/>
                </a:lnTo>
                <a:lnTo>
                  <a:pt x="47751" y="28702"/>
                </a:lnTo>
                <a:lnTo>
                  <a:pt x="41402" y="8509"/>
                </a:lnTo>
                <a:lnTo>
                  <a:pt x="2438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50849" y="6209665"/>
            <a:ext cx="367030" cy="290195"/>
          </a:xfrm>
          <a:custGeom>
            <a:avLst/>
            <a:gdLst/>
            <a:ahLst/>
            <a:cxnLst/>
            <a:rect l="l" t="t" r="r" b="b"/>
            <a:pathLst>
              <a:path w="367030" h="290195">
                <a:moveTo>
                  <a:pt x="334022" y="0"/>
                </a:moveTo>
                <a:lnTo>
                  <a:pt x="296329" y="508"/>
                </a:lnTo>
                <a:lnTo>
                  <a:pt x="289902" y="17272"/>
                </a:lnTo>
                <a:lnTo>
                  <a:pt x="276860" y="48895"/>
                </a:lnTo>
                <a:lnTo>
                  <a:pt x="252869" y="99618"/>
                </a:lnTo>
                <a:lnTo>
                  <a:pt x="225170" y="155486"/>
                </a:lnTo>
                <a:lnTo>
                  <a:pt x="201028" y="202717"/>
                </a:lnTo>
                <a:lnTo>
                  <a:pt x="187680" y="227545"/>
                </a:lnTo>
                <a:lnTo>
                  <a:pt x="103568" y="61722"/>
                </a:lnTo>
                <a:lnTo>
                  <a:pt x="95757" y="42164"/>
                </a:lnTo>
                <a:lnTo>
                  <a:pt x="89649" y="23368"/>
                </a:lnTo>
                <a:lnTo>
                  <a:pt x="85229" y="8382"/>
                </a:lnTo>
                <a:lnTo>
                  <a:pt x="82511" y="508"/>
                </a:lnTo>
                <a:lnTo>
                  <a:pt x="15443" y="3810"/>
                </a:lnTo>
                <a:lnTo>
                  <a:pt x="14909" y="3048"/>
                </a:lnTo>
                <a:lnTo>
                  <a:pt x="13652" y="4572"/>
                </a:lnTo>
                <a:lnTo>
                  <a:pt x="12877" y="5207"/>
                </a:lnTo>
                <a:lnTo>
                  <a:pt x="22669" y="12700"/>
                </a:lnTo>
                <a:lnTo>
                  <a:pt x="30568" y="15113"/>
                </a:lnTo>
                <a:lnTo>
                  <a:pt x="37477" y="16764"/>
                </a:lnTo>
                <a:lnTo>
                  <a:pt x="44310" y="21590"/>
                </a:lnTo>
                <a:lnTo>
                  <a:pt x="49237" y="56896"/>
                </a:lnTo>
                <a:lnTo>
                  <a:pt x="47129" y="122288"/>
                </a:lnTo>
                <a:lnTo>
                  <a:pt x="42062" y="190296"/>
                </a:lnTo>
                <a:lnTo>
                  <a:pt x="38125" y="233489"/>
                </a:lnTo>
                <a:lnTo>
                  <a:pt x="30048" y="265544"/>
                </a:lnTo>
                <a:lnTo>
                  <a:pt x="18072" y="273545"/>
                </a:lnTo>
                <a:lnTo>
                  <a:pt x="6578" y="274066"/>
                </a:lnTo>
                <a:lnTo>
                  <a:pt x="0" y="283679"/>
                </a:lnTo>
                <a:lnTo>
                  <a:pt x="17716" y="286346"/>
                </a:lnTo>
                <a:lnTo>
                  <a:pt x="49936" y="286791"/>
                </a:lnTo>
                <a:lnTo>
                  <a:pt x="81495" y="285838"/>
                </a:lnTo>
                <a:lnTo>
                  <a:pt x="97256" y="284289"/>
                </a:lnTo>
                <a:lnTo>
                  <a:pt x="93014" y="276059"/>
                </a:lnTo>
                <a:lnTo>
                  <a:pt x="86372" y="274408"/>
                </a:lnTo>
                <a:lnTo>
                  <a:pt x="77317" y="274053"/>
                </a:lnTo>
                <a:lnTo>
                  <a:pt x="65874" y="269735"/>
                </a:lnTo>
                <a:lnTo>
                  <a:pt x="59956" y="233705"/>
                </a:lnTo>
                <a:lnTo>
                  <a:pt x="59740" y="170548"/>
                </a:lnTo>
                <a:lnTo>
                  <a:pt x="62979" y="104940"/>
                </a:lnTo>
                <a:lnTo>
                  <a:pt x="67386" y="61595"/>
                </a:lnTo>
                <a:lnTo>
                  <a:pt x="121310" y="176987"/>
                </a:lnTo>
                <a:lnTo>
                  <a:pt x="147497" y="235877"/>
                </a:lnTo>
                <a:lnTo>
                  <a:pt x="164592" y="271983"/>
                </a:lnTo>
                <a:lnTo>
                  <a:pt x="175475" y="290017"/>
                </a:lnTo>
                <a:lnTo>
                  <a:pt x="186766" y="271907"/>
                </a:lnTo>
                <a:lnTo>
                  <a:pt x="204470" y="236867"/>
                </a:lnTo>
                <a:lnTo>
                  <a:pt x="246354" y="148475"/>
                </a:lnTo>
                <a:lnTo>
                  <a:pt x="261797" y="116509"/>
                </a:lnTo>
                <a:lnTo>
                  <a:pt x="277812" y="85496"/>
                </a:lnTo>
                <a:lnTo>
                  <a:pt x="292074" y="61722"/>
                </a:lnTo>
                <a:lnTo>
                  <a:pt x="293458" y="105397"/>
                </a:lnTo>
                <a:lnTo>
                  <a:pt x="294322" y="169278"/>
                </a:lnTo>
                <a:lnTo>
                  <a:pt x="293573" y="231203"/>
                </a:lnTo>
                <a:lnTo>
                  <a:pt x="290118" y="268986"/>
                </a:lnTo>
                <a:lnTo>
                  <a:pt x="276174" y="273634"/>
                </a:lnTo>
                <a:lnTo>
                  <a:pt x="268452" y="274129"/>
                </a:lnTo>
                <a:lnTo>
                  <a:pt x="263639" y="275056"/>
                </a:lnTo>
                <a:lnTo>
                  <a:pt x="258470" y="281000"/>
                </a:lnTo>
                <a:lnTo>
                  <a:pt x="260438" y="285521"/>
                </a:lnTo>
                <a:lnTo>
                  <a:pt x="260426" y="286550"/>
                </a:lnTo>
                <a:lnTo>
                  <a:pt x="261924" y="286245"/>
                </a:lnTo>
                <a:lnTo>
                  <a:pt x="268452" y="286804"/>
                </a:lnTo>
                <a:lnTo>
                  <a:pt x="311835" y="285623"/>
                </a:lnTo>
                <a:lnTo>
                  <a:pt x="325628" y="286283"/>
                </a:lnTo>
                <a:lnTo>
                  <a:pt x="341083" y="287362"/>
                </a:lnTo>
                <a:lnTo>
                  <a:pt x="355676" y="287337"/>
                </a:lnTo>
                <a:lnTo>
                  <a:pt x="366852" y="284695"/>
                </a:lnTo>
                <a:lnTo>
                  <a:pt x="365442" y="276923"/>
                </a:lnTo>
                <a:lnTo>
                  <a:pt x="362496" y="274955"/>
                </a:lnTo>
                <a:lnTo>
                  <a:pt x="353923" y="274116"/>
                </a:lnTo>
                <a:lnTo>
                  <a:pt x="335661" y="269748"/>
                </a:lnTo>
                <a:lnTo>
                  <a:pt x="331431" y="240322"/>
                </a:lnTo>
                <a:lnTo>
                  <a:pt x="328155" y="190538"/>
                </a:lnTo>
                <a:lnTo>
                  <a:pt x="325996" y="132715"/>
                </a:lnTo>
                <a:lnTo>
                  <a:pt x="325170" y="79121"/>
                </a:lnTo>
                <a:lnTo>
                  <a:pt x="325869" y="42164"/>
                </a:lnTo>
                <a:lnTo>
                  <a:pt x="332333" y="21336"/>
                </a:lnTo>
                <a:lnTo>
                  <a:pt x="344563" y="14859"/>
                </a:lnTo>
                <a:lnTo>
                  <a:pt x="357581" y="12700"/>
                </a:lnTo>
                <a:lnTo>
                  <a:pt x="366369" y="5207"/>
                </a:lnTo>
                <a:lnTo>
                  <a:pt x="354063" y="1143"/>
                </a:lnTo>
                <a:lnTo>
                  <a:pt x="33402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" name="object 180"/>
          <p:cNvGrpSpPr/>
          <p:nvPr/>
        </p:nvGrpSpPr>
        <p:grpSpPr>
          <a:xfrm>
            <a:off x="1021130" y="6211315"/>
            <a:ext cx="1039494" cy="291465"/>
            <a:chOff x="1021130" y="6211315"/>
            <a:chExt cx="1039494" cy="291465"/>
          </a:xfrm>
        </p:grpSpPr>
        <p:sp>
          <p:nvSpPr>
            <p:cNvPr id="181" name="object 181"/>
            <p:cNvSpPr/>
            <p:nvPr/>
          </p:nvSpPr>
          <p:spPr>
            <a:xfrm>
              <a:off x="1251038" y="6302603"/>
              <a:ext cx="440055" cy="199390"/>
            </a:xfrm>
            <a:custGeom>
              <a:avLst/>
              <a:gdLst/>
              <a:ahLst/>
              <a:cxnLst/>
              <a:rect l="l" t="t" r="r" b="b"/>
              <a:pathLst>
                <a:path w="440055" h="199389">
                  <a:moveTo>
                    <a:pt x="213144" y="85001"/>
                  </a:moveTo>
                  <a:lnTo>
                    <a:pt x="202984" y="51269"/>
                  </a:lnTo>
                  <a:lnTo>
                    <a:pt x="181648" y="25463"/>
                  </a:lnTo>
                  <a:lnTo>
                    <a:pt x="172377" y="19977"/>
                  </a:lnTo>
                  <a:lnTo>
                    <a:pt x="172377" y="131292"/>
                  </a:lnTo>
                  <a:lnTo>
                    <a:pt x="158788" y="162775"/>
                  </a:lnTo>
                  <a:lnTo>
                    <a:pt x="135801" y="181229"/>
                  </a:lnTo>
                  <a:lnTo>
                    <a:pt x="135293" y="181229"/>
                  </a:lnTo>
                  <a:lnTo>
                    <a:pt x="108115" y="185889"/>
                  </a:lnTo>
                  <a:lnTo>
                    <a:pt x="80175" y="176555"/>
                  </a:lnTo>
                  <a:lnTo>
                    <a:pt x="56553" y="152654"/>
                  </a:lnTo>
                  <a:lnTo>
                    <a:pt x="41694" y="113703"/>
                  </a:lnTo>
                  <a:lnTo>
                    <a:pt x="40805" y="69799"/>
                  </a:lnTo>
                  <a:lnTo>
                    <a:pt x="40805" y="68948"/>
                  </a:lnTo>
                  <a:lnTo>
                    <a:pt x="54267" y="36741"/>
                  </a:lnTo>
                  <a:lnTo>
                    <a:pt x="77381" y="17767"/>
                  </a:lnTo>
                  <a:lnTo>
                    <a:pt x="105448" y="12649"/>
                  </a:lnTo>
                  <a:lnTo>
                    <a:pt x="133642" y="22072"/>
                  </a:lnTo>
                  <a:lnTo>
                    <a:pt x="157518" y="46685"/>
                  </a:lnTo>
                  <a:lnTo>
                    <a:pt x="172123" y="87147"/>
                  </a:lnTo>
                  <a:lnTo>
                    <a:pt x="172212" y="107556"/>
                  </a:lnTo>
                  <a:lnTo>
                    <a:pt x="172339" y="126098"/>
                  </a:lnTo>
                  <a:lnTo>
                    <a:pt x="172377" y="19977"/>
                  </a:lnTo>
                  <a:lnTo>
                    <a:pt x="159931" y="12649"/>
                  </a:lnTo>
                  <a:lnTo>
                    <a:pt x="152438" y="8178"/>
                  </a:lnTo>
                  <a:lnTo>
                    <a:pt x="118783" y="0"/>
                  </a:lnTo>
                  <a:lnTo>
                    <a:pt x="83858" y="1473"/>
                  </a:lnTo>
                  <a:lnTo>
                    <a:pt x="51219" y="13208"/>
                  </a:lnTo>
                  <a:lnTo>
                    <a:pt x="24041" y="35801"/>
                  </a:lnTo>
                  <a:lnTo>
                    <a:pt x="5778" y="69799"/>
                  </a:lnTo>
                  <a:lnTo>
                    <a:pt x="0" y="107556"/>
                  </a:lnTo>
                  <a:lnTo>
                    <a:pt x="6883" y="139484"/>
                  </a:lnTo>
                  <a:lnTo>
                    <a:pt x="23787" y="165125"/>
                  </a:lnTo>
                  <a:lnTo>
                    <a:pt x="48298" y="183946"/>
                  </a:lnTo>
                  <a:lnTo>
                    <a:pt x="77762" y="195465"/>
                  </a:lnTo>
                  <a:lnTo>
                    <a:pt x="109512" y="199186"/>
                  </a:lnTo>
                  <a:lnTo>
                    <a:pt x="141008" y="194602"/>
                  </a:lnTo>
                  <a:lnTo>
                    <a:pt x="159778" y="185889"/>
                  </a:lnTo>
                  <a:lnTo>
                    <a:pt x="169837" y="181229"/>
                  </a:lnTo>
                  <a:lnTo>
                    <a:pt x="193332" y="158559"/>
                  </a:lnTo>
                  <a:lnTo>
                    <a:pt x="208826" y="126098"/>
                  </a:lnTo>
                  <a:lnTo>
                    <a:pt x="213144" y="85001"/>
                  </a:lnTo>
                  <a:close/>
                </a:path>
                <a:path w="440055" h="199389">
                  <a:moveTo>
                    <a:pt x="234861" y="5384"/>
                  </a:moveTo>
                  <a:lnTo>
                    <a:pt x="230035" y="7594"/>
                  </a:lnTo>
                  <a:lnTo>
                    <a:pt x="233083" y="7188"/>
                  </a:lnTo>
                  <a:lnTo>
                    <a:pt x="234861" y="5384"/>
                  </a:lnTo>
                  <a:close/>
                </a:path>
                <a:path w="440055" h="199389">
                  <a:moveTo>
                    <a:pt x="439966" y="101358"/>
                  </a:moveTo>
                  <a:lnTo>
                    <a:pt x="432346" y="57734"/>
                  </a:lnTo>
                  <a:lnTo>
                    <a:pt x="409981" y="29489"/>
                  </a:lnTo>
                  <a:lnTo>
                    <a:pt x="401485" y="25311"/>
                  </a:lnTo>
                  <a:lnTo>
                    <a:pt x="401485" y="99250"/>
                  </a:lnTo>
                  <a:lnTo>
                    <a:pt x="393611" y="139941"/>
                  </a:lnTo>
                  <a:lnTo>
                    <a:pt x="367068" y="171348"/>
                  </a:lnTo>
                  <a:lnTo>
                    <a:pt x="319062" y="181660"/>
                  </a:lnTo>
                  <a:lnTo>
                    <a:pt x="296583" y="173088"/>
                  </a:lnTo>
                  <a:lnTo>
                    <a:pt x="287947" y="152209"/>
                  </a:lnTo>
                  <a:lnTo>
                    <a:pt x="287058" y="119773"/>
                  </a:lnTo>
                  <a:lnTo>
                    <a:pt x="287947" y="76492"/>
                  </a:lnTo>
                  <a:lnTo>
                    <a:pt x="287312" y="51955"/>
                  </a:lnTo>
                  <a:lnTo>
                    <a:pt x="287185" y="35001"/>
                  </a:lnTo>
                  <a:lnTo>
                    <a:pt x="290233" y="24384"/>
                  </a:lnTo>
                  <a:lnTo>
                    <a:pt x="299377" y="18973"/>
                  </a:lnTo>
                  <a:lnTo>
                    <a:pt x="329984" y="17272"/>
                  </a:lnTo>
                  <a:lnTo>
                    <a:pt x="357289" y="25654"/>
                  </a:lnTo>
                  <a:lnTo>
                    <a:pt x="379133" y="41224"/>
                  </a:lnTo>
                  <a:lnTo>
                    <a:pt x="393344" y="61074"/>
                  </a:lnTo>
                  <a:lnTo>
                    <a:pt x="401485" y="99250"/>
                  </a:lnTo>
                  <a:lnTo>
                    <a:pt x="401485" y="25311"/>
                  </a:lnTo>
                  <a:lnTo>
                    <a:pt x="385229" y="17272"/>
                  </a:lnTo>
                  <a:lnTo>
                    <a:pt x="377355" y="13373"/>
                  </a:lnTo>
                  <a:lnTo>
                    <a:pt x="339255" y="6096"/>
                  </a:lnTo>
                  <a:lnTo>
                    <a:pt x="300393" y="4419"/>
                  </a:lnTo>
                  <a:lnTo>
                    <a:pt x="240195" y="6096"/>
                  </a:lnTo>
                  <a:lnTo>
                    <a:pt x="241338" y="6096"/>
                  </a:lnTo>
                  <a:lnTo>
                    <a:pt x="233083" y="7188"/>
                  </a:lnTo>
                  <a:lnTo>
                    <a:pt x="228765" y="11430"/>
                  </a:lnTo>
                  <a:lnTo>
                    <a:pt x="238290" y="19354"/>
                  </a:lnTo>
                  <a:lnTo>
                    <a:pt x="245656" y="21628"/>
                  </a:lnTo>
                  <a:lnTo>
                    <a:pt x="250863" y="24968"/>
                  </a:lnTo>
                  <a:lnTo>
                    <a:pt x="254038" y="36017"/>
                  </a:lnTo>
                  <a:lnTo>
                    <a:pt x="255435" y="65443"/>
                  </a:lnTo>
                  <a:lnTo>
                    <a:pt x="255384" y="76492"/>
                  </a:lnTo>
                  <a:lnTo>
                    <a:pt x="255270" y="101358"/>
                  </a:lnTo>
                  <a:lnTo>
                    <a:pt x="255181" y="108902"/>
                  </a:lnTo>
                  <a:lnTo>
                    <a:pt x="253657" y="151079"/>
                  </a:lnTo>
                  <a:lnTo>
                    <a:pt x="251244" y="176339"/>
                  </a:lnTo>
                  <a:lnTo>
                    <a:pt x="251244" y="176618"/>
                  </a:lnTo>
                  <a:lnTo>
                    <a:pt x="241338" y="179209"/>
                  </a:lnTo>
                  <a:lnTo>
                    <a:pt x="233337" y="180886"/>
                  </a:lnTo>
                  <a:lnTo>
                    <a:pt x="227495" y="183921"/>
                  </a:lnTo>
                  <a:lnTo>
                    <a:pt x="224320" y="190601"/>
                  </a:lnTo>
                  <a:lnTo>
                    <a:pt x="228384" y="193954"/>
                  </a:lnTo>
                  <a:lnTo>
                    <a:pt x="300393" y="194322"/>
                  </a:lnTo>
                  <a:lnTo>
                    <a:pt x="318935" y="194995"/>
                  </a:lnTo>
                  <a:lnTo>
                    <a:pt x="337096" y="194475"/>
                  </a:lnTo>
                  <a:lnTo>
                    <a:pt x="354876" y="192366"/>
                  </a:lnTo>
                  <a:lnTo>
                    <a:pt x="371894" y="188264"/>
                  </a:lnTo>
                  <a:lnTo>
                    <a:pt x="385991" y="181660"/>
                  </a:lnTo>
                  <a:lnTo>
                    <a:pt x="397421" y="176339"/>
                  </a:lnTo>
                  <a:lnTo>
                    <a:pt x="418884" y="157632"/>
                  </a:lnTo>
                  <a:lnTo>
                    <a:pt x="433743" y="132511"/>
                  </a:lnTo>
                  <a:lnTo>
                    <a:pt x="439966" y="10135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021130" y="6303822"/>
              <a:ext cx="210210" cy="197789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680464" y="6211315"/>
              <a:ext cx="380365" cy="291465"/>
            </a:xfrm>
            <a:custGeom>
              <a:avLst/>
              <a:gdLst/>
              <a:ahLst/>
              <a:cxnLst/>
              <a:rect l="l" t="t" r="r" b="b"/>
              <a:pathLst>
                <a:path w="380364" h="291465">
                  <a:moveTo>
                    <a:pt x="197612" y="99606"/>
                  </a:moveTo>
                  <a:lnTo>
                    <a:pt x="189611" y="96672"/>
                  </a:lnTo>
                  <a:lnTo>
                    <a:pt x="181229" y="95973"/>
                  </a:lnTo>
                  <a:lnTo>
                    <a:pt x="162356" y="96608"/>
                  </a:lnTo>
                  <a:lnTo>
                    <a:pt x="146939" y="95973"/>
                  </a:lnTo>
                  <a:lnTo>
                    <a:pt x="142113" y="95973"/>
                  </a:lnTo>
                  <a:lnTo>
                    <a:pt x="134620" y="96672"/>
                  </a:lnTo>
                  <a:lnTo>
                    <a:pt x="135128" y="96672"/>
                  </a:lnTo>
                  <a:lnTo>
                    <a:pt x="128143" y="99606"/>
                  </a:lnTo>
                  <a:lnTo>
                    <a:pt x="130810" y="105867"/>
                  </a:lnTo>
                  <a:lnTo>
                    <a:pt x="134239" y="107835"/>
                  </a:lnTo>
                  <a:lnTo>
                    <a:pt x="139065" y="108788"/>
                  </a:lnTo>
                  <a:lnTo>
                    <a:pt x="146177" y="112001"/>
                  </a:lnTo>
                  <a:lnTo>
                    <a:pt x="130937" y="147320"/>
                  </a:lnTo>
                  <a:lnTo>
                    <a:pt x="109728" y="183375"/>
                  </a:lnTo>
                  <a:lnTo>
                    <a:pt x="106895" y="186931"/>
                  </a:lnTo>
                  <a:lnTo>
                    <a:pt x="103124" y="190030"/>
                  </a:lnTo>
                  <a:lnTo>
                    <a:pt x="94361" y="171538"/>
                  </a:lnTo>
                  <a:lnTo>
                    <a:pt x="82931" y="151244"/>
                  </a:lnTo>
                  <a:lnTo>
                    <a:pt x="72263" y="130543"/>
                  </a:lnTo>
                  <a:lnTo>
                    <a:pt x="65913" y="110858"/>
                  </a:lnTo>
                  <a:lnTo>
                    <a:pt x="78613" y="106845"/>
                  </a:lnTo>
                  <a:lnTo>
                    <a:pt x="80645" y="104597"/>
                  </a:lnTo>
                  <a:lnTo>
                    <a:pt x="82169" y="99606"/>
                  </a:lnTo>
                  <a:lnTo>
                    <a:pt x="63373" y="96113"/>
                  </a:lnTo>
                  <a:lnTo>
                    <a:pt x="48006" y="95973"/>
                  </a:lnTo>
                  <a:lnTo>
                    <a:pt x="28321" y="95973"/>
                  </a:lnTo>
                  <a:lnTo>
                    <a:pt x="11176" y="96875"/>
                  </a:lnTo>
                  <a:lnTo>
                    <a:pt x="0" y="99606"/>
                  </a:lnTo>
                  <a:lnTo>
                    <a:pt x="5842" y="108089"/>
                  </a:lnTo>
                  <a:lnTo>
                    <a:pt x="13843" y="109969"/>
                  </a:lnTo>
                  <a:lnTo>
                    <a:pt x="23622" y="113779"/>
                  </a:lnTo>
                  <a:lnTo>
                    <a:pt x="34671" y="128054"/>
                  </a:lnTo>
                  <a:lnTo>
                    <a:pt x="54737" y="163563"/>
                  </a:lnTo>
                  <a:lnTo>
                    <a:pt x="71247" y="195186"/>
                  </a:lnTo>
                  <a:lnTo>
                    <a:pt x="80391" y="227812"/>
                  </a:lnTo>
                  <a:lnTo>
                    <a:pt x="77851" y="266357"/>
                  </a:lnTo>
                  <a:lnTo>
                    <a:pt x="66929" y="270687"/>
                  </a:lnTo>
                  <a:lnTo>
                    <a:pt x="57912" y="272237"/>
                  </a:lnTo>
                  <a:lnTo>
                    <a:pt x="51562" y="274866"/>
                  </a:lnTo>
                  <a:lnTo>
                    <a:pt x="48260" y="282448"/>
                  </a:lnTo>
                  <a:lnTo>
                    <a:pt x="65786" y="285000"/>
                  </a:lnTo>
                  <a:lnTo>
                    <a:pt x="97155" y="285851"/>
                  </a:lnTo>
                  <a:lnTo>
                    <a:pt x="128651" y="285000"/>
                  </a:lnTo>
                  <a:lnTo>
                    <a:pt x="146177" y="282448"/>
                  </a:lnTo>
                  <a:lnTo>
                    <a:pt x="137795" y="273202"/>
                  </a:lnTo>
                  <a:lnTo>
                    <a:pt x="123317" y="268427"/>
                  </a:lnTo>
                  <a:lnTo>
                    <a:pt x="112395" y="252501"/>
                  </a:lnTo>
                  <a:lnTo>
                    <a:pt x="114808" y="209753"/>
                  </a:lnTo>
                  <a:lnTo>
                    <a:pt x="122047" y="192824"/>
                  </a:lnTo>
                  <a:lnTo>
                    <a:pt x="123698" y="190030"/>
                  </a:lnTo>
                  <a:lnTo>
                    <a:pt x="123952" y="189585"/>
                  </a:lnTo>
                  <a:lnTo>
                    <a:pt x="151003" y="144805"/>
                  </a:lnTo>
                  <a:lnTo>
                    <a:pt x="173863" y="114160"/>
                  </a:lnTo>
                  <a:lnTo>
                    <a:pt x="191897" y="107835"/>
                  </a:lnTo>
                  <a:lnTo>
                    <a:pt x="197612" y="99606"/>
                  </a:lnTo>
                  <a:close/>
                </a:path>
                <a:path w="380364" h="291465">
                  <a:moveTo>
                    <a:pt x="270383" y="41275"/>
                  </a:moveTo>
                  <a:lnTo>
                    <a:pt x="266446" y="21844"/>
                  </a:lnTo>
                  <a:lnTo>
                    <a:pt x="255905" y="6858"/>
                  </a:lnTo>
                  <a:lnTo>
                    <a:pt x="239522" y="0"/>
                  </a:lnTo>
                  <a:lnTo>
                    <a:pt x="229362" y="889"/>
                  </a:lnTo>
                  <a:lnTo>
                    <a:pt x="221361" y="5080"/>
                  </a:lnTo>
                  <a:lnTo>
                    <a:pt x="216662" y="11811"/>
                  </a:lnTo>
                  <a:lnTo>
                    <a:pt x="216789" y="20701"/>
                  </a:lnTo>
                  <a:lnTo>
                    <a:pt x="226060" y="28575"/>
                  </a:lnTo>
                  <a:lnTo>
                    <a:pt x="241046" y="37465"/>
                  </a:lnTo>
                  <a:lnTo>
                    <a:pt x="250063" y="51308"/>
                  </a:lnTo>
                  <a:lnTo>
                    <a:pt x="241427" y="73406"/>
                  </a:lnTo>
                  <a:lnTo>
                    <a:pt x="234315" y="80010"/>
                  </a:lnTo>
                  <a:lnTo>
                    <a:pt x="226949" y="84518"/>
                  </a:lnTo>
                  <a:lnTo>
                    <a:pt x="220345" y="89268"/>
                  </a:lnTo>
                  <a:lnTo>
                    <a:pt x="215773" y="96735"/>
                  </a:lnTo>
                  <a:lnTo>
                    <a:pt x="230378" y="97548"/>
                  </a:lnTo>
                  <a:lnTo>
                    <a:pt x="245618" y="88607"/>
                  </a:lnTo>
                  <a:lnTo>
                    <a:pt x="258699" y="74930"/>
                  </a:lnTo>
                  <a:lnTo>
                    <a:pt x="266827" y="61595"/>
                  </a:lnTo>
                  <a:lnTo>
                    <a:pt x="270383" y="41275"/>
                  </a:lnTo>
                  <a:close/>
                </a:path>
                <a:path w="380364" h="291465">
                  <a:moveTo>
                    <a:pt x="379984" y="235534"/>
                  </a:moveTo>
                  <a:lnTo>
                    <a:pt x="358902" y="190842"/>
                  </a:lnTo>
                  <a:lnTo>
                    <a:pt x="323977" y="170281"/>
                  </a:lnTo>
                  <a:lnTo>
                    <a:pt x="291592" y="143243"/>
                  </a:lnTo>
                  <a:lnTo>
                    <a:pt x="290830" y="120472"/>
                  </a:lnTo>
                  <a:lnTo>
                    <a:pt x="309372" y="106591"/>
                  </a:lnTo>
                  <a:lnTo>
                    <a:pt x="335026" y="106260"/>
                  </a:lnTo>
                  <a:lnTo>
                    <a:pt x="349504" y="115023"/>
                  </a:lnTo>
                  <a:lnTo>
                    <a:pt x="355981" y="126136"/>
                  </a:lnTo>
                  <a:lnTo>
                    <a:pt x="360680" y="136448"/>
                  </a:lnTo>
                  <a:lnTo>
                    <a:pt x="369951" y="142798"/>
                  </a:lnTo>
                  <a:lnTo>
                    <a:pt x="372110" y="140906"/>
                  </a:lnTo>
                  <a:lnTo>
                    <a:pt x="374015" y="138201"/>
                  </a:lnTo>
                  <a:lnTo>
                    <a:pt x="374650" y="131660"/>
                  </a:lnTo>
                  <a:lnTo>
                    <a:pt x="373507" y="118275"/>
                  </a:lnTo>
                  <a:lnTo>
                    <a:pt x="372237" y="109766"/>
                  </a:lnTo>
                  <a:lnTo>
                    <a:pt x="368427" y="98018"/>
                  </a:lnTo>
                  <a:lnTo>
                    <a:pt x="321437" y="91871"/>
                  </a:lnTo>
                  <a:lnTo>
                    <a:pt x="286131" y="100799"/>
                  </a:lnTo>
                  <a:lnTo>
                    <a:pt x="264795" y="120396"/>
                  </a:lnTo>
                  <a:lnTo>
                    <a:pt x="259207" y="146265"/>
                  </a:lnTo>
                  <a:lnTo>
                    <a:pt x="271780" y="174053"/>
                  </a:lnTo>
                  <a:lnTo>
                    <a:pt x="304419" y="199351"/>
                  </a:lnTo>
                  <a:lnTo>
                    <a:pt x="316103" y="205587"/>
                  </a:lnTo>
                  <a:lnTo>
                    <a:pt x="327279" y="212305"/>
                  </a:lnTo>
                  <a:lnTo>
                    <a:pt x="336550" y="219837"/>
                  </a:lnTo>
                  <a:lnTo>
                    <a:pt x="343281" y="228561"/>
                  </a:lnTo>
                  <a:lnTo>
                    <a:pt x="347345" y="241071"/>
                  </a:lnTo>
                  <a:lnTo>
                    <a:pt x="346837" y="253669"/>
                  </a:lnTo>
                  <a:lnTo>
                    <a:pt x="341884" y="264731"/>
                  </a:lnTo>
                  <a:lnTo>
                    <a:pt x="332359" y="272656"/>
                  </a:lnTo>
                  <a:lnTo>
                    <a:pt x="313436" y="276974"/>
                  </a:lnTo>
                  <a:lnTo>
                    <a:pt x="295148" y="272669"/>
                  </a:lnTo>
                  <a:lnTo>
                    <a:pt x="279273" y="261620"/>
                  </a:lnTo>
                  <a:lnTo>
                    <a:pt x="267335" y="245706"/>
                  </a:lnTo>
                  <a:lnTo>
                    <a:pt x="263652" y="237261"/>
                  </a:lnTo>
                  <a:lnTo>
                    <a:pt x="262255" y="232664"/>
                  </a:lnTo>
                  <a:lnTo>
                    <a:pt x="259461" y="230505"/>
                  </a:lnTo>
                  <a:lnTo>
                    <a:pt x="252222" y="229374"/>
                  </a:lnTo>
                  <a:lnTo>
                    <a:pt x="249047" y="243522"/>
                  </a:lnTo>
                  <a:lnTo>
                    <a:pt x="251206" y="259181"/>
                  </a:lnTo>
                  <a:lnTo>
                    <a:pt x="257810" y="273138"/>
                  </a:lnTo>
                  <a:lnTo>
                    <a:pt x="268097" y="282181"/>
                  </a:lnTo>
                  <a:lnTo>
                    <a:pt x="306578" y="290893"/>
                  </a:lnTo>
                  <a:lnTo>
                    <a:pt x="342519" y="283845"/>
                  </a:lnTo>
                  <a:lnTo>
                    <a:pt x="369316" y="264287"/>
                  </a:lnTo>
                  <a:lnTo>
                    <a:pt x="379984" y="23553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/>
          <p:nvPr/>
        </p:nvSpPr>
        <p:spPr>
          <a:xfrm>
            <a:off x="659790" y="4380991"/>
            <a:ext cx="542925" cy="110489"/>
          </a:xfrm>
          <a:custGeom>
            <a:avLst/>
            <a:gdLst/>
            <a:ahLst/>
            <a:cxnLst/>
            <a:rect l="l" t="t" r="r" b="b"/>
            <a:pathLst>
              <a:path w="542925" h="110489">
                <a:moveTo>
                  <a:pt x="67322" y="72263"/>
                </a:moveTo>
                <a:lnTo>
                  <a:pt x="57797" y="55753"/>
                </a:lnTo>
                <a:lnTo>
                  <a:pt x="57797" y="71501"/>
                </a:lnTo>
                <a:lnTo>
                  <a:pt x="57797" y="81153"/>
                </a:lnTo>
                <a:lnTo>
                  <a:pt x="50050" y="86614"/>
                </a:lnTo>
                <a:lnTo>
                  <a:pt x="9296" y="86614"/>
                </a:lnTo>
                <a:lnTo>
                  <a:pt x="9296" y="57150"/>
                </a:lnTo>
                <a:lnTo>
                  <a:pt x="35636" y="57150"/>
                </a:lnTo>
                <a:lnTo>
                  <a:pt x="45275" y="58166"/>
                </a:lnTo>
                <a:lnTo>
                  <a:pt x="52209" y="60960"/>
                </a:lnTo>
                <a:lnTo>
                  <a:pt x="56388" y="65405"/>
                </a:lnTo>
                <a:lnTo>
                  <a:pt x="57797" y="71501"/>
                </a:lnTo>
                <a:lnTo>
                  <a:pt x="57797" y="55753"/>
                </a:lnTo>
                <a:lnTo>
                  <a:pt x="56413" y="54737"/>
                </a:lnTo>
                <a:lnTo>
                  <a:pt x="49453" y="51943"/>
                </a:lnTo>
                <a:lnTo>
                  <a:pt x="56007" y="49022"/>
                </a:lnTo>
                <a:lnTo>
                  <a:pt x="56286" y="48768"/>
                </a:lnTo>
                <a:lnTo>
                  <a:pt x="62674" y="43434"/>
                </a:lnTo>
                <a:lnTo>
                  <a:pt x="62674" y="27305"/>
                </a:lnTo>
                <a:lnTo>
                  <a:pt x="60896" y="22733"/>
                </a:lnTo>
                <a:lnTo>
                  <a:pt x="58356" y="20066"/>
                </a:lnTo>
                <a:lnTo>
                  <a:pt x="53149" y="14986"/>
                </a:lnTo>
                <a:lnTo>
                  <a:pt x="53149" y="25400"/>
                </a:lnTo>
                <a:lnTo>
                  <a:pt x="53149" y="43815"/>
                </a:lnTo>
                <a:lnTo>
                  <a:pt x="45402" y="48768"/>
                </a:lnTo>
                <a:lnTo>
                  <a:pt x="9296" y="48768"/>
                </a:lnTo>
                <a:lnTo>
                  <a:pt x="9296" y="20066"/>
                </a:lnTo>
                <a:lnTo>
                  <a:pt x="46596" y="20066"/>
                </a:lnTo>
                <a:lnTo>
                  <a:pt x="53149" y="25400"/>
                </a:lnTo>
                <a:lnTo>
                  <a:pt x="53149" y="14986"/>
                </a:lnTo>
                <a:lnTo>
                  <a:pt x="52552" y="14351"/>
                </a:lnTo>
                <a:lnTo>
                  <a:pt x="45046" y="11684"/>
                </a:lnTo>
                <a:lnTo>
                  <a:pt x="0" y="11684"/>
                </a:lnTo>
                <a:lnTo>
                  <a:pt x="0" y="94996"/>
                </a:lnTo>
                <a:lnTo>
                  <a:pt x="37058" y="94996"/>
                </a:lnTo>
                <a:lnTo>
                  <a:pt x="49479" y="93472"/>
                </a:lnTo>
                <a:lnTo>
                  <a:pt x="59029" y="89027"/>
                </a:lnTo>
                <a:lnTo>
                  <a:pt x="61099" y="86614"/>
                </a:lnTo>
                <a:lnTo>
                  <a:pt x="65163" y="81915"/>
                </a:lnTo>
                <a:lnTo>
                  <a:pt x="67322" y="72263"/>
                </a:lnTo>
                <a:close/>
              </a:path>
              <a:path w="542925" h="110489">
                <a:moveTo>
                  <a:pt x="153352" y="72263"/>
                </a:moveTo>
                <a:lnTo>
                  <a:pt x="143814" y="55626"/>
                </a:lnTo>
                <a:lnTo>
                  <a:pt x="143814" y="71501"/>
                </a:lnTo>
                <a:lnTo>
                  <a:pt x="143814" y="81153"/>
                </a:lnTo>
                <a:lnTo>
                  <a:pt x="136080" y="86614"/>
                </a:lnTo>
                <a:lnTo>
                  <a:pt x="95326" y="86614"/>
                </a:lnTo>
                <a:lnTo>
                  <a:pt x="95326" y="57150"/>
                </a:lnTo>
                <a:lnTo>
                  <a:pt x="121653" y="57150"/>
                </a:lnTo>
                <a:lnTo>
                  <a:pt x="131305" y="58166"/>
                </a:lnTo>
                <a:lnTo>
                  <a:pt x="138239" y="60960"/>
                </a:lnTo>
                <a:lnTo>
                  <a:pt x="142417" y="65405"/>
                </a:lnTo>
                <a:lnTo>
                  <a:pt x="143814" y="71501"/>
                </a:lnTo>
                <a:lnTo>
                  <a:pt x="143814" y="55626"/>
                </a:lnTo>
                <a:lnTo>
                  <a:pt x="142443" y="54737"/>
                </a:lnTo>
                <a:lnTo>
                  <a:pt x="135483" y="51943"/>
                </a:lnTo>
                <a:lnTo>
                  <a:pt x="142036" y="49022"/>
                </a:lnTo>
                <a:lnTo>
                  <a:pt x="142316" y="48768"/>
                </a:lnTo>
                <a:lnTo>
                  <a:pt x="148704" y="43434"/>
                </a:lnTo>
                <a:lnTo>
                  <a:pt x="148704" y="27305"/>
                </a:lnTo>
                <a:lnTo>
                  <a:pt x="146926" y="22733"/>
                </a:lnTo>
                <a:lnTo>
                  <a:pt x="144386" y="20066"/>
                </a:lnTo>
                <a:lnTo>
                  <a:pt x="139179" y="14986"/>
                </a:lnTo>
                <a:lnTo>
                  <a:pt x="139179" y="25400"/>
                </a:lnTo>
                <a:lnTo>
                  <a:pt x="139179" y="43815"/>
                </a:lnTo>
                <a:lnTo>
                  <a:pt x="131432" y="48768"/>
                </a:lnTo>
                <a:lnTo>
                  <a:pt x="95326" y="48768"/>
                </a:lnTo>
                <a:lnTo>
                  <a:pt x="95326" y="20066"/>
                </a:lnTo>
                <a:lnTo>
                  <a:pt x="132626" y="20066"/>
                </a:lnTo>
                <a:lnTo>
                  <a:pt x="139179" y="25400"/>
                </a:lnTo>
                <a:lnTo>
                  <a:pt x="139179" y="14986"/>
                </a:lnTo>
                <a:lnTo>
                  <a:pt x="138582" y="14351"/>
                </a:lnTo>
                <a:lnTo>
                  <a:pt x="131076" y="11684"/>
                </a:lnTo>
                <a:lnTo>
                  <a:pt x="86029" y="11684"/>
                </a:lnTo>
                <a:lnTo>
                  <a:pt x="86029" y="94996"/>
                </a:lnTo>
                <a:lnTo>
                  <a:pt x="123088" y="94996"/>
                </a:lnTo>
                <a:lnTo>
                  <a:pt x="135509" y="93472"/>
                </a:lnTo>
                <a:lnTo>
                  <a:pt x="145059" y="89027"/>
                </a:lnTo>
                <a:lnTo>
                  <a:pt x="147129" y="86614"/>
                </a:lnTo>
                <a:lnTo>
                  <a:pt x="151193" y="81915"/>
                </a:lnTo>
                <a:lnTo>
                  <a:pt x="153352" y="72263"/>
                </a:lnTo>
                <a:close/>
              </a:path>
              <a:path w="542925" h="110489">
                <a:moveTo>
                  <a:pt x="239382" y="72263"/>
                </a:moveTo>
                <a:lnTo>
                  <a:pt x="229844" y="55626"/>
                </a:lnTo>
                <a:lnTo>
                  <a:pt x="229844" y="71501"/>
                </a:lnTo>
                <a:lnTo>
                  <a:pt x="229844" y="81153"/>
                </a:lnTo>
                <a:lnTo>
                  <a:pt x="222110" y="86614"/>
                </a:lnTo>
                <a:lnTo>
                  <a:pt x="181356" y="86614"/>
                </a:lnTo>
                <a:lnTo>
                  <a:pt x="181356" y="57150"/>
                </a:lnTo>
                <a:lnTo>
                  <a:pt x="207683" y="57150"/>
                </a:lnTo>
                <a:lnTo>
                  <a:pt x="217335" y="58166"/>
                </a:lnTo>
                <a:lnTo>
                  <a:pt x="224269" y="60960"/>
                </a:lnTo>
                <a:lnTo>
                  <a:pt x="228447" y="65405"/>
                </a:lnTo>
                <a:lnTo>
                  <a:pt x="229844" y="71501"/>
                </a:lnTo>
                <a:lnTo>
                  <a:pt x="229844" y="55626"/>
                </a:lnTo>
                <a:lnTo>
                  <a:pt x="228473" y="54737"/>
                </a:lnTo>
                <a:lnTo>
                  <a:pt x="221513" y="51943"/>
                </a:lnTo>
                <a:lnTo>
                  <a:pt x="228066" y="49022"/>
                </a:lnTo>
                <a:lnTo>
                  <a:pt x="228346" y="48768"/>
                </a:lnTo>
                <a:lnTo>
                  <a:pt x="234734" y="43434"/>
                </a:lnTo>
                <a:lnTo>
                  <a:pt x="234734" y="27305"/>
                </a:lnTo>
                <a:lnTo>
                  <a:pt x="232956" y="22733"/>
                </a:lnTo>
                <a:lnTo>
                  <a:pt x="230416" y="20066"/>
                </a:lnTo>
                <a:lnTo>
                  <a:pt x="225196" y="14986"/>
                </a:lnTo>
                <a:lnTo>
                  <a:pt x="225196" y="25400"/>
                </a:lnTo>
                <a:lnTo>
                  <a:pt x="225196" y="43815"/>
                </a:lnTo>
                <a:lnTo>
                  <a:pt x="217462" y="48768"/>
                </a:lnTo>
                <a:lnTo>
                  <a:pt x="181356" y="48768"/>
                </a:lnTo>
                <a:lnTo>
                  <a:pt x="181356" y="20066"/>
                </a:lnTo>
                <a:lnTo>
                  <a:pt x="218655" y="20066"/>
                </a:lnTo>
                <a:lnTo>
                  <a:pt x="225196" y="25400"/>
                </a:lnTo>
                <a:lnTo>
                  <a:pt x="225196" y="14986"/>
                </a:lnTo>
                <a:lnTo>
                  <a:pt x="224612" y="14351"/>
                </a:lnTo>
                <a:lnTo>
                  <a:pt x="217106" y="11684"/>
                </a:lnTo>
                <a:lnTo>
                  <a:pt x="172059" y="11684"/>
                </a:lnTo>
                <a:lnTo>
                  <a:pt x="172059" y="94996"/>
                </a:lnTo>
                <a:lnTo>
                  <a:pt x="209118" y="94996"/>
                </a:lnTo>
                <a:lnTo>
                  <a:pt x="221538" y="93472"/>
                </a:lnTo>
                <a:lnTo>
                  <a:pt x="231089" y="89027"/>
                </a:lnTo>
                <a:lnTo>
                  <a:pt x="233159" y="86614"/>
                </a:lnTo>
                <a:lnTo>
                  <a:pt x="237223" y="81915"/>
                </a:lnTo>
                <a:lnTo>
                  <a:pt x="239382" y="72263"/>
                </a:lnTo>
                <a:close/>
              </a:path>
              <a:path w="542925" h="110489">
                <a:moveTo>
                  <a:pt x="287159" y="54356"/>
                </a:moveTo>
                <a:lnTo>
                  <a:pt x="254038" y="54356"/>
                </a:lnTo>
                <a:lnTo>
                  <a:pt x="254038" y="64008"/>
                </a:lnTo>
                <a:lnTo>
                  <a:pt x="287159" y="64008"/>
                </a:lnTo>
                <a:lnTo>
                  <a:pt x="287159" y="54356"/>
                </a:lnTo>
                <a:close/>
              </a:path>
              <a:path w="542925" h="110489">
                <a:moveTo>
                  <a:pt x="356158" y="0"/>
                </a:moveTo>
                <a:lnTo>
                  <a:pt x="347687" y="0"/>
                </a:lnTo>
                <a:lnTo>
                  <a:pt x="292404" y="110363"/>
                </a:lnTo>
                <a:lnTo>
                  <a:pt x="300863" y="110363"/>
                </a:lnTo>
                <a:lnTo>
                  <a:pt x="356158" y="0"/>
                </a:lnTo>
                <a:close/>
              </a:path>
              <a:path w="542925" h="110489">
                <a:moveTo>
                  <a:pt x="430631" y="94996"/>
                </a:moveTo>
                <a:lnTo>
                  <a:pt x="420649" y="73025"/>
                </a:lnTo>
                <a:lnTo>
                  <a:pt x="416826" y="64516"/>
                </a:lnTo>
                <a:lnTo>
                  <a:pt x="407035" y="42926"/>
                </a:lnTo>
                <a:lnTo>
                  <a:pt x="407035" y="64516"/>
                </a:lnTo>
                <a:lnTo>
                  <a:pt x="369023" y="64516"/>
                </a:lnTo>
                <a:lnTo>
                  <a:pt x="388086" y="21971"/>
                </a:lnTo>
                <a:lnTo>
                  <a:pt x="407035" y="64516"/>
                </a:lnTo>
                <a:lnTo>
                  <a:pt x="407035" y="42926"/>
                </a:lnTo>
                <a:lnTo>
                  <a:pt x="397573" y="21971"/>
                </a:lnTo>
                <a:lnTo>
                  <a:pt x="392607" y="11049"/>
                </a:lnTo>
                <a:lnTo>
                  <a:pt x="383794" y="11049"/>
                </a:lnTo>
                <a:lnTo>
                  <a:pt x="345782" y="94996"/>
                </a:lnTo>
                <a:lnTo>
                  <a:pt x="355434" y="94996"/>
                </a:lnTo>
                <a:lnTo>
                  <a:pt x="365328" y="73025"/>
                </a:lnTo>
                <a:lnTo>
                  <a:pt x="410730" y="73025"/>
                </a:lnTo>
                <a:lnTo>
                  <a:pt x="420497" y="94996"/>
                </a:lnTo>
                <a:lnTo>
                  <a:pt x="430631" y="94996"/>
                </a:lnTo>
                <a:close/>
              </a:path>
              <a:path w="542925" h="110489">
                <a:moveTo>
                  <a:pt x="471373" y="54356"/>
                </a:moveTo>
                <a:lnTo>
                  <a:pt x="438251" y="54356"/>
                </a:lnTo>
                <a:lnTo>
                  <a:pt x="438251" y="64008"/>
                </a:lnTo>
                <a:lnTo>
                  <a:pt x="471373" y="64008"/>
                </a:lnTo>
                <a:lnTo>
                  <a:pt x="471373" y="54356"/>
                </a:lnTo>
                <a:close/>
              </a:path>
              <a:path w="542925" h="110489">
                <a:moveTo>
                  <a:pt x="542861" y="71120"/>
                </a:moveTo>
                <a:lnTo>
                  <a:pt x="540600" y="61087"/>
                </a:lnTo>
                <a:lnTo>
                  <a:pt x="534555" y="54102"/>
                </a:lnTo>
                <a:lnTo>
                  <a:pt x="525767" y="49657"/>
                </a:lnTo>
                <a:lnTo>
                  <a:pt x="515340" y="47625"/>
                </a:lnTo>
                <a:lnTo>
                  <a:pt x="541553" y="18542"/>
                </a:lnTo>
                <a:lnTo>
                  <a:pt x="541553" y="11684"/>
                </a:lnTo>
                <a:lnTo>
                  <a:pt x="488289" y="11684"/>
                </a:lnTo>
                <a:lnTo>
                  <a:pt x="488289" y="20066"/>
                </a:lnTo>
                <a:lnTo>
                  <a:pt x="529043" y="20066"/>
                </a:lnTo>
                <a:lnTo>
                  <a:pt x="502704" y="49784"/>
                </a:lnTo>
                <a:lnTo>
                  <a:pt x="504621" y="55372"/>
                </a:lnTo>
                <a:lnTo>
                  <a:pt x="509981" y="55372"/>
                </a:lnTo>
                <a:lnTo>
                  <a:pt x="519404" y="56388"/>
                </a:lnTo>
                <a:lnTo>
                  <a:pt x="526796" y="59563"/>
                </a:lnTo>
                <a:lnTo>
                  <a:pt x="531609" y="64516"/>
                </a:lnTo>
                <a:lnTo>
                  <a:pt x="533336" y="71755"/>
                </a:lnTo>
                <a:lnTo>
                  <a:pt x="533336" y="81534"/>
                </a:lnTo>
                <a:lnTo>
                  <a:pt x="525233" y="87884"/>
                </a:lnTo>
                <a:lnTo>
                  <a:pt x="515099" y="87884"/>
                </a:lnTo>
                <a:lnTo>
                  <a:pt x="507834" y="87122"/>
                </a:lnTo>
                <a:lnTo>
                  <a:pt x="501459" y="84709"/>
                </a:lnTo>
                <a:lnTo>
                  <a:pt x="495795" y="80772"/>
                </a:lnTo>
                <a:lnTo>
                  <a:pt x="490677" y="75565"/>
                </a:lnTo>
                <a:lnTo>
                  <a:pt x="483882" y="81534"/>
                </a:lnTo>
                <a:lnTo>
                  <a:pt x="489648" y="87630"/>
                </a:lnTo>
                <a:lnTo>
                  <a:pt x="496747" y="92329"/>
                </a:lnTo>
                <a:lnTo>
                  <a:pt x="505193" y="95377"/>
                </a:lnTo>
                <a:lnTo>
                  <a:pt x="514985" y="96520"/>
                </a:lnTo>
                <a:lnTo>
                  <a:pt x="525868" y="94615"/>
                </a:lnTo>
                <a:lnTo>
                  <a:pt x="534733" y="89535"/>
                </a:lnTo>
                <a:lnTo>
                  <a:pt x="540689" y="81534"/>
                </a:lnTo>
                <a:lnTo>
                  <a:pt x="542861" y="711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254607" y="4380991"/>
            <a:ext cx="616585" cy="112395"/>
          </a:xfrm>
          <a:custGeom>
            <a:avLst/>
            <a:gdLst/>
            <a:ahLst/>
            <a:cxnLst/>
            <a:rect l="l" t="t" r="r" b="b"/>
            <a:pathLst>
              <a:path w="616585" h="112395">
                <a:moveTo>
                  <a:pt x="36982" y="105791"/>
                </a:moveTo>
                <a:lnTo>
                  <a:pt x="24917" y="96647"/>
                </a:lnTo>
                <a:lnTo>
                  <a:pt x="16281" y="86233"/>
                </a:lnTo>
                <a:lnTo>
                  <a:pt x="11049" y="74295"/>
                </a:lnTo>
                <a:lnTo>
                  <a:pt x="9283" y="60833"/>
                </a:lnTo>
                <a:lnTo>
                  <a:pt x="11049" y="47371"/>
                </a:lnTo>
                <a:lnTo>
                  <a:pt x="16281" y="35560"/>
                </a:lnTo>
                <a:lnTo>
                  <a:pt x="22453" y="28117"/>
                </a:lnTo>
                <a:lnTo>
                  <a:pt x="2159" y="45212"/>
                </a:lnTo>
                <a:lnTo>
                  <a:pt x="0" y="60833"/>
                </a:lnTo>
                <a:lnTo>
                  <a:pt x="2159" y="76454"/>
                </a:lnTo>
                <a:lnTo>
                  <a:pt x="8496" y="90170"/>
                </a:lnTo>
                <a:lnTo>
                  <a:pt x="18821" y="101981"/>
                </a:lnTo>
                <a:lnTo>
                  <a:pt x="33045" y="111887"/>
                </a:lnTo>
                <a:lnTo>
                  <a:pt x="36982" y="105791"/>
                </a:lnTo>
                <a:close/>
              </a:path>
              <a:path w="616585" h="112395">
                <a:moveTo>
                  <a:pt x="36982" y="15875"/>
                </a:moveTo>
                <a:lnTo>
                  <a:pt x="24917" y="25146"/>
                </a:lnTo>
                <a:lnTo>
                  <a:pt x="22453" y="28117"/>
                </a:lnTo>
                <a:lnTo>
                  <a:pt x="36982" y="15875"/>
                </a:lnTo>
                <a:close/>
              </a:path>
              <a:path w="616585" h="112395">
                <a:moveTo>
                  <a:pt x="102552" y="51269"/>
                </a:moveTo>
                <a:lnTo>
                  <a:pt x="101269" y="52336"/>
                </a:lnTo>
                <a:lnTo>
                  <a:pt x="102006" y="51943"/>
                </a:lnTo>
                <a:lnTo>
                  <a:pt x="102552" y="51269"/>
                </a:lnTo>
                <a:close/>
              </a:path>
              <a:path w="616585" h="112395">
                <a:moveTo>
                  <a:pt x="117881" y="38100"/>
                </a:moveTo>
                <a:lnTo>
                  <a:pt x="86639" y="11684"/>
                </a:lnTo>
                <a:lnTo>
                  <a:pt x="55397" y="11684"/>
                </a:lnTo>
                <a:lnTo>
                  <a:pt x="55397" y="94996"/>
                </a:lnTo>
                <a:lnTo>
                  <a:pt x="64795" y="94996"/>
                </a:lnTo>
                <a:lnTo>
                  <a:pt x="64795" y="65659"/>
                </a:lnTo>
                <a:lnTo>
                  <a:pt x="85115" y="65659"/>
                </a:lnTo>
                <a:lnTo>
                  <a:pt x="95580" y="57023"/>
                </a:lnTo>
                <a:lnTo>
                  <a:pt x="101269" y="52336"/>
                </a:lnTo>
                <a:lnTo>
                  <a:pt x="94767" y="55753"/>
                </a:lnTo>
                <a:lnTo>
                  <a:pt x="85369" y="57023"/>
                </a:lnTo>
                <a:lnTo>
                  <a:pt x="64795" y="57023"/>
                </a:lnTo>
                <a:lnTo>
                  <a:pt x="64795" y="20320"/>
                </a:lnTo>
                <a:lnTo>
                  <a:pt x="85877" y="20320"/>
                </a:lnTo>
                <a:lnTo>
                  <a:pt x="108356" y="38735"/>
                </a:lnTo>
                <a:lnTo>
                  <a:pt x="106705" y="46228"/>
                </a:lnTo>
                <a:lnTo>
                  <a:pt x="102552" y="51269"/>
                </a:lnTo>
                <a:lnTo>
                  <a:pt x="117754" y="38735"/>
                </a:lnTo>
                <a:lnTo>
                  <a:pt x="117881" y="38100"/>
                </a:lnTo>
                <a:close/>
              </a:path>
              <a:path w="616585" h="112395">
                <a:moveTo>
                  <a:pt x="193319" y="64008"/>
                </a:moveTo>
                <a:lnTo>
                  <a:pt x="190906" y="51943"/>
                </a:lnTo>
                <a:lnTo>
                  <a:pt x="190906" y="51689"/>
                </a:lnTo>
                <a:lnTo>
                  <a:pt x="184302" y="41656"/>
                </a:lnTo>
                <a:lnTo>
                  <a:pt x="183794" y="41402"/>
                </a:lnTo>
                <a:lnTo>
                  <a:pt x="183794" y="64008"/>
                </a:lnTo>
                <a:lnTo>
                  <a:pt x="183794" y="64516"/>
                </a:lnTo>
                <a:lnTo>
                  <a:pt x="182143" y="73660"/>
                </a:lnTo>
                <a:lnTo>
                  <a:pt x="177444" y="81280"/>
                </a:lnTo>
                <a:lnTo>
                  <a:pt x="170332" y="86360"/>
                </a:lnTo>
                <a:lnTo>
                  <a:pt x="161188" y="88265"/>
                </a:lnTo>
                <a:lnTo>
                  <a:pt x="152171" y="86360"/>
                </a:lnTo>
                <a:lnTo>
                  <a:pt x="144932" y="81280"/>
                </a:lnTo>
                <a:lnTo>
                  <a:pt x="140233" y="73660"/>
                </a:lnTo>
                <a:lnTo>
                  <a:pt x="138455" y="64516"/>
                </a:lnTo>
                <a:lnTo>
                  <a:pt x="138455" y="64008"/>
                </a:lnTo>
                <a:lnTo>
                  <a:pt x="160934" y="40259"/>
                </a:lnTo>
                <a:lnTo>
                  <a:pt x="170078" y="42164"/>
                </a:lnTo>
                <a:lnTo>
                  <a:pt x="177317" y="47371"/>
                </a:lnTo>
                <a:lnTo>
                  <a:pt x="182143" y="54991"/>
                </a:lnTo>
                <a:lnTo>
                  <a:pt x="183794" y="64008"/>
                </a:lnTo>
                <a:lnTo>
                  <a:pt x="183794" y="41402"/>
                </a:lnTo>
                <a:lnTo>
                  <a:pt x="182270" y="40259"/>
                </a:lnTo>
                <a:lnTo>
                  <a:pt x="174142" y="34671"/>
                </a:lnTo>
                <a:lnTo>
                  <a:pt x="161188" y="32131"/>
                </a:lnTo>
                <a:lnTo>
                  <a:pt x="148234" y="34671"/>
                </a:lnTo>
                <a:lnTo>
                  <a:pt x="138074" y="41656"/>
                </a:lnTo>
                <a:lnTo>
                  <a:pt x="131470" y="51689"/>
                </a:lnTo>
                <a:lnTo>
                  <a:pt x="131470" y="51943"/>
                </a:lnTo>
                <a:lnTo>
                  <a:pt x="129057" y="64008"/>
                </a:lnTo>
                <a:lnTo>
                  <a:pt x="129057" y="64516"/>
                </a:lnTo>
                <a:lnTo>
                  <a:pt x="130771" y="73660"/>
                </a:lnTo>
                <a:lnTo>
                  <a:pt x="131470" y="76835"/>
                </a:lnTo>
                <a:lnTo>
                  <a:pt x="138074" y="86995"/>
                </a:lnTo>
                <a:lnTo>
                  <a:pt x="148234" y="93980"/>
                </a:lnTo>
                <a:lnTo>
                  <a:pt x="160934" y="96520"/>
                </a:lnTo>
                <a:lnTo>
                  <a:pt x="173761" y="93980"/>
                </a:lnTo>
                <a:lnTo>
                  <a:pt x="193192" y="64516"/>
                </a:lnTo>
                <a:lnTo>
                  <a:pt x="193319" y="64008"/>
                </a:lnTo>
                <a:close/>
              </a:path>
              <a:path w="616585" h="112395">
                <a:moveTo>
                  <a:pt x="252120" y="77470"/>
                </a:moveTo>
                <a:lnTo>
                  <a:pt x="216433" y="55118"/>
                </a:lnTo>
                <a:lnTo>
                  <a:pt x="216433" y="43942"/>
                </a:lnTo>
                <a:lnTo>
                  <a:pt x="221132" y="40132"/>
                </a:lnTo>
                <a:lnTo>
                  <a:pt x="234467" y="40132"/>
                </a:lnTo>
                <a:lnTo>
                  <a:pt x="240944" y="42418"/>
                </a:lnTo>
                <a:lnTo>
                  <a:pt x="246659" y="46101"/>
                </a:lnTo>
                <a:lnTo>
                  <a:pt x="250850" y="39116"/>
                </a:lnTo>
                <a:lnTo>
                  <a:pt x="244500" y="35052"/>
                </a:lnTo>
                <a:lnTo>
                  <a:pt x="236245" y="32385"/>
                </a:lnTo>
                <a:lnTo>
                  <a:pt x="228625" y="32385"/>
                </a:lnTo>
                <a:lnTo>
                  <a:pt x="220243" y="33655"/>
                </a:lnTo>
                <a:lnTo>
                  <a:pt x="213639" y="37211"/>
                </a:lnTo>
                <a:lnTo>
                  <a:pt x="209194" y="42799"/>
                </a:lnTo>
                <a:lnTo>
                  <a:pt x="207670" y="50292"/>
                </a:lnTo>
                <a:lnTo>
                  <a:pt x="209575" y="57404"/>
                </a:lnTo>
                <a:lnTo>
                  <a:pt x="214274" y="62103"/>
                </a:lnTo>
                <a:lnTo>
                  <a:pt x="220878" y="65278"/>
                </a:lnTo>
                <a:lnTo>
                  <a:pt x="227990" y="67691"/>
                </a:lnTo>
                <a:lnTo>
                  <a:pt x="236118" y="69850"/>
                </a:lnTo>
                <a:lnTo>
                  <a:pt x="243357" y="72390"/>
                </a:lnTo>
                <a:lnTo>
                  <a:pt x="243357" y="84836"/>
                </a:lnTo>
                <a:lnTo>
                  <a:pt x="238150" y="88519"/>
                </a:lnTo>
                <a:lnTo>
                  <a:pt x="223418" y="88519"/>
                </a:lnTo>
                <a:lnTo>
                  <a:pt x="216052" y="85725"/>
                </a:lnTo>
                <a:lnTo>
                  <a:pt x="209321" y="80645"/>
                </a:lnTo>
                <a:lnTo>
                  <a:pt x="204749" y="87122"/>
                </a:lnTo>
                <a:lnTo>
                  <a:pt x="210337" y="90932"/>
                </a:lnTo>
                <a:lnTo>
                  <a:pt x="216687" y="93853"/>
                </a:lnTo>
                <a:lnTo>
                  <a:pt x="223418" y="95631"/>
                </a:lnTo>
                <a:lnTo>
                  <a:pt x="230149" y="96266"/>
                </a:lnTo>
                <a:lnTo>
                  <a:pt x="238785" y="94996"/>
                </a:lnTo>
                <a:lnTo>
                  <a:pt x="245770" y="91440"/>
                </a:lnTo>
                <a:lnTo>
                  <a:pt x="250469" y="85598"/>
                </a:lnTo>
                <a:lnTo>
                  <a:pt x="252120" y="77470"/>
                </a:lnTo>
                <a:close/>
              </a:path>
              <a:path w="616585" h="112395">
                <a:moveTo>
                  <a:pt x="279184" y="33388"/>
                </a:moveTo>
                <a:lnTo>
                  <a:pt x="270027" y="33388"/>
                </a:lnTo>
                <a:lnTo>
                  <a:pt x="270027" y="94996"/>
                </a:lnTo>
                <a:lnTo>
                  <a:pt x="279184" y="94996"/>
                </a:lnTo>
                <a:lnTo>
                  <a:pt x="279184" y="33388"/>
                </a:lnTo>
                <a:close/>
              </a:path>
              <a:path w="616585" h="112395">
                <a:moveTo>
                  <a:pt x="279857" y="9804"/>
                </a:moveTo>
                <a:lnTo>
                  <a:pt x="269392" y="9804"/>
                </a:lnTo>
                <a:lnTo>
                  <a:pt x="269392" y="19939"/>
                </a:lnTo>
                <a:lnTo>
                  <a:pt x="279857" y="19939"/>
                </a:lnTo>
                <a:lnTo>
                  <a:pt x="279857" y="9804"/>
                </a:lnTo>
                <a:close/>
              </a:path>
              <a:path w="616585" h="112395">
                <a:moveTo>
                  <a:pt x="332384" y="33401"/>
                </a:moveTo>
                <a:lnTo>
                  <a:pt x="312826" y="33401"/>
                </a:lnTo>
                <a:lnTo>
                  <a:pt x="312826" y="14859"/>
                </a:lnTo>
                <a:lnTo>
                  <a:pt x="303682" y="14859"/>
                </a:lnTo>
                <a:lnTo>
                  <a:pt x="303682" y="33401"/>
                </a:lnTo>
                <a:lnTo>
                  <a:pt x="295173" y="33401"/>
                </a:lnTo>
                <a:lnTo>
                  <a:pt x="295173" y="41529"/>
                </a:lnTo>
                <a:lnTo>
                  <a:pt x="303682" y="41529"/>
                </a:lnTo>
                <a:lnTo>
                  <a:pt x="303682" y="91186"/>
                </a:lnTo>
                <a:lnTo>
                  <a:pt x="311048" y="96139"/>
                </a:lnTo>
                <a:lnTo>
                  <a:pt x="325526" y="96139"/>
                </a:lnTo>
                <a:lnTo>
                  <a:pt x="328955" y="95250"/>
                </a:lnTo>
                <a:lnTo>
                  <a:pt x="332130" y="93472"/>
                </a:lnTo>
                <a:lnTo>
                  <a:pt x="332130" y="85598"/>
                </a:lnTo>
                <a:lnTo>
                  <a:pt x="328955" y="87122"/>
                </a:lnTo>
                <a:lnTo>
                  <a:pt x="326415" y="87757"/>
                </a:lnTo>
                <a:lnTo>
                  <a:pt x="317017" y="87757"/>
                </a:lnTo>
                <a:lnTo>
                  <a:pt x="312826" y="85217"/>
                </a:lnTo>
                <a:lnTo>
                  <a:pt x="312826" y="41529"/>
                </a:lnTo>
                <a:lnTo>
                  <a:pt x="332384" y="41529"/>
                </a:lnTo>
                <a:lnTo>
                  <a:pt x="332384" y="33401"/>
                </a:lnTo>
                <a:close/>
              </a:path>
              <a:path w="616585" h="112395">
                <a:moveTo>
                  <a:pt x="358698" y="33388"/>
                </a:moveTo>
                <a:lnTo>
                  <a:pt x="349529" y="33388"/>
                </a:lnTo>
                <a:lnTo>
                  <a:pt x="349529" y="94996"/>
                </a:lnTo>
                <a:lnTo>
                  <a:pt x="358698" y="94996"/>
                </a:lnTo>
                <a:lnTo>
                  <a:pt x="358698" y="33388"/>
                </a:lnTo>
                <a:close/>
              </a:path>
              <a:path w="616585" h="112395">
                <a:moveTo>
                  <a:pt x="359371" y="9804"/>
                </a:moveTo>
                <a:lnTo>
                  <a:pt x="348894" y="9804"/>
                </a:lnTo>
                <a:lnTo>
                  <a:pt x="348894" y="19939"/>
                </a:lnTo>
                <a:lnTo>
                  <a:pt x="359371" y="19939"/>
                </a:lnTo>
                <a:lnTo>
                  <a:pt x="359371" y="9804"/>
                </a:lnTo>
                <a:close/>
              </a:path>
              <a:path w="616585" h="112395">
                <a:moveTo>
                  <a:pt x="435508" y="33401"/>
                </a:moveTo>
                <a:lnTo>
                  <a:pt x="425602" y="33401"/>
                </a:lnTo>
                <a:lnTo>
                  <a:pt x="404774" y="84582"/>
                </a:lnTo>
                <a:lnTo>
                  <a:pt x="384073" y="33401"/>
                </a:lnTo>
                <a:lnTo>
                  <a:pt x="373900" y="33401"/>
                </a:lnTo>
                <a:lnTo>
                  <a:pt x="400583" y="95504"/>
                </a:lnTo>
                <a:lnTo>
                  <a:pt x="408711" y="95504"/>
                </a:lnTo>
                <a:lnTo>
                  <a:pt x="435508" y="33401"/>
                </a:lnTo>
                <a:close/>
              </a:path>
              <a:path w="616585" h="112395">
                <a:moveTo>
                  <a:pt x="500659" y="64135"/>
                </a:moveTo>
                <a:lnTo>
                  <a:pt x="500278" y="60833"/>
                </a:lnTo>
                <a:lnTo>
                  <a:pt x="499008" y="52959"/>
                </a:lnTo>
                <a:lnTo>
                  <a:pt x="499008" y="52578"/>
                </a:lnTo>
                <a:lnTo>
                  <a:pt x="498881" y="51943"/>
                </a:lnTo>
                <a:lnTo>
                  <a:pt x="493293" y="41656"/>
                </a:lnTo>
                <a:lnTo>
                  <a:pt x="491515" y="40259"/>
                </a:lnTo>
                <a:lnTo>
                  <a:pt x="491515" y="60833"/>
                </a:lnTo>
                <a:lnTo>
                  <a:pt x="451764" y="60833"/>
                </a:lnTo>
                <a:lnTo>
                  <a:pt x="453923" y="52959"/>
                </a:lnTo>
                <a:lnTo>
                  <a:pt x="453923" y="52578"/>
                </a:lnTo>
                <a:lnTo>
                  <a:pt x="458241" y="45847"/>
                </a:lnTo>
                <a:lnTo>
                  <a:pt x="464083" y="41656"/>
                </a:lnTo>
                <a:lnTo>
                  <a:pt x="463575" y="41656"/>
                </a:lnTo>
                <a:lnTo>
                  <a:pt x="471830" y="39878"/>
                </a:lnTo>
                <a:lnTo>
                  <a:pt x="480212" y="41656"/>
                </a:lnTo>
                <a:lnTo>
                  <a:pt x="485927" y="46228"/>
                </a:lnTo>
                <a:lnTo>
                  <a:pt x="489737" y="52959"/>
                </a:lnTo>
                <a:lnTo>
                  <a:pt x="491515" y="60833"/>
                </a:lnTo>
                <a:lnTo>
                  <a:pt x="491515" y="40259"/>
                </a:lnTo>
                <a:lnTo>
                  <a:pt x="491020" y="39878"/>
                </a:lnTo>
                <a:lnTo>
                  <a:pt x="484276" y="34671"/>
                </a:lnTo>
                <a:lnTo>
                  <a:pt x="472084" y="32131"/>
                </a:lnTo>
                <a:lnTo>
                  <a:pt x="460019" y="34671"/>
                </a:lnTo>
                <a:lnTo>
                  <a:pt x="460146" y="34671"/>
                </a:lnTo>
                <a:lnTo>
                  <a:pt x="453034" y="39878"/>
                </a:lnTo>
                <a:lnTo>
                  <a:pt x="450748" y="41656"/>
                </a:lnTo>
                <a:lnTo>
                  <a:pt x="444779" y="51689"/>
                </a:lnTo>
                <a:lnTo>
                  <a:pt x="442493" y="64135"/>
                </a:lnTo>
                <a:lnTo>
                  <a:pt x="442620" y="64643"/>
                </a:lnTo>
                <a:lnTo>
                  <a:pt x="444906" y="77470"/>
                </a:lnTo>
                <a:lnTo>
                  <a:pt x="451637" y="87630"/>
                </a:lnTo>
                <a:lnTo>
                  <a:pt x="461416" y="94107"/>
                </a:lnTo>
                <a:lnTo>
                  <a:pt x="473227" y="96520"/>
                </a:lnTo>
                <a:lnTo>
                  <a:pt x="481355" y="95631"/>
                </a:lnTo>
                <a:lnTo>
                  <a:pt x="488086" y="93345"/>
                </a:lnTo>
                <a:lnTo>
                  <a:pt x="493674" y="89662"/>
                </a:lnTo>
                <a:lnTo>
                  <a:pt x="494944" y="88519"/>
                </a:lnTo>
                <a:lnTo>
                  <a:pt x="498475" y="85090"/>
                </a:lnTo>
                <a:lnTo>
                  <a:pt x="498754" y="85090"/>
                </a:lnTo>
                <a:lnTo>
                  <a:pt x="492912" y="79756"/>
                </a:lnTo>
                <a:lnTo>
                  <a:pt x="487832" y="85090"/>
                </a:lnTo>
                <a:lnTo>
                  <a:pt x="482117" y="88519"/>
                </a:lnTo>
                <a:lnTo>
                  <a:pt x="473481" y="88519"/>
                </a:lnTo>
                <a:lnTo>
                  <a:pt x="465734" y="87122"/>
                </a:lnTo>
                <a:lnTo>
                  <a:pt x="459003" y="83058"/>
                </a:lnTo>
                <a:lnTo>
                  <a:pt x="454177" y="76581"/>
                </a:lnTo>
                <a:lnTo>
                  <a:pt x="451764" y="67691"/>
                </a:lnTo>
                <a:lnTo>
                  <a:pt x="500659" y="67691"/>
                </a:lnTo>
                <a:lnTo>
                  <a:pt x="500659" y="64135"/>
                </a:lnTo>
                <a:close/>
              </a:path>
              <a:path w="616585" h="112395">
                <a:moveTo>
                  <a:pt x="546633" y="60833"/>
                </a:moveTo>
                <a:lnTo>
                  <a:pt x="544474" y="45212"/>
                </a:lnTo>
                <a:lnTo>
                  <a:pt x="538124" y="31496"/>
                </a:lnTo>
                <a:lnTo>
                  <a:pt x="527837" y="19812"/>
                </a:lnTo>
                <a:lnTo>
                  <a:pt x="513613" y="9906"/>
                </a:lnTo>
                <a:lnTo>
                  <a:pt x="509676" y="15875"/>
                </a:lnTo>
                <a:lnTo>
                  <a:pt x="521741" y="25146"/>
                </a:lnTo>
                <a:lnTo>
                  <a:pt x="530377" y="35560"/>
                </a:lnTo>
                <a:lnTo>
                  <a:pt x="535584" y="47371"/>
                </a:lnTo>
                <a:lnTo>
                  <a:pt x="537362" y="60833"/>
                </a:lnTo>
                <a:lnTo>
                  <a:pt x="535584" y="74295"/>
                </a:lnTo>
                <a:lnTo>
                  <a:pt x="530377" y="86233"/>
                </a:lnTo>
                <a:lnTo>
                  <a:pt x="521741" y="96520"/>
                </a:lnTo>
                <a:lnTo>
                  <a:pt x="509676" y="105791"/>
                </a:lnTo>
                <a:lnTo>
                  <a:pt x="513613" y="111887"/>
                </a:lnTo>
                <a:lnTo>
                  <a:pt x="527837" y="101981"/>
                </a:lnTo>
                <a:lnTo>
                  <a:pt x="538124" y="90170"/>
                </a:lnTo>
                <a:lnTo>
                  <a:pt x="544474" y="76454"/>
                </a:lnTo>
                <a:lnTo>
                  <a:pt x="546633" y="60833"/>
                </a:lnTo>
                <a:close/>
              </a:path>
              <a:path w="616585" h="112395">
                <a:moveTo>
                  <a:pt x="615975" y="0"/>
                </a:moveTo>
                <a:lnTo>
                  <a:pt x="607593" y="0"/>
                </a:lnTo>
                <a:lnTo>
                  <a:pt x="552221" y="110363"/>
                </a:lnTo>
                <a:lnTo>
                  <a:pt x="560730" y="110363"/>
                </a:lnTo>
                <a:lnTo>
                  <a:pt x="61597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51281" y="5613019"/>
            <a:ext cx="724535" cy="0"/>
          </a:xfrm>
          <a:custGeom>
            <a:avLst/>
            <a:gdLst/>
            <a:ahLst/>
            <a:cxnLst/>
            <a:rect l="l" t="t" r="r" b="b"/>
            <a:pathLst>
              <a:path w="724535">
                <a:moveTo>
                  <a:pt x="0" y="0"/>
                </a:moveTo>
                <a:lnTo>
                  <a:pt x="724001" y="0"/>
                </a:lnTo>
              </a:path>
            </a:pathLst>
          </a:custGeom>
          <a:ln w="7198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7" name="object 187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659803" y="5955818"/>
            <a:ext cx="1210411" cy="110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" y="2539"/>
            <a:ext cx="10692130" cy="7557770"/>
            <a:chOff x="-190" y="2539"/>
            <a:chExt cx="10692130" cy="7557770"/>
          </a:xfrm>
        </p:grpSpPr>
        <p:sp>
          <p:nvSpPr>
            <p:cNvPr id="3" name="object 3"/>
            <p:cNvSpPr/>
            <p:nvPr/>
          </p:nvSpPr>
          <p:spPr>
            <a:xfrm>
              <a:off x="0" y="4573467"/>
              <a:ext cx="10692130" cy="2987040"/>
            </a:xfrm>
            <a:custGeom>
              <a:avLst/>
              <a:gdLst/>
              <a:ahLst/>
              <a:cxnLst/>
              <a:rect l="l" t="t" r="r" b="b"/>
              <a:pathLst>
                <a:path w="10692130" h="2987040">
                  <a:moveTo>
                    <a:pt x="10691749" y="0"/>
                  </a:moveTo>
                  <a:lnTo>
                    <a:pt x="0" y="0"/>
                  </a:lnTo>
                  <a:lnTo>
                    <a:pt x="0" y="2986532"/>
                  </a:lnTo>
                  <a:lnTo>
                    <a:pt x="10691749" y="2986532"/>
                  </a:lnTo>
                  <a:lnTo>
                    <a:pt x="10691749" y="0"/>
                  </a:lnTo>
                  <a:close/>
                </a:path>
              </a:pathLst>
            </a:custGeom>
            <a:solidFill>
              <a:srgbClr val="F8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45810" y="2539"/>
              <a:ext cx="5346065" cy="4571365"/>
            </a:xfrm>
            <a:custGeom>
              <a:avLst/>
              <a:gdLst/>
              <a:ahLst/>
              <a:cxnLst/>
              <a:rect l="l" t="t" r="r" b="b"/>
              <a:pathLst>
                <a:path w="5346065" h="4571365">
                  <a:moveTo>
                    <a:pt x="5345938" y="0"/>
                  </a:moveTo>
                  <a:lnTo>
                    <a:pt x="0" y="0"/>
                  </a:lnTo>
                  <a:lnTo>
                    <a:pt x="0" y="4570984"/>
                  </a:lnTo>
                  <a:lnTo>
                    <a:pt x="5345938" y="4570984"/>
                  </a:lnTo>
                  <a:lnTo>
                    <a:pt x="5345938" y="0"/>
                  </a:lnTo>
                  <a:close/>
                </a:path>
              </a:pathLst>
            </a:custGeom>
            <a:solidFill>
              <a:srgbClr val="093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90" y="2539"/>
              <a:ext cx="5346065" cy="4571365"/>
            </a:xfrm>
            <a:custGeom>
              <a:avLst/>
              <a:gdLst/>
              <a:ahLst/>
              <a:cxnLst/>
              <a:rect l="l" t="t" r="r" b="b"/>
              <a:pathLst>
                <a:path w="5346065" h="4571365">
                  <a:moveTo>
                    <a:pt x="5345938" y="0"/>
                  </a:moveTo>
                  <a:lnTo>
                    <a:pt x="0" y="0"/>
                  </a:lnTo>
                  <a:lnTo>
                    <a:pt x="0" y="4570984"/>
                  </a:lnTo>
                  <a:lnTo>
                    <a:pt x="5345938" y="4570984"/>
                  </a:lnTo>
                  <a:lnTo>
                    <a:pt x="5345938" y="0"/>
                  </a:lnTo>
                  <a:close/>
                </a:path>
              </a:pathLst>
            </a:custGeom>
            <a:solidFill>
              <a:srgbClr val="032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938" y="413778"/>
              <a:ext cx="2189099" cy="1462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63163" y="444753"/>
              <a:ext cx="594995" cy="91440"/>
            </a:xfrm>
            <a:custGeom>
              <a:avLst/>
              <a:gdLst/>
              <a:ahLst/>
              <a:cxnLst/>
              <a:rect l="l" t="t" r="r" b="b"/>
              <a:pathLst>
                <a:path w="594995" h="91440">
                  <a:moveTo>
                    <a:pt x="102108" y="1270"/>
                  </a:moveTo>
                  <a:lnTo>
                    <a:pt x="71882" y="1270"/>
                  </a:lnTo>
                  <a:lnTo>
                    <a:pt x="51054" y="33401"/>
                  </a:lnTo>
                  <a:lnTo>
                    <a:pt x="30226" y="1270"/>
                  </a:lnTo>
                  <a:lnTo>
                    <a:pt x="0" y="1270"/>
                  </a:lnTo>
                  <a:lnTo>
                    <a:pt x="0" y="88900"/>
                  </a:lnTo>
                  <a:lnTo>
                    <a:pt x="29210" y="88900"/>
                  </a:lnTo>
                  <a:lnTo>
                    <a:pt x="29210" y="43561"/>
                  </a:lnTo>
                  <a:lnTo>
                    <a:pt x="50673" y="75946"/>
                  </a:lnTo>
                  <a:lnTo>
                    <a:pt x="51181" y="75946"/>
                  </a:lnTo>
                  <a:lnTo>
                    <a:pt x="72898" y="43053"/>
                  </a:lnTo>
                  <a:lnTo>
                    <a:pt x="72898" y="88900"/>
                  </a:lnTo>
                  <a:lnTo>
                    <a:pt x="102108" y="88900"/>
                  </a:lnTo>
                  <a:lnTo>
                    <a:pt x="102108" y="1270"/>
                  </a:lnTo>
                  <a:close/>
                </a:path>
                <a:path w="594995" h="91440">
                  <a:moveTo>
                    <a:pt x="199898" y="71628"/>
                  </a:moveTo>
                  <a:lnTo>
                    <a:pt x="199771" y="37465"/>
                  </a:lnTo>
                  <a:lnTo>
                    <a:pt x="199390" y="29845"/>
                  </a:lnTo>
                  <a:lnTo>
                    <a:pt x="197866" y="23495"/>
                  </a:lnTo>
                  <a:lnTo>
                    <a:pt x="197739" y="22479"/>
                  </a:lnTo>
                  <a:lnTo>
                    <a:pt x="170053" y="1143"/>
                  </a:lnTo>
                  <a:lnTo>
                    <a:pt x="170053" y="53086"/>
                  </a:lnTo>
                  <a:lnTo>
                    <a:pt x="170053" y="66040"/>
                  </a:lnTo>
                  <a:lnTo>
                    <a:pt x="163830" y="71628"/>
                  </a:lnTo>
                  <a:lnTo>
                    <a:pt x="148336" y="71628"/>
                  </a:lnTo>
                  <a:lnTo>
                    <a:pt x="143891" y="68072"/>
                  </a:lnTo>
                  <a:lnTo>
                    <a:pt x="143891" y="55118"/>
                  </a:lnTo>
                  <a:lnTo>
                    <a:pt x="148844" y="50800"/>
                  </a:lnTo>
                  <a:lnTo>
                    <a:pt x="162433" y="50800"/>
                  </a:lnTo>
                  <a:lnTo>
                    <a:pt x="166878" y="51816"/>
                  </a:lnTo>
                  <a:lnTo>
                    <a:pt x="170053" y="53086"/>
                  </a:lnTo>
                  <a:lnTo>
                    <a:pt x="170053" y="1143"/>
                  </a:lnTo>
                  <a:lnTo>
                    <a:pt x="168021" y="635"/>
                  </a:lnTo>
                  <a:lnTo>
                    <a:pt x="157099" y="0"/>
                  </a:lnTo>
                  <a:lnTo>
                    <a:pt x="144081" y="635"/>
                  </a:lnTo>
                  <a:lnTo>
                    <a:pt x="145834" y="635"/>
                  </a:lnTo>
                  <a:lnTo>
                    <a:pt x="137414" y="1905"/>
                  </a:lnTo>
                  <a:lnTo>
                    <a:pt x="129286" y="4064"/>
                  </a:lnTo>
                  <a:lnTo>
                    <a:pt x="121666" y="6731"/>
                  </a:lnTo>
                  <a:lnTo>
                    <a:pt x="128016" y="28321"/>
                  </a:lnTo>
                  <a:lnTo>
                    <a:pt x="135890" y="25273"/>
                  </a:lnTo>
                  <a:lnTo>
                    <a:pt x="143002" y="23495"/>
                  </a:lnTo>
                  <a:lnTo>
                    <a:pt x="164084" y="23495"/>
                  </a:lnTo>
                  <a:lnTo>
                    <a:pt x="169799" y="28702"/>
                  </a:lnTo>
                  <a:lnTo>
                    <a:pt x="169799" y="39370"/>
                  </a:lnTo>
                  <a:lnTo>
                    <a:pt x="164719" y="37465"/>
                  </a:lnTo>
                  <a:lnTo>
                    <a:pt x="156972" y="35941"/>
                  </a:lnTo>
                  <a:lnTo>
                    <a:pt x="148717" y="35941"/>
                  </a:lnTo>
                  <a:lnTo>
                    <a:pt x="134620" y="37719"/>
                  </a:lnTo>
                  <a:lnTo>
                    <a:pt x="123825" y="42799"/>
                  </a:lnTo>
                  <a:lnTo>
                    <a:pt x="116840" y="51435"/>
                  </a:lnTo>
                  <a:lnTo>
                    <a:pt x="114427" y="63500"/>
                  </a:lnTo>
                  <a:lnTo>
                    <a:pt x="114427" y="63754"/>
                  </a:lnTo>
                  <a:lnTo>
                    <a:pt x="116586" y="75311"/>
                  </a:lnTo>
                  <a:lnTo>
                    <a:pt x="122809" y="83820"/>
                  </a:lnTo>
                  <a:lnTo>
                    <a:pt x="132080" y="89027"/>
                  </a:lnTo>
                  <a:lnTo>
                    <a:pt x="143637" y="90932"/>
                  </a:lnTo>
                  <a:lnTo>
                    <a:pt x="151765" y="90043"/>
                  </a:lnTo>
                  <a:lnTo>
                    <a:pt x="158623" y="87757"/>
                  </a:lnTo>
                  <a:lnTo>
                    <a:pt x="164592" y="84201"/>
                  </a:lnTo>
                  <a:lnTo>
                    <a:pt x="169545" y="79629"/>
                  </a:lnTo>
                  <a:lnTo>
                    <a:pt x="169545" y="89027"/>
                  </a:lnTo>
                  <a:lnTo>
                    <a:pt x="199898" y="89027"/>
                  </a:lnTo>
                  <a:lnTo>
                    <a:pt x="199898" y="79629"/>
                  </a:lnTo>
                  <a:lnTo>
                    <a:pt x="199898" y="71628"/>
                  </a:lnTo>
                  <a:close/>
                </a:path>
                <a:path w="594995" h="91440">
                  <a:moveTo>
                    <a:pt x="311150" y="88900"/>
                  </a:moveTo>
                  <a:lnTo>
                    <a:pt x="274320" y="635"/>
                  </a:lnTo>
                  <a:lnTo>
                    <a:pt x="245745" y="635"/>
                  </a:lnTo>
                  <a:lnTo>
                    <a:pt x="208788" y="88900"/>
                  </a:lnTo>
                  <a:lnTo>
                    <a:pt x="240919" y="88900"/>
                  </a:lnTo>
                  <a:lnTo>
                    <a:pt x="259842" y="38100"/>
                  </a:lnTo>
                  <a:lnTo>
                    <a:pt x="278765" y="88900"/>
                  </a:lnTo>
                  <a:lnTo>
                    <a:pt x="311150" y="88900"/>
                  </a:lnTo>
                  <a:close/>
                </a:path>
                <a:path w="594995" h="91440">
                  <a:moveTo>
                    <a:pt x="408940" y="44831"/>
                  </a:moveTo>
                  <a:lnTo>
                    <a:pt x="405257" y="27432"/>
                  </a:lnTo>
                  <a:lnTo>
                    <a:pt x="405257" y="27178"/>
                  </a:lnTo>
                  <a:lnTo>
                    <a:pt x="403860" y="25273"/>
                  </a:lnTo>
                  <a:lnTo>
                    <a:pt x="395351" y="12827"/>
                  </a:lnTo>
                  <a:lnTo>
                    <a:pt x="379984" y="2921"/>
                  </a:lnTo>
                  <a:lnTo>
                    <a:pt x="379095" y="2794"/>
                  </a:lnTo>
                  <a:lnTo>
                    <a:pt x="379095" y="45466"/>
                  </a:lnTo>
                  <a:lnTo>
                    <a:pt x="377825" y="52832"/>
                  </a:lnTo>
                  <a:lnTo>
                    <a:pt x="374015" y="59182"/>
                  </a:lnTo>
                  <a:lnTo>
                    <a:pt x="368173" y="63373"/>
                  </a:lnTo>
                  <a:lnTo>
                    <a:pt x="360553" y="64897"/>
                  </a:lnTo>
                  <a:lnTo>
                    <a:pt x="353187" y="63373"/>
                  </a:lnTo>
                  <a:lnTo>
                    <a:pt x="342011" y="44831"/>
                  </a:lnTo>
                  <a:lnTo>
                    <a:pt x="343154" y="37465"/>
                  </a:lnTo>
                  <a:lnTo>
                    <a:pt x="343281" y="37211"/>
                  </a:lnTo>
                  <a:lnTo>
                    <a:pt x="346837" y="31115"/>
                  </a:lnTo>
                  <a:lnTo>
                    <a:pt x="352679" y="26797"/>
                  </a:lnTo>
                  <a:lnTo>
                    <a:pt x="352412" y="26797"/>
                  </a:lnTo>
                  <a:lnTo>
                    <a:pt x="360299" y="25273"/>
                  </a:lnTo>
                  <a:lnTo>
                    <a:pt x="379095" y="45466"/>
                  </a:lnTo>
                  <a:lnTo>
                    <a:pt x="379095" y="2794"/>
                  </a:lnTo>
                  <a:lnTo>
                    <a:pt x="325882" y="12827"/>
                  </a:lnTo>
                  <a:lnTo>
                    <a:pt x="312166" y="45466"/>
                  </a:lnTo>
                  <a:lnTo>
                    <a:pt x="315722" y="62992"/>
                  </a:lnTo>
                  <a:lnTo>
                    <a:pt x="315798" y="63373"/>
                  </a:lnTo>
                  <a:lnTo>
                    <a:pt x="325628" y="77470"/>
                  </a:lnTo>
                  <a:lnTo>
                    <a:pt x="325755" y="77724"/>
                  </a:lnTo>
                  <a:lnTo>
                    <a:pt x="340995" y="87503"/>
                  </a:lnTo>
                  <a:lnTo>
                    <a:pt x="360299" y="91059"/>
                  </a:lnTo>
                  <a:lnTo>
                    <a:pt x="379476" y="87503"/>
                  </a:lnTo>
                  <a:lnTo>
                    <a:pt x="395097" y="77470"/>
                  </a:lnTo>
                  <a:lnTo>
                    <a:pt x="403860" y="64897"/>
                  </a:lnTo>
                  <a:lnTo>
                    <a:pt x="405257" y="62992"/>
                  </a:lnTo>
                  <a:lnTo>
                    <a:pt x="408813" y="45466"/>
                  </a:lnTo>
                  <a:lnTo>
                    <a:pt x="408940" y="44831"/>
                  </a:lnTo>
                  <a:close/>
                </a:path>
                <a:path w="594995" h="91440">
                  <a:moveTo>
                    <a:pt x="493141" y="1270"/>
                  </a:moveTo>
                  <a:lnTo>
                    <a:pt x="421894" y="1270"/>
                  </a:lnTo>
                  <a:lnTo>
                    <a:pt x="421894" y="88900"/>
                  </a:lnTo>
                  <a:lnTo>
                    <a:pt x="452628" y="88900"/>
                  </a:lnTo>
                  <a:lnTo>
                    <a:pt x="452628" y="27559"/>
                  </a:lnTo>
                  <a:lnTo>
                    <a:pt x="493141" y="27559"/>
                  </a:lnTo>
                  <a:lnTo>
                    <a:pt x="493141" y="1270"/>
                  </a:lnTo>
                  <a:close/>
                </a:path>
                <a:path w="594995" h="91440">
                  <a:moveTo>
                    <a:pt x="594741" y="44831"/>
                  </a:moveTo>
                  <a:lnTo>
                    <a:pt x="565785" y="2921"/>
                  </a:lnTo>
                  <a:lnTo>
                    <a:pt x="564896" y="2794"/>
                  </a:lnTo>
                  <a:lnTo>
                    <a:pt x="564896" y="45466"/>
                  </a:lnTo>
                  <a:lnTo>
                    <a:pt x="563626" y="52832"/>
                  </a:lnTo>
                  <a:lnTo>
                    <a:pt x="559816" y="59182"/>
                  </a:lnTo>
                  <a:lnTo>
                    <a:pt x="553974" y="63373"/>
                  </a:lnTo>
                  <a:lnTo>
                    <a:pt x="546481" y="64897"/>
                  </a:lnTo>
                  <a:lnTo>
                    <a:pt x="539115" y="63373"/>
                  </a:lnTo>
                  <a:lnTo>
                    <a:pt x="527812" y="44831"/>
                  </a:lnTo>
                  <a:lnTo>
                    <a:pt x="529082" y="37465"/>
                  </a:lnTo>
                  <a:lnTo>
                    <a:pt x="529082" y="37211"/>
                  </a:lnTo>
                  <a:lnTo>
                    <a:pt x="532638" y="31115"/>
                  </a:lnTo>
                  <a:lnTo>
                    <a:pt x="538480" y="26797"/>
                  </a:lnTo>
                  <a:lnTo>
                    <a:pt x="538213" y="26797"/>
                  </a:lnTo>
                  <a:lnTo>
                    <a:pt x="546100" y="25273"/>
                  </a:lnTo>
                  <a:lnTo>
                    <a:pt x="564896" y="45466"/>
                  </a:lnTo>
                  <a:lnTo>
                    <a:pt x="564896" y="2794"/>
                  </a:lnTo>
                  <a:lnTo>
                    <a:pt x="511683" y="12827"/>
                  </a:lnTo>
                  <a:lnTo>
                    <a:pt x="497967" y="45466"/>
                  </a:lnTo>
                  <a:lnTo>
                    <a:pt x="501523" y="62992"/>
                  </a:lnTo>
                  <a:lnTo>
                    <a:pt x="501599" y="63373"/>
                  </a:lnTo>
                  <a:lnTo>
                    <a:pt x="511429" y="77470"/>
                  </a:lnTo>
                  <a:lnTo>
                    <a:pt x="511556" y="77724"/>
                  </a:lnTo>
                  <a:lnTo>
                    <a:pt x="526796" y="87503"/>
                  </a:lnTo>
                  <a:lnTo>
                    <a:pt x="546100" y="91059"/>
                  </a:lnTo>
                  <a:lnTo>
                    <a:pt x="565277" y="87503"/>
                  </a:lnTo>
                  <a:lnTo>
                    <a:pt x="580898" y="77470"/>
                  </a:lnTo>
                  <a:lnTo>
                    <a:pt x="589661" y="64897"/>
                  </a:lnTo>
                  <a:lnTo>
                    <a:pt x="591058" y="62992"/>
                  </a:lnTo>
                  <a:lnTo>
                    <a:pt x="594614" y="45466"/>
                  </a:lnTo>
                  <a:lnTo>
                    <a:pt x="594741" y="4483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881" y="638493"/>
              <a:ext cx="1920875" cy="11550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123" y="412622"/>
              <a:ext cx="2722245" cy="380365"/>
            </a:xfrm>
            <a:custGeom>
              <a:avLst/>
              <a:gdLst/>
              <a:ahLst/>
              <a:cxnLst/>
              <a:rect l="l" t="t" r="r" b="b"/>
              <a:pathLst>
                <a:path w="2722245" h="380365">
                  <a:moveTo>
                    <a:pt x="380187" y="190119"/>
                  </a:moveTo>
                  <a:lnTo>
                    <a:pt x="373367" y="139827"/>
                  </a:lnTo>
                  <a:lnTo>
                    <a:pt x="354139" y="94361"/>
                  </a:lnTo>
                  <a:lnTo>
                    <a:pt x="324345" y="55880"/>
                  </a:lnTo>
                  <a:lnTo>
                    <a:pt x="285838" y="26162"/>
                  </a:lnTo>
                  <a:lnTo>
                    <a:pt x="240474" y="6858"/>
                  </a:lnTo>
                  <a:lnTo>
                    <a:pt x="190093" y="0"/>
                  </a:lnTo>
                  <a:lnTo>
                    <a:pt x="139712" y="6858"/>
                  </a:lnTo>
                  <a:lnTo>
                    <a:pt x="94348" y="26162"/>
                  </a:lnTo>
                  <a:lnTo>
                    <a:pt x="55841" y="55880"/>
                  </a:lnTo>
                  <a:lnTo>
                    <a:pt x="26047" y="94361"/>
                  </a:lnTo>
                  <a:lnTo>
                    <a:pt x="6819" y="139827"/>
                  </a:lnTo>
                  <a:lnTo>
                    <a:pt x="0" y="190119"/>
                  </a:lnTo>
                  <a:lnTo>
                    <a:pt x="6819" y="240538"/>
                  </a:lnTo>
                  <a:lnTo>
                    <a:pt x="26047" y="285877"/>
                  </a:lnTo>
                  <a:lnTo>
                    <a:pt x="55841" y="324358"/>
                  </a:lnTo>
                  <a:lnTo>
                    <a:pt x="94348" y="354203"/>
                  </a:lnTo>
                  <a:lnTo>
                    <a:pt x="139712" y="373380"/>
                  </a:lnTo>
                  <a:lnTo>
                    <a:pt x="190093" y="380238"/>
                  </a:lnTo>
                  <a:lnTo>
                    <a:pt x="240474" y="373380"/>
                  </a:lnTo>
                  <a:lnTo>
                    <a:pt x="285838" y="354203"/>
                  </a:lnTo>
                  <a:lnTo>
                    <a:pt x="324345" y="324358"/>
                  </a:lnTo>
                  <a:lnTo>
                    <a:pt x="354139" y="285877"/>
                  </a:lnTo>
                  <a:lnTo>
                    <a:pt x="373367" y="240538"/>
                  </a:lnTo>
                  <a:lnTo>
                    <a:pt x="380187" y="190119"/>
                  </a:lnTo>
                  <a:close/>
                </a:path>
                <a:path w="2722245" h="380365">
                  <a:moveTo>
                    <a:pt x="2721724" y="283870"/>
                  </a:moveTo>
                  <a:lnTo>
                    <a:pt x="2689809" y="283870"/>
                  </a:lnTo>
                  <a:lnTo>
                    <a:pt x="2689809" y="315468"/>
                  </a:lnTo>
                  <a:lnTo>
                    <a:pt x="2721724" y="315468"/>
                  </a:lnTo>
                  <a:lnTo>
                    <a:pt x="2721724" y="283870"/>
                  </a:lnTo>
                  <a:close/>
                </a:path>
                <a:path w="2722245" h="380365">
                  <a:moveTo>
                    <a:pt x="2721724" y="227876"/>
                  </a:moveTo>
                  <a:lnTo>
                    <a:pt x="2689809" y="227876"/>
                  </a:lnTo>
                  <a:lnTo>
                    <a:pt x="2689809" y="259461"/>
                  </a:lnTo>
                  <a:lnTo>
                    <a:pt x="2721724" y="259461"/>
                  </a:lnTo>
                  <a:lnTo>
                    <a:pt x="2721724" y="22787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4187" y="552362"/>
              <a:ext cx="26670" cy="100965"/>
            </a:xfrm>
            <a:custGeom>
              <a:avLst/>
              <a:gdLst/>
              <a:ahLst/>
              <a:cxnLst/>
              <a:rect l="l" t="t" r="r" b="b"/>
              <a:pathLst>
                <a:path w="26670" h="100965">
                  <a:moveTo>
                    <a:pt x="26061" y="0"/>
                  </a:moveTo>
                  <a:lnTo>
                    <a:pt x="0" y="0"/>
                  </a:lnTo>
                  <a:lnTo>
                    <a:pt x="0" y="100798"/>
                  </a:lnTo>
                  <a:lnTo>
                    <a:pt x="26061" y="100798"/>
                  </a:lnTo>
                  <a:lnTo>
                    <a:pt x="26061" y="0"/>
                  </a:lnTo>
                  <a:close/>
                </a:path>
              </a:pathLst>
            </a:custGeom>
            <a:solidFill>
              <a:srgbClr val="032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048" y="1206360"/>
              <a:ext cx="238518" cy="1102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9360" y="1230021"/>
              <a:ext cx="143637" cy="6741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71308" y="1380743"/>
              <a:ext cx="509270" cy="86995"/>
            </a:xfrm>
            <a:custGeom>
              <a:avLst/>
              <a:gdLst/>
              <a:ahLst/>
              <a:cxnLst/>
              <a:rect l="l" t="t" r="r" b="b"/>
              <a:pathLst>
                <a:path w="509269" h="86994">
                  <a:moveTo>
                    <a:pt x="58712" y="66548"/>
                  </a:moveTo>
                  <a:lnTo>
                    <a:pt x="29349" y="33274"/>
                  </a:lnTo>
                  <a:lnTo>
                    <a:pt x="57962" y="1397"/>
                  </a:lnTo>
                  <a:lnTo>
                    <a:pt x="45859" y="1397"/>
                  </a:lnTo>
                  <a:lnTo>
                    <a:pt x="21539" y="29337"/>
                  </a:lnTo>
                  <a:lnTo>
                    <a:pt x="9702" y="29337"/>
                  </a:lnTo>
                  <a:lnTo>
                    <a:pt x="9702" y="1397"/>
                  </a:lnTo>
                  <a:lnTo>
                    <a:pt x="0" y="1397"/>
                  </a:lnTo>
                  <a:lnTo>
                    <a:pt x="0" y="66548"/>
                  </a:lnTo>
                  <a:lnTo>
                    <a:pt x="9702" y="66548"/>
                  </a:lnTo>
                  <a:lnTo>
                    <a:pt x="9702" y="37973"/>
                  </a:lnTo>
                  <a:lnTo>
                    <a:pt x="21793" y="37973"/>
                  </a:lnTo>
                  <a:lnTo>
                    <a:pt x="46621" y="66548"/>
                  </a:lnTo>
                  <a:lnTo>
                    <a:pt x="58712" y="66548"/>
                  </a:lnTo>
                  <a:close/>
                </a:path>
                <a:path w="509269" h="86994">
                  <a:moveTo>
                    <a:pt x="137820" y="34163"/>
                  </a:moveTo>
                  <a:lnTo>
                    <a:pt x="127901" y="8636"/>
                  </a:lnTo>
                  <a:lnTo>
                    <a:pt x="127889" y="34163"/>
                  </a:lnTo>
                  <a:lnTo>
                    <a:pt x="126136" y="44323"/>
                  </a:lnTo>
                  <a:lnTo>
                    <a:pt x="126072" y="44704"/>
                  </a:lnTo>
                  <a:lnTo>
                    <a:pt x="121145" y="52578"/>
                  </a:lnTo>
                  <a:lnTo>
                    <a:pt x="113855" y="57531"/>
                  </a:lnTo>
                  <a:lnTo>
                    <a:pt x="104952" y="59182"/>
                  </a:lnTo>
                  <a:lnTo>
                    <a:pt x="96697" y="57531"/>
                  </a:lnTo>
                  <a:lnTo>
                    <a:pt x="96329" y="57531"/>
                  </a:lnTo>
                  <a:lnTo>
                    <a:pt x="91236" y="54102"/>
                  </a:lnTo>
                  <a:lnTo>
                    <a:pt x="88633" y="52324"/>
                  </a:lnTo>
                  <a:lnTo>
                    <a:pt x="83375" y="44323"/>
                  </a:lnTo>
                  <a:lnTo>
                    <a:pt x="81419" y="34163"/>
                  </a:lnTo>
                  <a:lnTo>
                    <a:pt x="83375" y="23622"/>
                  </a:lnTo>
                  <a:lnTo>
                    <a:pt x="88633" y="15748"/>
                  </a:lnTo>
                  <a:lnTo>
                    <a:pt x="90411" y="14478"/>
                  </a:lnTo>
                  <a:lnTo>
                    <a:pt x="96177" y="10541"/>
                  </a:lnTo>
                  <a:lnTo>
                    <a:pt x="104952" y="8636"/>
                  </a:lnTo>
                  <a:lnTo>
                    <a:pt x="114236" y="10541"/>
                  </a:lnTo>
                  <a:lnTo>
                    <a:pt x="113931" y="10541"/>
                  </a:lnTo>
                  <a:lnTo>
                    <a:pt x="121094" y="15494"/>
                  </a:lnTo>
                  <a:lnTo>
                    <a:pt x="126060" y="23368"/>
                  </a:lnTo>
                  <a:lnTo>
                    <a:pt x="127889" y="34163"/>
                  </a:lnTo>
                  <a:lnTo>
                    <a:pt x="127889" y="8636"/>
                  </a:lnTo>
                  <a:lnTo>
                    <a:pt x="118173" y="2286"/>
                  </a:lnTo>
                  <a:lnTo>
                    <a:pt x="106718" y="0"/>
                  </a:lnTo>
                  <a:lnTo>
                    <a:pt x="98475" y="1143"/>
                  </a:lnTo>
                  <a:lnTo>
                    <a:pt x="91744" y="4318"/>
                  </a:lnTo>
                  <a:lnTo>
                    <a:pt x="86258" y="9017"/>
                  </a:lnTo>
                  <a:lnTo>
                    <a:pt x="81775" y="14478"/>
                  </a:lnTo>
                  <a:lnTo>
                    <a:pt x="81775" y="1397"/>
                  </a:lnTo>
                  <a:lnTo>
                    <a:pt x="72072" y="1397"/>
                  </a:lnTo>
                  <a:lnTo>
                    <a:pt x="72072" y="86741"/>
                  </a:lnTo>
                  <a:lnTo>
                    <a:pt x="81775" y="86741"/>
                  </a:lnTo>
                  <a:lnTo>
                    <a:pt x="81775" y="54102"/>
                  </a:lnTo>
                  <a:lnTo>
                    <a:pt x="85979" y="59182"/>
                  </a:lnTo>
                  <a:lnTo>
                    <a:pt x="91605" y="63754"/>
                  </a:lnTo>
                  <a:lnTo>
                    <a:pt x="98425" y="66802"/>
                  </a:lnTo>
                  <a:lnTo>
                    <a:pt x="106718" y="67945"/>
                  </a:lnTo>
                  <a:lnTo>
                    <a:pt x="118224" y="65659"/>
                  </a:lnTo>
                  <a:lnTo>
                    <a:pt x="127723" y="59182"/>
                  </a:lnTo>
                  <a:lnTo>
                    <a:pt x="128181" y="58928"/>
                  </a:lnTo>
                  <a:lnTo>
                    <a:pt x="135191" y="48260"/>
                  </a:lnTo>
                  <a:lnTo>
                    <a:pt x="137820" y="34163"/>
                  </a:lnTo>
                  <a:close/>
                </a:path>
                <a:path w="509269" h="86994">
                  <a:moveTo>
                    <a:pt x="213233" y="33909"/>
                  </a:moveTo>
                  <a:lnTo>
                    <a:pt x="212686" y="30353"/>
                  </a:lnTo>
                  <a:lnTo>
                    <a:pt x="211429" y="21971"/>
                  </a:lnTo>
                  <a:lnTo>
                    <a:pt x="211366" y="21590"/>
                  </a:lnTo>
                  <a:lnTo>
                    <a:pt x="211277" y="20955"/>
                  </a:lnTo>
                  <a:lnTo>
                    <a:pt x="205359" y="10033"/>
                  </a:lnTo>
                  <a:lnTo>
                    <a:pt x="203492" y="8636"/>
                  </a:lnTo>
                  <a:lnTo>
                    <a:pt x="203492" y="30353"/>
                  </a:lnTo>
                  <a:lnTo>
                    <a:pt x="161531" y="30353"/>
                  </a:lnTo>
                  <a:lnTo>
                    <a:pt x="163715" y="21971"/>
                  </a:lnTo>
                  <a:lnTo>
                    <a:pt x="163804" y="21590"/>
                  </a:lnTo>
                  <a:lnTo>
                    <a:pt x="168338" y="14605"/>
                  </a:lnTo>
                  <a:lnTo>
                    <a:pt x="174485" y="10033"/>
                  </a:lnTo>
                  <a:lnTo>
                    <a:pt x="173888" y="10033"/>
                  </a:lnTo>
                  <a:lnTo>
                    <a:pt x="182702" y="8255"/>
                  </a:lnTo>
                  <a:lnTo>
                    <a:pt x="191604" y="10033"/>
                  </a:lnTo>
                  <a:lnTo>
                    <a:pt x="191401" y="10033"/>
                  </a:lnTo>
                  <a:lnTo>
                    <a:pt x="197624" y="14859"/>
                  </a:lnTo>
                  <a:lnTo>
                    <a:pt x="201650" y="21971"/>
                  </a:lnTo>
                  <a:lnTo>
                    <a:pt x="203492" y="30353"/>
                  </a:lnTo>
                  <a:lnTo>
                    <a:pt x="203492" y="8636"/>
                  </a:lnTo>
                  <a:lnTo>
                    <a:pt x="202933" y="8255"/>
                  </a:lnTo>
                  <a:lnTo>
                    <a:pt x="195821" y="2667"/>
                  </a:lnTo>
                  <a:lnTo>
                    <a:pt x="182956" y="0"/>
                  </a:lnTo>
                  <a:lnTo>
                    <a:pt x="170192" y="2667"/>
                  </a:lnTo>
                  <a:lnTo>
                    <a:pt x="170357" y="2667"/>
                  </a:lnTo>
                  <a:lnTo>
                    <a:pt x="162864" y="8255"/>
                  </a:lnTo>
                  <a:lnTo>
                    <a:pt x="160426" y="10033"/>
                  </a:lnTo>
                  <a:lnTo>
                    <a:pt x="154038" y="20701"/>
                  </a:lnTo>
                  <a:lnTo>
                    <a:pt x="151701" y="33909"/>
                  </a:lnTo>
                  <a:lnTo>
                    <a:pt x="151752" y="34417"/>
                  </a:lnTo>
                  <a:lnTo>
                    <a:pt x="154279" y="48006"/>
                  </a:lnTo>
                  <a:lnTo>
                    <a:pt x="161290" y="58674"/>
                  </a:lnTo>
                  <a:lnTo>
                    <a:pt x="171640" y="65532"/>
                  </a:lnTo>
                  <a:lnTo>
                    <a:pt x="184213" y="68072"/>
                  </a:lnTo>
                  <a:lnTo>
                    <a:pt x="192747" y="67183"/>
                  </a:lnTo>
                  <a:lnTo>
                    <a:pt x="199847" y="64770"/>
                  </a:lnTo>
                  <a:lnTo>
                    <a:pt x="205841" y="60833"/>
                  </a:lnTo>
                  <a:lnTo>
                    <a:pt x="207149" y="59563"/>
                  </a:lnTo>
                  <a:lnTo>
                    <a:pt x="210921" y="56007"/>
                  </a:lnTo>
                  <a:lnTo>
                    <a:pt x="211188" y="56007"/>
                  </a:lnTo>
                  <a:lnTo>
                    <a:pt x="205003" y="50419"/>
                  </a:lnTo>
                  <a:lnTo>
                    <a:pt x="199580" y="56007"/>
                  </a:lnTo>
                  <a:lnTo>
                    <a:pt x="193535" y="59563"/>
                  </a:lnTo>
                  <a:lnTo>
                    <a:pt x="184467" y="59563"/>
                  </a:lnTo>
                  <a:lnTo>
                    <a:pt x="176187" y="58166"/>
                  </a:lnTo>
                  <a:lnTo>
                    <a:pt x="169164" y="53848"/>
                  </a:lnTo>
                  <a:lnTo>
                    <a:pt x="164071" y="46990"/>
                  </a:lnTo>
                  <a:lnTo>
                    <a:pt x="161531" y="37592"/>
                  </a:lnTo>
                  <a:lnTo>
                    <a:pt x="213194" y="37592"/>
                  </a:lnTo>
                  <a:lnTo>
                    <a:pt x="213233" y="33909"/>
                  </a:lnTo>
                  <a:close/>
                </a:path>
                <a:path w="509269" h="86994">
                  <a:moveTo>
                    <a:pt x="296722" y="57670"/>
                  </a:moveTo>
                  <a:lnTo>
                    <a:pt x="289293" y="57670"/>
                  </a:lnTo>
                  <a:lnTo>
                    <a:pt x="278968" y="34671"/>
                  </a:lnTo>
                  <a:lnTo>
                    <a:pt x="278968" y="57937"/>
                  </a:lnTo>
                  <a:lnTo>
                    <a:pt x="238252" y="57937"/>
                  </a:lnTo>
                  <a:lnTo>
                    <a:pt x="258800" y="10541"/>
                  </a:lnTo>
                  <a:lnTo>
                    <a:pt x="278853" y="57670"/>
                  </a:lnTo>
                  <a:lnTo>
                    <a:pt x="278968" y="34671"/>
                  </a:lnTo>
                  <a:lnTo>
                    <a:pt x="268185" y="10541"/>
                  </a:lnTo>
                  <a:lnTo>
                    <a:pt x="263842" y="889"/>
                  </a:lnTo>
                  <a:lnTo>
                    <a:pt x="253758" y="889"/>
                  </a:lnTo>
                  <a:lnTo>
                    <a:pt x="228295" y="57670"/>
                  </a:lnTo>
                  <a:lnTo>
                    <a:pt x="220878" y="57670"/>
                  </a:lnTo>
                  <a:lnTo>
                    <a:pt x="220878" y="83820"/>
                  </a:lnTo>
                  <a:lnTo>
                    <a:pt x="229692" y="83820"/>
                  </a:lnTo>
                  <a:lnTo>
                    <a:pt x="229692" y="66548"/>
                  </a:lnTo>
                  <a:lnTo>
                    <a:pt x="287909" y="66548"/>
                  </a:lnTo>
                  <a:lnTo>
                    <a:pt x="287909" y="83820"/>
                  </a:lnTo>
                  <a:lnTo>
                    <a:pt x="296722" y="83820"/>
                  </a:lnTo>
                  <a:lnTo>
                    <a:pt x="296722" y="66548"/>
                  </a:lnTo>
                  <a:lnTo>
                    <a:pt x="296722" y="57937"/>
                  </a:lnTo>
                  <a:lnTo>
                    <a:pt x="296722" y="57670"/>
                  </a:lnTo>
                  <a:close/>
                </a:path>
                <a:path w="509269" h="86994">
                  <a:moveTo>
                    <a:pt x="369430" y="1397"/>
                  </a:moveTo>
                  <a:lnTo>
                    <a:pt x="360159" y="1397"/>
                  </a:lnTo>
                  <a:lnTo>
                    <a:pt x="320535" y="51943"/>
                  </a:lnTo>
                  <a:lnTo>
                    <a:pt x="320535" y="1397"/>
                  </a:lnTo>
                  <a:lnTo>
                    <a:pt x="310883" y="1397"/>
                  </a:lnTo>
                  <a:lnTo>
                    <a:pt x="310883" y="66548"/>
                  </a:lnTo>
                  <a:lnTo>
                    <a:pt x="319900" y="66548"/>
                  </a:lnTo>
                  <a:lnTo>
                    <a:pt x="359905" y="15875"/>
                  </a:lnTo>
                  <a:lnTo>
                    <a:pt x="359905" y="66548"/>
                  </a:lnTo>
                  <a:lnTo>
                    <a:pt x="369430" y="66548"/>
                  </a:lnTo>
                  <a:lnTo>
                    <a:pt x="369430" y="1397"/>
                  </a:lnTo>
                  <a:close/>
                </a:path>
                <a:path w="509269" h="86994">
                  <a:moveTo>
                    <a:pt x="446011" y="1397"/>
                  </a:moveTo>
                  <a:lnTo>
                    <a:pt x="384035" y="1397"/>
                  </a:lnTo>
                  <a:lnTo>
                    <a:pt x="384035" y="10033"/>
                  </a:lnTo>
                  <a:lnTo>
                    <a:pt x="410070" y="10033"/>
                  </a:lnTo>
                  <a:lnTo>
                    <a:pt x="410070" y="66548"/>
                  </a:lnTo>
                  <a:lnTo>
                    <a:pt x="419849" y="66548"/>
                  </a:lnTo>
                  <a:lnTo>
                    <a:pt x="419849" y="10033"/>
                  </a:lnTo>
                  <a:lnTo>
                    <a:pt x="446011" y="10033"/>
                  </a:lnTo>
                  <a:lnTo>
                    <a:pt x="446011" y="1397"/>
                  </a:lnTo>
                  <a:close/>
                </a:path>
                <a:path w="509269" h="86994">
                  <a:moveTo>
                    <a:pt x="508876" y="18542"/>
                  </a:moveTo>
                  <a:lnTo>
                    <a:pt x="506590" y="12065"/>
                  </a:lnTo>
                  <a:lnTo>
                    <a:pt x="503669" y="9017"/>
                  </a:lnTo>
                  <a:lnTo>
                    <a:pt x="499732" y="5207"/>
                  </a:lnTo>
                  <a:lnTo>
                    <a:pt x="499732" y="36322"/>
                  </a:lnTo>
                  <a:lnTo>
                    <a:pt x="499732" y="42545"/>
                  </a:lnTo>
                  <a:lnTo>
                    <a:pt x="497954" y="49657"/>
                  </a:lnTo>
                  <a:lnTo>
                    <a:pt x="493382" y="55245"/>
                  </a:lnTo>
                  <a:lnTo>
                    <a:pt x="486397" y="58928"/>
                  </a:lnTo>
                  <a:lnTo>
                    <a:pt x="477888" y="60198"/>
                  </a:lnTo>
                  <a:lnTo>
                    <a:pt x="469252" y="60198"/>
                  </a:lnTo>
                  <a:lnTo>
                    <a:pt x="461505" y="55499"/>
                  </a:lnTo>
                  <a:lnTo>
                    <a:pt x="461505" y="38862"/>
                  </a:lnTo>
                  <a:lnTo>
                    <a:pt x="468363" y="33528"/>
                  </a:lnTo>
                  <a:lnTo>
                    <a:pt x="488556" y="33528"/>
                  </a:lnTo>
                  <a:lnTo>
                    <a:pt x="494779" y="34925"/>
                  </a:lnTo>
                  <a:lnTo>
                    <a:pt x="499732" y="36322"/>
                  </a:lnTo>
                  <a:lnTo>
                    <a:pt x="499732" y="5207"/>
                  </a:lnTo>
                  <a:lnTo>
                    <a:pt x="497446" y="2921"/>
                  </a:lnTo>
                  <a:lnTo>
                    <a:pt x="490334" y="508"/>
                  </a:lnTo>
                  <a:lnTo>
                    <a:pt x="471665" y="508"/>
                  </a:lnTo>
                  <a:lnTo>
                    <a:pt x="464680" y="2540"/>
                  </a:lnTo>
                  <a:lnTo>
                    <a:pt x="457441" y="5969"/>
                  </a:lnTo>
                  <a:lnTo>
                    <a:pt x="460235" y="13589"/>
                  </a:lnTo>
                  <a:lnTo>
                    <a:pt x="460362" y="13843"/>
                  </a:lnTo>
                  <a:lnTo>
                    <a:pt x="466458" y="10922"/>
                  </a:lnTo>
                  <a:lnTo>
                    <a:pt x="472554" y="9017"/>
                  </a:lnTo>
                  <a:lnTo>
                    <a:pt x="480174" y="9017"/>
                  </a:lnTo>
                  <a:lnTo>
                    <a:pt x="499605" y="29083"/>
                  </a:lnTo>
                  <a:lnTo>
                    <a:pt x="493636" y="27432"/>
                  </a:lnTo>
                  <a:lnTo>
                    <a:pt x="488048" y="26289"/>
                  </a:lnTo>
                  <a:lnTo>
                    <a:pt x="479539" y="26289"/>
                  </a:lnTo>
                  <a:lnTo>
                    <a:pt x="468236" y="27686"/>
                  </a:lnTo>
                  <a:lnTo>
                    <a:pt x="459473" y="31750"/>
                  </a:lnTo>
                  <a:lnTo>
                    <a:pt x="453758" y="38354"/>
                  </a:lnTo>
                  <a:lnTo>
                    <a:pt x="451726" y="47371"/>
                  </a:lnTo>
                  <a:lnTo>
                    <a:pt x="451726" y="47625"/>
                  </a:lnTo>
                  <a:lnTo>
                    <a:pt x="453466" y="55245"/>
                  </a:lnTo>
                  <a:lnTo>
                    <a:pt x="453517" y="55499"/>
                  </a:lnTo>
                  <a:lnTo>
                    <a:pt x="453859" y="56642"/>
                  </a:lnTo>
                  <a:lnTo>
                    <a:pt x="459346" y="62865"/>
                  </a:lnTo>
                  <a:lnTo>
                    <a:pt x="467093" y="66675"/>
                  </a:lnTo>
                  <a:lnTo>
                    <a:pt x="475983" y="67945"/>
                  </a:lnTo>
                  <a:lnTo>
                    <a:pt x="483984" y="67056"/>
                  </a:lnTo>
                  <a:lnTo>
                    <a:pt x="490461" y="64516"/>
                  </a:lnTo>
                  <a:lnTo>
                    <a:pt x="495668" y="60960"/>
                  </a:lnTo>
                  <a:lnTo>
                    <a:pt x="496303" y="60198"/>
                  </a:lnTo>
                  <a:lnTo>
                    <a:pt x="499605" y="56642"/>
                  </a:lnTo>
                  <a:lnTo>
                    <a:pt x="499605" y="66675"/>
                  </a:lnTo>
                  <a:lnTo>
                    <a:pt x="508876" y="66675"/>
                  </a:lnTo>
                  <a:lnTo>
                    <a:pt x="508876" y="56642"/>
                  </a:lnTo>
                  <a:lnTo>
                    <a:pt x="508876" y="1854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2507" y="1616595"/>
              <a:ext cx="241871" cy="1386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3650" y="1615233"/>
              <a:ext cx="329145" cy="1179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6968" y="1642592"/>
              <a:ext cx="315709" cy="882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34159" y="1643241"/>
              <a:ext cx="170954" cy="876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7926" y="1503565"/>
              <a:ext cx="289826" cy="1608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71036" y="1206411"/>
              <a:ext cx="1073518" cy="2614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6210" y="1616595"/>
              <a:ext cx="241871" cy="1386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64915" y="1617502"/>
              <a:ext cx="93012" cy="11566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14267" y="1641223"/>
              <a:ext cx="286245" cy="916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81706" y="1503565"/>
              <a:ext cx="289814" cy="1608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9048" y="2037295"/>
              <a:ext cx="209664" cy="912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9375" y="2060982"/>
              <a:ext cx="198323" cy="6741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71308" y="2211759"/>
              <a:ext cx="1074026" cy="866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8895" y="2448497"/>
              <a:ext cx="1324990" cy="11550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68883" y="2642361"/>
              <a:ext cx="104775" cy="114300"/>
            </a:xfrm>
            <a:custGeom>
              <a:avLst/>
              <a:gdLst/>
              <a:ahLst/>
              <a:cxnLst/>
              <a:rect l="l" t="t" r="r" b="b"/>
              <a:pathLst>
                <a:path w="104775" h="114300">
                  <a:moveTo>
                    <a:pt x="104317" y="0"/>
                  </a:moveTo>
                  <a:lnTo>
                    <a:pt x="72542" y="0"/>
                  </a:lnTo>
                  <a:lnTo>
                    <a:pt x="72542" y="43180"/>
                  </a:lnTo>
                  <a:lnTo>
                    <a:pt x="31775" y="43180"/>
                  </a:lnTo>
                  <a:lnTo>
                    <a:pt x="31775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71120"/>
                  </a:lnTo>
                  <a:lnTo>
                    <a:pt x="0" y="114300"/>
                  </a:lnTo>
                  <a:lnTo>
                    <a:pt x="31775" y="114300"/>
                  </a:lnTo>
                  <a:lnTo>
                    <a:pt x="31775" y="71120"/>
                  </a:lnTo>
                  <a:lnTo>
                    <a:pt x="72542" y="71120"/>
                  </a:lnTo>
                  <a:lnTo>
                    <a:pt x="72542" y="114300"/>
                  </a:lnTo>
                  <a:lnTo>
                    <a:pt x="104317" y="114300"/>
                  </a:lnTo>
                  <a:lnTo>
                    <a:pt x="104317" y="71120"/>
                  </a:lnTo>
                  <a:lnTo>
                    <a:pt x="104317" y="43180"/>
                  </a:lnTo>
                  <a:lnTo>
                    <a:pt x="104317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3508" y="2642882"/>
              <a:ext cx="99889" cy="11339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257261" y="2641218"/>
              <a:ext cx="579755" cy="116839"/>
            </a:xfrm>
            <a:custGeom>
              <a:avLst/>
              <a:gdLst/>
              <a:ahLst/>
              <a:cxnLst/>
              <a:rect l="l" t="t" r="r" b="b"/>
              <a:pathLst>
                <a:path w="579755" h="116839">
                  <a:moveTo>
                    <a:pt x="96812" y="41275"/>
                  </a:moveTo>
                  <a:lnTo>
                    <a:pt x="68872" y="4318"/>
                  </a:lnTo>
                  <a:lnTo>
                    <a:pt x="65189" y="3810"/>
                  </a:lnTo>
                  <a:lnTo>
                    <a:pt x="65189" y="33020"/>
                  </a:lnTo>
                  <a:lnTo>
                    <a:pt x="65189" y="52197"/>
                  </a:lnTo>
                  <a:lnTo>
                    <a:pt x="58077" y="58039"/>
                  </a:lnTo>
                  <a:lnTo>
                    <a:pt x="31788" y="58039"/>
                  </a:lnTo>
                  <a:lnTo>
                    <a:pt x="31788" y="28067"/>
                  </a:lnTo>
                  <a:lnTo>
                    <a:pt x="58077" y="28067"/>
                  </a:lnTo>
                  <a:lnTo>
                    <a:pt x="65189" y="33020"/>
                  </a:lnTo>
                  <a:lnTo>
                    <a:pt x="65189" y="3810"/>
                  </a:lnTo>
                  <a:lnTo>
                    <a:pt x="49314" y="1651"/>
                  </a:lnTo>
                  <a:lnTo>
                    <a:pt x="0" y="1651"/>
                  </a:lnTo>
                  <a:lnTo>
                    <a:pt x="0" y="115062"/>
                  </a:lnTo>
                  <a:lnTo>
                    <a:pt x="31788" y="115062"/>
                  </a:lnTo>
                  <a:lnTo>
                    <a:pt x="31788" y="82677"/>
                  </a:lnTo>
                  <a:lnTo>
                    <a:pt x="47663" y="82677"/>
                  </a:lnTo>
                  <a:lnTo>
                    <a:pt x="93129" y="59436"/>
                  </a:lnTo>
                  <a:lnTo>
                    <a:pt x="93408" y="58039"/>
                  </a:lnTo>
                  <a:lnTo>
                    <a:pt x="96812" y="41656"/>
                  </a:lnTo>
                  <a:lnTo>
                    <a:pt x="96812" y="41275"/>
                  </a:lnTo>
                  <a:close/>
                </a:path>
                <a:path w="579755" h="116839">
                  <a:moveTo>
                    <a:pt x="222542" y="115062"/>
                  </a:moveTo>
                  <a:lnTo>
                    <a:pt x="172631" y="56515"/>
                  </a:lnTo>
                  <a:lnTo>
                    <a:pt x="220256" y="1651"/>
                  </a:lnTo>
                  <a:lnTo>
                    <a:pt x="182283" y="1651"/>
                  </a:lnTo>
                  <a:lnTo>
                    <a:pt x="147485" y="44450"/>
                  </a:lnTo>
                  <a:lnTo>
                    <a:pt x="141770" y="44450"/>
                  </a:lnTo>
                  <a:lnTo>
                    <a:pt x="142024" y="1651"/>
                  </a:lnTo>
                  <a:lnTo>
                    <a:pt x="110147" y="1651"/>
                  </a:lnTo>
                  <a:lnTo>
                    <a:pt x="110147" y="115062"/>
                  </a:lnTo>
                  <a:lnTo>
                    <a:pt x="142024" y="115062"/>
                  </a:lnTo>
                  <a:lnTo>
                    <a:pt x="141770" y="71628"/>
                  </a:lnTo>
                  <a:lnTo>
                    <a:pt x="147485" y="71628"/>
                  </a:lnTo>
                  <a:lnTo>
                    <a:pt x="183172" y="115062"/>
                  </a:lnTo>
                  <a:lnTo>
                    <a:pt x="222542" y="115062"/>
                  </a:lnTo>
                  <a:close/>
                </a:path>
                <a:path w="579755" h="116839">
                  <a:moveTo>
                    <a:pt x="315887" y="44450"/>
                  </a:moveTo>
                  <a:lnTo>
                    <a:pt x="287058" y="44450"/>
                  </a:lnTo>
                  <a:lnTo>
                    <a:pt x="287058" y="16256"/>
                  </a:lnTo>
                  <a:lnTo>
                    <a:pt x="258610" y="16256"/>
                  </a:lnTo>
                  <a:lnTo>
                    <a:pt x="258610" y="44450"/>
                  </a:lnTo>
                  <a:lnTo>
                    <a:pt x="229781" y="44450"/>
                  </a:lnTo>
                  <a:lnTo>
                    <a:pt x="229781" y="71628"/>
                  </a:lnTo>
                  <a:lnTo>
                    <a:pt x="258610" y="71628"/>
                  </a:lnTo>
                  <a:lnTo>
                    <a:pt x="258610" y="99822"/>
                  </a:lnTo>
                  <a:lnTo>
                    <a:pt x="287058" y="99822"/>
                  </a:lnTo>
                  <a:lnTo>
                    <a:pt x="287058" y="71628"/>
                  </a:lnTo>
                  <a:lnTo>
                    <a:pt x="315887" y="71628"/>
                  </a:lnTo>
                  <a:lnTo>
                    <a:pt x="315887" y="44450"/>
                  </a:lnTo>
                  <a:close/>
                </a:path>
                <a:path w="579755" h="116839">
                  <a:moveTo>
                    <a:pt x="433489" y="69469"/>
                  </a:moveTo>
                  <a:lnTo>
                    <a:pt x="418884" y="69469"/>
                  </a:lnTo>
                  <a:lnTo>
                    <a:pt x="418884" y="762"/>
                  </a:lnTo>
                  <a:lnTo>
                    <a:pt x="388277" y="762"/>
                  </a:lnTo>
                  <a:lnTo>
                    <a:pt x="388277" y="36957"/>
                  </a:lnTo>
                  <a:lnTo>
                    <a:pt x="388277" y="69723"/>
                  </a:lnTo>
                  <a:lnTo>
                    <a:pt x="360718" y="69723"/>
                  </a:lnTo>
                  <a:lnTo>
                    <a:pt x="388277" y="36957"/>
                  </a:lnTo>
                  <a:lnTo>
                    <a:pt x="388277" y="762"/>
                  </a:lnTo>
                  <a:lnTo>
                    <a:pt x="386880" y="762"/>
                  </a:lnTo>
                  <a:lnTo>
                    <a:pt x="327444" y="70739"/>
                  </a:lnTo>
                  <a:lnTo>
                    <a:pt x="332524" y="92964"/>
                  </a:lnTo>
                  <a:lnTo>
                    <a:pt x="388277" y="92964"/>
                  </a:lnTo>
                  <a:lnTo>
                    <a:pt x="388277" y="115062"/>
                  </a:lnTo>
                  <a:lnTo>
                    <a:pt x="418884" y="115062"/>
                  </a:lnTo>
                  <a:lnTo>
                    <a:pt x="418884" y="92964"/>
                  </a:lnTo>
                  <a:lnTo>
                    <a:pt x="433489" y="92964"/>
                  </a:lnTo>
                  <a:lnTo>
                    <a:pt x="433489" y="69723"/>
                  </a:lnTo>
                  <a:lnTo>
                    <a:pt x="433489" y="69469"/>
                  </a:lnTo>
                  <a:close/>
                </a:path>
                <a:path w="579755" h="116839">
                  <a:moveTo>
                    <a:pt x="502831" y="30353"/>
                  </a:moveTo>
                  <a:lnTo>
                    <a:pt x="485559" y="2413"/>
                  </a:lnTo>
                  <a:lnTo>
                    <a:pt x="485686" y="2413"/>
                  </a:lnTo>
                  <a:lnTo>
                    <a:pt x="482892" y="1905"/>
                  </a:lnTo>
                  <a:lnTo>
                    <a:pt x="482892" y="17653"/>
                  </a:lnTo>
                  <a:lnTo>
                    <a:pt x="482892" y="37973"/>
                  </a:lnTo>
                  <a:lnTo>
                    <a:pt x="479082" y="43307"/>
                  </a:lnTo>
                  <a:lnTo>
                    <a:pt x="468033" y="43307"/>
                  </a:lnTo>
                  <a:lnTo>
                    <a:pt x="463842" y="37973"/>
                  </a:lnTo>
                  <a:lnTo>
                    <a:pt x="463765" y="30353"/>
                  </a:lnTo>
                  <a:lnTo>
                    <a:pt x="463715" y="22987"/>
                  </a:lnTo>
                  <a:lnTo>
                    <a:pt x="467525" y="17653"/>
                  </a:lnTo>
                  <a:lnTo>
                    <a:pt x="478955" y="17653"/>
                  </a:lnTo>
                  <a:lnTo>
                    <a:pt x="482765" y="22987"/>
                  </a:lnTo>
                  <a:lnTo>
                    <a:pt x="482815" y="30353"/>
                  </a:lnTo>
                  <a:lnTo>
                    <a:pt x="482892" y="17653"/>
                  </a:lnTo>
                  <a:lnTo>
                    <a:pt x="482892" y="1905"/>
                  </a:lnTo>
                  <a:lnTo>
                    <a:pt x="473367" y="0"/>
                  </a:lnTo>
                  <a:lnTo>
                    <a:pt x="461302" y="2413"/>
                  </a:lnTo>
                  <a:lnTo>
                    <a:pt x="451904" y="9017"/>
                  </a:lnTo>
                  <a:lnTo>
                    <a:pt x="446062" y="18415"/>
                  </a:lnTo>
                  <a:lnTo>
                    <a:pt x="445935" y="18669"/>
                  </a:lnTo>
                  <a:lnTo>
                    <a:pt x="443776" y="30353"/>
                  </a:lnTo>
                  <a:lnTo>
                    <a:pt x="443776" y="30734"/>
                  </a:lnTo>
                  <a:lnTo>
                    <a:pt x="445808" y="42291"/>
                  </a:lnTo>
                  <a:lnTo>
                    <a:pt x="473240" y="60960"/>
                  </a:lnTo>
                  <a:lnTo>
                    <a:pt x="485051" y="58547"/>
                  </a:lnTo>
                  <a:lnTo>
                    <a:pt x="485305" y="58547"/>
                  </a:lnTo>
                  <a:lnTo>
                    <a:pt x="494703" y="51943"/>
                  </a:lnTo>
                  <a:lnTo>
                    <a:pt x="500164" y="43307"/>
                  </a:lnTo>
                  <a:lnTo>
                    <a:pt x="500672" y="42291"/>
                  </a:lnTo>
                  <a:lnTo>
                    <a:pt x="502831" y="30734"/>
                  </a:lnTo>
                  <a:lnTo>
                    <a:pt x="502831" y="30353"/>
                  </a:lnTo>
                  <a:close/>
                </a:path>
                <a:path w="579755" h="116839">
                  <a:moveTo>
                    <a:pt x="566966" y="1651"/>
                  </a:moveTo>
                  <a:lnTo>
                    <a:pt x="544741" y="1651"/>
                  </a:lnTo>
                  <a:lnTo>
                    <a:pt x="504736" y="53975"/>
                  </a:lnTo>
                  <a:lnTo>
                    <a:pt x="456349" y="115062"/>
                  </a:lnTo>
                  <a:lnTo>
                    <a:pt x="478447" y="115062"/>
                  </a:lnTo>
                  <a:lnTo>
                    <a:pt x="518071" y="63373"/>
                  </a:lnTo>
                  <a:lnTo>
                    <a:pt x="566966" y="1651"/>
                  </a:lnTo>
                  <a:close/>
                </a:path>
                <a:path w="579755" h="116839">
                  <a:moveTo>
                    <a:pt x="579539" y="85852"/>
                  </a:moveTo>
                  <a:lnTo>
                    <a:pt x="559600" y="57404"/>
                  </a:lnTo>
                  <a:lnTo>
                    <a:pt x="559600" y="78803"/>
                  </a:lnTo>
                  <a:lnTo>
                    <a:pt x="559600" y="93472"/>
                  </a:lnTo>
                  <a:lnTo>
                    <a:pt x="555790" y="98806"/>
                  </a:lnTo>
                  <a:lnTo>
                    <a:pt x="544614" y="98806"/>
                  </a:lnTo>
                  <a:lnTo>
                    <a:pt x="540550" y="93472"/>
                  </a:lnTo>
                  <a:lnTo>
                    <a:pt x="540423" y="78613"/>
                  </a:lnTo>
                  <a:lnTo>
                    <a:pt x="543979" y="73279"/>
                  </a:lnTo>
                  <a:lnTo>
                    <a:pt x="555663" y="73279"/>
                  </a:lnTo>
                  <a:lnTo>
                    <a:pt x="559600" y="78803"/>
                  </a:lnTo>
                  <a:lnTo>
                    <a:pt x="559600" y="57404"/>
                  </a:lnTo>
                  <a:lnTo>
                    <a:pt x="522516" y="74168"/>
                  </a:lnTo>
                  <a:lnTo>
                    <a:pt x="520446" y="85852"/>
                  </a:lnTo>
                  <a:lnTo>
                    <a:pt x="520357" y="86360"/>
                  </a:lnTo>
                  <a:lnTo>
                    <a:pt x="522516" y="98044"/>
                  </a:lnTo>
                  <a:lnTo>
                    <a:pt x="528485" y="107696"/>
                  </a:lnTo>
                  <a:lnTo>
                    <a:pt x="537756" y="114173"/>
                  </a:lnTo>
                  <a:lnTo>
                    <a:pt x="549821" y="116586"/>
                  </a:lnTo>
                  <a:lnTo>
                    <a:pt x="562013" y="114173"/>
                  </a:lnTo>
                  <a:lnTo>
                    <a:pt x="571690" y="98806"/>
                  </a:lnTo>
                  <a:lnTo>
                    <a:pt x="579539" y="86360"/>
                  </a:lnTo>
                  <a:lnTo>
                    <a:pt x="579539" y="85852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7926" y="2334526"/>
              <a:ext cx="289826" cy="16089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76752" y="2038809"/>
              <a:ext cx="1068984" cy="8971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75100" y="2212240"/>
              <a:ext cx="132295" cy="6740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660012" y="2211739"/>
              <a:ext cx="292823" cy="6803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74718" y="2213171"/>
              <a:ext cx="175387" cy="8273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71823" y="2212240"/>
              <a:ext cx="123102" cy="6740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72687" y="2448308"/>
              <a:ext cx="208622" cy="11569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463798" y="2473451"/>
              <a:ext cx="982980" cy="309880"/>
            </a:xfrm>
            <a:custGeom>
              <a:avLst/>
              <a:gdLst/>
              <a:ahLst/>
              <a:cxnLst/>
              <a:rect l="l" t="t" r="r" b="b"/>
              <a:pathLst>
                <a:path w="982979" h="309880">
                  <a:moveTo>
                    <a:pt x="56642" y="168529"/>
                  </a:moveTo>
                  <a:lnTo>
                    <a:pt x="33528" y="168529"/>
                  </a:lnTo>
                  <a:lnTo>
                    <a:pt x="0" y="177927"/>
                  </a:lnTo>
                  <a:lnTo>
                    <a:pt x="6096" y="202311"/>
                  </a:lnTo>
                  <a:lnTo>
                    <a:pt x="25400" y="197739"/>
                  </a:lnTo>
                  <a:lnTo>
                    <a:pt x="25400" y="282829"/>
                  </a:lnTo>
                  <a:lnTo>
                    <a:pt x="56642" y="282829"/>
                  </a:lnTo>
                  <a:lnTo>
                    <a:pt x="56642" y="168529"/>
                  </a:lnTo>
                  <a:close/>
                </a:path>
                <a:path w="982979" h="309880">
                  <a:moveTo>
                    <a:pt x="163957" y="257175"/>
                  </a:moveTo>
                  <a:lnTo>
                    <a:pt x="116586" y="257175"/>
                  </a:lnTo>
                  <a:lnTo>
                    <a:pt x="136271" y="243586"/>
                  </a:lnTo>
                  <a:lnTo>
                    <a:pt x="147574" y="234823"/>
                  </a:lnTo>
                  <a:lnTo>
                    <a:pt x="155956" y="225933"/>
                  </a:lnTo>
                  <a:lnTo>
                    <a:pt x="161036" y="216027"/>
                  </a:lnTo>
                  <a:lnTo>
                    <a:pt x="162814" y="203581"/>
                  </a:lnTo>
                  <a:lnTo>
                    <a:pt x="159639" y="188849"/>
                  </a:lnTo>
                  <a:lnTo>
                    <a:pt x="151003" y="177546"/>
                  </a:lnTo>
                  <a:lnTo>
                    <a:pt x="137668" y="170053"/>
                  </a:lnTo>
                  <a:lnTo>
                    <a:pt x="120523" y="167386"/>
                  </a:lnTo>
                  <a:lnTo>
                    <a:pt x="105664" y="169037"/>
                  </a:lnTo>
                  <a:lnTo>
                    <a:pt x="93472" y="173736"/>
                  </a:lnTo>
                  <a:lnTo>
                    <a:pt x="83185" y="181356"/>
                  </a:lnTo>
                  <a:lnTo>
                    <a:pt x="73914" y="191770"/>
                  </a:lnTo>
                  <a:lnTo>
                    <a:pt x="95377" y="209423"/>
                  </a:lnTo>
                  <a:lnTo>
                    <a:pt x="101600" y="202819"/>
                  </a:lnTo>
                  <a:lnTo>
                    <a:pt x="107188" y="198247"/>
                  </a:lnTo>
                  <a:lnTo>
                    <a:pt x="112522" y="195580"/>
                  </a:lnTo>
                  <a:lnTo>
                    <a:pt x="118110" y="194691"/>
                  </a:lnTo>
                  <a:lnTo>
                    <a:pt x="125984" y="194691"/>
                  </a:lnTo>
                  <a:lnTo>
                    <a:pt x="131064" y="199009"/>
                  </a:lnTo>
                  <a:lnTo>
                    <a:pt x="131064" y="213233"/>
                  </a:lnTo>
                  <a:lnTo>
                    <a:pt x="126746" y="218440"/>
                  </a:lnTo>
                  <a:lnTo>
                    <a:pt x="116078" y="226695"/>
                  </a:lnTo>
                  <a:lnTo>
                    <a:pt x="73152" y="259080"/>
                  </a:lnTo>
                  <a:lnTo>
                    <a:pt x="73152" y="282829"/>
                  </a:lnTo>
                  <a:lnTo>
                    <a:pt x="163957" y="282829"/>
                  </a:lnTo>
                  <a:lnTo>
                    <a:pt x="163957" y="257175"/>
                  </a:lnTo>
                  <a:close/>
                </a:path>
                <a:path w="982979" h="309880">
                  <a:moveTo>
                    <a:pt x="209423" y="250825"/>
                  </a:moveTo>
                  <a:lnTo>
                    <a:pt x="177165" y="250825"/>
                  </a:lnTo>
                  <a:lnTo>
                    <a:pt x="177165" y="282448"/>
                  </a:lnTo>
                  <a:lnTo>
                    <a:pt x="189611" y="282448"/>
                  </a:lnTo>
                  <a:lnTo>
                    <a:pt x="190119" y="291338"/>
                  </a:lnTo>
                  <a:lnTo>
                    <a:pt x="184404" y="296545"/>
                  </a:lnTo>
                  <a:lnTo>
                    <a:pt x="173228" y="297688"/>
                  </a:lnTo>
                  <a:lnTo>
                    <a:pt x="175895" y="309499"/>
                  </a:lnTo>
                  <a:lnTo>
                    <a:pt x="189738" y="307594"/>
                  </a:lnTo>
                  <a:lnTo>
                    <a:pt x="200279" y="301879"/>
                  </a:lnTo>
                  <a:lnTo>
                    <a:pt x="207010" y="291846"/>
                  </a:lnTo>
                  <a:lnTo>
                    <a:pt x="209423" y="276606"/>
                  </a:lnTo>
                  <a:lnTo>
                    <a:pt x="209423" y="250825"/>
                  </a:lnTo>
                  <a:close/>
                </a:path>
                <a:path w="982979" h="309880">
                  <a:moveTo>
                    <a:pt x="312420" y="247015"/>
                  </a:moveTo>
                  <a:lnTo>
                    <a:pt x="310134" y="234315"/>
                  </a:lnTo>
                  <a:lnTo>
                    <a:pt x="303784" y="225044"/>
                  </a:lnTo>
                  <a:lnTo>
                    <a:pt x="294386" y="218821"/>
                  </a:lnTo>
                  <a:lnTo>
                    <a:pt x="282829" y="215138"/>
                  </a:lnTo>
                  <a:lnTo>
                    <a:pt x="310134" y="191770"/>
                  </a:lnTo>
                  <a:lnTo>
                    <a:pt x="310134" y="169418"/>
                  </a:lnTo>
                  <a:lnTo>
                    <a:pt x="227457" y="169418"/>
                  </a:lnTo>
                  <a:lnTo>
                    <a:pt x="227457" y="194818"/>
                  </a:lnTo>
                  <a:lnTo>
                    <a:pt x="271145" y="194818"/>
                  </a:lnTo>
                  <a:lnTo>
                    <a:pt x="244983" y="218313"/>
                  </a:lnTo>
                  <a:lnTo>
                    <a:pt x="249428" y="234696"/>
                  </a:lnTo>
                  <a:lnTo>
                    <a:pt x="275082" y="234696"/>
                  </a:lnTo>
                  <a:lnTo>
                    <a:pt x="281559" y="239014"/>
                  </a:lnTo>
                  <a:lnTo>
                    <a:pt x="281559" y="253619"/>
                  </a:lnTo>
                  <a:lnTo>
                    <a:pt x="276098" y="258191"/>
                  </a:lnTo>
                  <a:lnTo>
                    <a:pt x="266954" y="258191"/>
                  </a:lnTo>
                  <a:lnTo>
                    <a:pt x="259334" y="257302"/>
                  </a:lnTo>
                  <a:lnTo>
                    <a:pt x="252349" y="254762"/>
                  </a:lnTo>
                  <a:lnTo>
                    <a:pt x="245872" y="250698"/>
                  </a:lnTo>
                  <a:lnTo>
                    <a:pt x="239522" y="245237"/>
                  </a:lnTo>
                  <a:lnTo>
                    <a:pt x="219456" y="264922"/>
                  </a:lnTo>
                  <a:lnTo>
                    <a:pt x="228727" y="273304"/>
                  </a:lnTo>
                  <a:lnTo>
                    <a:pt x="239776" y="279654"/>
                  </a:lnTo>
                  <a:lnTo>
                    <a:pt x="252857" y="283591"/>
                  </a:lnTo>
                  <a:lnTo>
                    <a:pt x="268224" y="285115"/>
                  </a:lnTo>
                  <a:lnTo>
                    <a:pt x="285877" y="282321"/>
                  </a:lnTo>
                  <a:lnTo>
                    <a:pt x="299847" y="274701"/>
                  </a:lnTo>
                  <a:lnTo>
                    <a:pt x="309118" y="262890"/>
                  </a:lnTo>
                  <a:lnTo>
                    <a:pt x="312420" y="247015"/>
                  </a:lnTo>
                  <a:close/>
                </a:path>
                <a:path w="982979" h="309880">
                  <a:moveTo>
                    <a:pt x="383032" y="198120"/>
                  </a:moveTo>
                  <a:lnTo>
                    <a:pt x="365633" y="170180"/>
                  </a:lnTo>
                  <a:lnTo>
                    <a:pt x="365874" y="170180"/>
                  </a:lnTo>
                  <a:lnTo>
                    <a:pt x="363093" y="169672"/>
                  </a:lnTo>
                  <a:lnTo>
                    <a:pt x="363093" y="185420"/>
                  </a:lnTo>
                  <a:lnTo>
                    <a:pt x="363093" y="205740"/>
                  </a:lnTo>
                  <a:lnTo>
                    <a:pt x="359283" y="211074"/>
                  </a:lnTo>
                  <a:lnTo>
                    <a:pt x="348107" y="211074"/>
                  </a:lnTo>
                  <a:lnTo>
                    <a:pt x="344043" y="205740"/>
                  </a:lnTo>
                  <a:lnTo>
                    <a:pt x="343916" y="190754"/>
                  </a:lnTo>
                  <a:lnTo>
                    <a:pt x="347599" y="185420"/>
                  </a:lnTo>
                  <a:lnTo>
                    <a:pt x="359156" y="185420"/>
                  </a:lnTo>
                  <a:lnTo>
                    <a:pt x="362966" y="190754"/>
                  </a:lnTo>
                  <a:lnTo>
                    <a:pt x="363093" y="185420"/>
                  </a:lnTo>
                  <a:lnTo>
                    <a:pt x="363093" y="169672"/>
                  </a:lnTo>
                  <a:lnTo>
                    <a:pt x="353568" y="167767"/>
                  </a:lnTo>
                  <a:lnTo>
                    <a:pt x="341376" y="170180"/>
                  </a:lnTo>
                  <a:lnTo>
                    <a:pt x="331978" y="176784"/>
                  </a:lnTo>
                  <a:lnTo>
                    <a:pt x="326136" y="186182"/>
                  </a:lnTo>
                  <a:lnTo>
                    <a:pt x="326009" y="186436"/>
                  </a:lnTo>
                  <a:lnTo>
                    <a:pt x="323977" y="198120"/>
                  </a:lnTo>
                  <a:lnTo>
                    <a:pt x="323977" y="198501"/>
                  </a:lnTo>
                  <a:lnTo>
                    <a:pt x="326009" y="210058"/>
                  </a:lnTo>
                  <a:lnTo>
                    <a:pt x="353441" y="228727"/>
                  </a:lnTo>
                  <a:lnTo>
                    <a:pt x="365252" y="226314"/>
                  </a:lnTo>
                  <a:lnTo>
                    <a:pt x="374777" y="219710"/>
                  </a:lnTo>
                  <a:lnTo>
                    <a:pt x="380225" y="211074"/>
                  </a:lnTo>
                  <a:lnTo>
                    <a:pt x="380873" y="210058"/>
                  </a:lnTo>
                  <a:lnTo>
                    <a:pt x="383032" y="198501"/>
                  </a:lnTo>
                  <a:lnTo>
                    <a:pt x="383032" y="198120"/>
                  </a:lnTo>
                  <a:close/>
                </a:path>
                <a:path w="982979" h="309880">
                  <a:moveTo>
                    <a:pt x="383159" y="762"/>
                  </a:moveTo>
                  <a:lnTo>
                    <a:pt x="352679" y="762"/>
                  </a:lnTo>
                  <a:lnTo>
                    <a:pt x="331597" y="32766"/>
                  </a:lnTo>
                  <a:lnTo>
                    <a:pt x="310642" y="762"/>
                  </a:lnTo>
                  <a:lnTo>
                    <a:pt x="280035" y="762"/>
                  </a:lnTo>
                  <a:lnTo>
                    <a:pt x="280035" y="88392"/>
                  </a:lnTo>
                  <a:lnTo>
                    <a:pt x="309499" y="88392"/>
                  </a:lnTo>
                  <a:lnTo>
                    <a:pt x="309499" y="43053"/>
                  </a:lnTo>
                  <a:lnTo>
                    <a:pt x="331343" y="75438"/>
                  </a:lnTo>
                  <a:lnTo>
                    <a:pt x="331724" y="75438"/>
                  </a:lnTo>
                  <a:lnTo>
                    <a:pt x="353695" y="42545"/>
                  </a:lnTo>
                  <a:lnTo>
                    <a:pt x="353695" y="88392"/>
                  </a:lnTo>
                  <a:lnTo>
                    <a:pt x="383159" y="88392"/>
                  </a:lnTo>
                  <a:lnTo>
                    <a:pt x="383159" y="762"/>
                  </a:lnTo>
                  <a:close/>
                </a:path>
                <a:path w="982979" h="309880">
                  <a:moveTo>
                    <a:pt x="447040" y="169418"/>
                  </a:moveTo>
                  <a:lnTo>
                    <a:pt x="424942" y="169418"/>
                  </a:lnTo>
                  <a:lnTo>
                    <a:pt x="384810" y="221742"/>
                  </a:lnTo>
                  <a:lnTo>
                    <a:pt x="336550" y="282829"/>
                  </a:lnTo>
                  <a:lnTo>
                    <a:pt x="358648" y="282829"/>
                  </a:lnTo>
                  <a:lnTo>
                    <a:pt x="398272" y="231140"/>
                  </a:lnTo>
                  <a:lnTo>
                    <a:pt x="447040" y="169418"/>
                  </a:lnTo>
                  <a:close/>
                </a:path>
                <a:path w="982979" h="309880">
                  <a:moveTo>
                    <a:pt x="459613" y="253619"/>
                  </a:moveTo>
                  <a:lnTo>
                    <a:pt x="439674" y="225171"/>
                  </a:lnTo>
                  <a:lnTo>
                    <a:pt x="439674" y="241046"/>
                  </a:lnTo>
                  <a:lnTo>
                    <a:pt x="439674" y="261239"/>
                  </a:lnTo>
                  <a:lnTo>
                    <a:pt x="435864" y="266573"/>
                  </a:lnTo>
                  <a:lnTo>
                    <a:pt x="424815" y="266573"/>
                  </a:lnTo>
                  <a:lnTo>
                    <a:pt x="420624" y="261239"/>
                  </a:lnTo>
                  <a:lnTo>
                    <a:pt x="420497" y="246380"/>
                  </a:lnTo>
                  <a:lnTo>
                    <a:pt x="424180" y="241046"/>
                  </a:lnTo>
                  <a:lnTo>
                    <a:pt x="435737" y="241046"/>
                  </a:lnTo>
                  <a:lnTo>
                    <a:pt x="439547" y="246380"/>
                  </a:lnTo>
                  <a:lnTo>
                    <a:pt x="439674" y="241046"/>
                  </a:lnTo>
                  <a:lnTo>
                    <a:pt x="439674" y="225171"/>
                  </a:lnTo>
                  <a:lnTo>
                    <a:pt x="402717" y="241935"/>
                  </a:lnTo>
                  <a:lnTo>
                    <a:pt x="400646" y="253619"/>
                  </a:lnTo>
                  <a:lnTo>
                    <a:pt x="400558" y="254127"/>
                  </a:lnTo>
                  <a:lnTo>
                    <a:pt x="402717" y="265811"/>
                  </a:lnTo>
                  <a:lnTo>
                    <a:pt x="408686" y="275463"/>
                  </a:lnTo>
                  <a:lnTo>
                    <a:pt x="417957" y="281940"/>
                  </a:lnTo>
                  <a:lnTo>
                    <a:pt x="430022" y="284353"/>
                  </a:lnTo>
                  <a:lnTo>
                    <a:pt x="442087" y="281940"/>
                  </a:lnTo>
                  <a:lnTo>
                    <a:pt x="451764" y="266573"/>
                  </a:lnTo>
                  <a:lnTo>
                    <a:pt x="459613" y="254127"/>
                  </a:lnTo>
                  <a:lnTo>
                    <a:pt x="459613" y="253619"/>
                  </a:lnTo>
                  <a:close/>
                </a:path>
                <a:path w="982979" h="309880">
                  <a:moveTo>
                    <a:pt x="485648" y="46736"/>
                  </a:moveTo>
                  <a:lnTo>
                    <a:pt x="480390" y="37338"/>
                  </a:lnTo>
                  <a:lnTo>
                    <a:pt x="461010" y="2667"/>
                  </a:lnTo>
                  <a:lnTo>
                    <a:pt x="456692" y="1905"/>
                  </a:lnTo>
                  <a:lnTo>
                    <a:pt x="456692" y="37338"/>
                  </a:lnTo>
                  <a:lnTo>
                    <a:pt x="425831" y="37338"/>
                  </a:lnTo>
                  <a:lnTo>
                    <a:pt x="456692" y="37338"/>
                  </a:lnTo>
                  <a:lnTo>
                    <a:pt x="456692" y="1905"/>
                  </a:lnTo>
                  <a:lnTo>
                    <a:pt x="408940" y="12192"/>
                  </a:lnTo>
                  <a:lnTo>
                    <a:pt x="396494" y="44704"/>
                  </a:lnTo>
                  <a:lnTo>
                    <a:pt x="396494" y="44958"/>
                  </a:lnTo>
                  <a:lnTo>
                    <a:pt x="399923" y="63500"/>
                  </a:lnTo>
                  <a:lnTo>
                    <a:pt x="409702" y="77851"/>
                  </a:lnTo>
                  <a:lnTo>
                    <a:pt x="424815" y="87249"/>
                  </a:lnTo>
                  <a:lnTo>
                    <a:pt x="443992" y="90551"/>
                  </a:lnTo>
                  <a:lnTo>
                    <a:pt x="456184" y="89281"/>
                  </a:lnTo>
                  <a:lnTo>
                    <a:pt x="466598" y="85598"/>
                  </a:lnTo>
                  <a:lnTo>
                    <a:pt x="475234" y="80010"/>
                  </a:lnTo>
                  <a:lnTo>
                    <a:pt x="482219" y="72644"/>
                  </a:lnTo>
                  <a:lnTo>
                    <a:pt x="475996" y="67437"/>
                  </a:lnTo>
                  <a:lnTo>
                    <a:pt x="465074" y="58547"/>
                  </a:lnTo>
                  <a:lnTo>
                    <a:pt x="458724" y="64897"/>
                  </a:lnTo>
                  <a:lnTo>
                    <a:pt x="453136" y="67437"/>
                  </a:lnTo>
                  <a:lnTo>
                    <a:pt x="435610" y="67437"/>
                  </a:lnTo>
                  <a:lnTo>
                    <a:pt x="428752" y="62738"/>
                  </a:lnTo>
                  <a:lnTo>
                    <a:pt x="426212" y="53086"/>
                  </a:lnTo>
                  <a:lnTo>
                    <a:pt x="485521" y="53086"/>
                  </a:lnTo>
                  <a:lnTo>
                    <a:pt x="485648" y="46736"/>
                  </a:lnTo>
                  <a:close/>
                </a:path>
                <a:path w="982979" h="309880">
                  <a:moveTo>
                    <a:pt x="556895" y="153543"/>
                  </a:moveTo>
                  <a:lnTo>
                    <a:pt x="531749" y="153543"/>
                  </a:lnTo>
                  <a:lnTo>
                    <a:pt x="459232" y="303530"/>
                  </a:lnTo>
                  <a:lnTo>
                    <a:pt x="484378" y="303530"/>
                  </a:lnTo>
                  <a:lnTo>
                    <a:pt x="556895" y="153543"/>
                  </a:lnTo>
                  <a:close/>
                </a:path>
                <a:path w="982979" h="309880">
                  <a:moveTo>
                    <a:pt x="588518" y="0"/>
                  </a:moveTo>
                  <a:lnTo>
                    <a:pt x="557530" y="0"/>
                  </a:lnTo>
                  <a:lnTo>
                    <a:pt x="557530" y="30480"/>
                  </a:lnTo>
                  <a:lnTo>
                    <a:pt x="530225" y="30480"/>
                  </a:lnTo>
                  <a:lnTo>
                    <a:pt x="530225" y="0"/>
                  </a:lnTo>
                  <a:lnTo>
                    <a:pt x="499110" y="0"/>
                  </a:lnTo>
                  <a:lnTo>
                    <a:pt x="499110" y="30480"/>
                  </a:lnTo>
                  <a:lnTo>
                    <a:pt x="499110" y="57150"/>
                  </a:lnTo>
                  <a:lnTo>
                    <a:pt x="499110" y="87630"/>
                  </a:lnTo>
                  <a:lnTo>
                    <a:pt x="530225" y="87630"/>
                  </a:lnTo>
                  <a:lnTo>
                    <a:pt x="530225" y="57150"/>
                  </a:lnTo>
                  <a:lnTo>
                    <a:pt x="557530" y="57150"/>
                  </a:lnTo>
                  <a:lnTo>
                    <a:pt x="557530" y="87630"/>
                  </a:lnTo>
                  <a:lnTo>
                    <a:pt x="588518" y="87630"/>
                  </a:lnTo>
                  <a:lnTo>
                    <a:pt x="588518" y="57150"/>
                  </a:lnTo>
                  <a:lnTo>
                    <a:pt x="588518" y="30480"/>
                  </a:lnTo>
                  <a:lnTo>
                    <a:pt x="588518" y="0"/>
                  </a:lnTo>
                  <a:close/>
                </a:path>
                <a:path w="982979" h="309880">
                  <a:moveTo>
                    <a:pt x="612648" y="168529"/>
                  </a:moveTo>
                  <a:lnTo>
                    <a:pt x="589534" y="168529"/>
                  </a:lnTo>
                  <a:lnTo>
                    <a:pt x="556006" y="177927"/>
                  </a:lnTo>
                  <a:lnTo>
                    <a:pt x="561975" y="202311"/>
                  </a:lnTo>
                  <a:lnTo>
                    <a:pt x="581279" y="197739"/>
                  </a:lnTo>
                  <a:lnTo>
                    <a:pt x="581279" y="282829"/>
                  </a:lnTo>
                  <a:lnTo>
                    <a:pt x="612648" y="282829"/>
                  </a:lnTo>
                  <a:lnTo>
                    <a:pt x="612648" y="168529"/>
                  </a:lnTo>
                  <a:close/>
                </a:path>
                <a:path w="982979" h="309880">
                  <a:moveTo>
                    <a:pt x="681736" y="168529"/>
                  </a:moveTo>
                  <a:lnTo>
                    <a:pt x="658622" y="168529"/>
                  </a:lnTo>
                  <a:lnTo>
                    <a:pt x="625094" y="177927"/>
                  </a:lnTo>
                  <a:lnTo>
                    <a:pt x="631063" y="202311"/>
                  </a:lnTo>
                  <a:lnTo>
                    <a:pt x="650494" y="197739"/>
                  </a:lnTo>
                  <a:lnTo>
                    <a:pt x="650494" y="282829"/>
                  </a:lnTo>
                  <a:lnTo>
                    <a:pt x="681736" y="282829"/>
                  </a:lnTo>
                  <a:lnTo>
                    <a:pt x="681736" y="168529"/>
                  </a:lnTo>
                  <a:close/>
                </a:path>
                <a:path w="982979" h="309880">
                  <a:moveTo>
                    <a:pt x="691007" y="46736"/>
                  </a:moveTo>
                  <a:lnTo>
                    <a:pt x="685749" y="37338"/>
                  </a:lnTo>
                  <a:lnTo>
                    <a:pt x="666369" y="2667"/>
                  </a:lnTo>
                  <a:lnTo>
                    <a:pt x="662051" y="1905"/>
                  </a:lnTo>
                  <a:lnTo>
                    <a:pt x="662051" y="37338"/>
                  </a:lnTo>
                  <a:lnTo>
                    <a:pt x="631063" y="37338"/>
                  </a:lnTo>
                  <a:lnTo>
                    <a:pt x="662051" y="37338"/>
                  </a:lnTo>
                  <a:lnTo>
                    <a:pt x="662051" y="1905"/>
                  </a:lnTo>
                  <a:lnTo>
                    <a:pt x="614299" y="12192"/>
                  </a:lnTo>
                  <a:lnTo>
                    <a:pt x="601853" y="44704"/>
                  </a:lnTo>
                  <a:lnTo>
                    <a:pt x="601853" y="44958"/>
                  </a:lnTo>
                  <a:lnTo>
                    <a:pt x="605282" y="63500"/>
                  </a:lnTo>
                  <a:lnTo>
                    <a:pt x="615061" y="77851"/>
                  </a:lnTo>
                  <a:lnTo>
                    <a:pt x="630174" y="87249"/>
                  </a:lnTo>
                  <a:lnTo>
                    <a:pt x="649351" y="90551"/>
                  </a:lnTo>
                  <a:lnTo>
                    <a:pt x="661543" y="89281"/>
                  </a:lnTo>
                  <a:lnTo>
                    <a:pt x="671830" y="85598"/>
                  </a:lnTo>
                  <a:lnTo>
                    <a:pt x="680466" y="80010"/>
                  </a:lnTo>
                  <a:lnTo>
                    <a:pt x="687578" y="72644"/>
                  </a:lnTo>
                  <a:lnTo>
                    <a:pt x="681240" y="67437"/>
                  </a:lnTo>
                  <a:lnTo>
                    <a:pt x="670433" y="58547"/>
                  </a:lnTo>
                  <a:lnTo>
                    <a:pt x="664083" y="64897"/>
                  </a:lnTo>
                  <a:lnTo>
                    <a:pt x="658495" y="67437"/>
                  </a:lnTo>
                  <a:lnTo>
                    <a:pt x="640969" y="67437"/>
                  </a:lnTo>
                  <a:lnTo>
                    <a:pt x="634111" y="62738"/>
                  </a:lnTo>
                  <a:lnTo>
                    <a:pt x="631571" y="53086"/>
                  </a:lnTo>
                  <a:lnTo>
                    <a:pt x="690880" y="53086"/>
                  </a:lnTo>
                  <a:lnTo>
                    <a:pt x="691007" y="46736"/>
                  </a:lnTo>
                  <a:close/>
                </a:path>
                <a:path w="982979" h="309880">
                  <a:moveTo>
                    <a:pt x="732282" y="250825"/>
                  </a:moveTo>
                  <a:lnTo>
                    <a:pt x="700024" y="250825"/>
                  </a:lnTo>
                  <a:lnTo>
                    <a:pt x="700024" y="282448"/>
                  </a:lnTo>
                  <a:lnTo>
                    <a:pt x="712470" y="282448"/>
                  </a:lnTo>
                  <a:lnTo>
                    <a:pt x="712978" y="291338"/>
                  </a:lnTo>
                  <a:lnTo>
                    <a:pt x="707263" y="296545"/>
                  </a:lnTo>
                  <a:lnTo>
                    <a:pt x="696087" y="297688"/>
                  </a:lnTo>
                  <a:lnTo>
                    <a:pt x="698754" y="309499"/>
                  </a:lnTo>
                  <a:lnTo>
                    <a:pt x="712597" y="307594"/>
                  </a:lnTo>
                  <a:lnTo>
                    <a:pt x="723138" y="301879"/>
                  </a:lnTo>
                  <a:lnTo>
                    <a:pt x="729869" y="291846"/>
                  </a:lnTo>
                  <a:lnTo>
                    <a:pt x="732282" y="276606"/>
                  </a:lnTo>
                  <a:lnTo>
                    <a:pt x="732282" y="250825"/>
                  </a:lnTo>
                  <a:close/>
                </a:path>
                <a:path w="982979" h="309880">
                  <a:moveTo>
                    <a:pt x="790321" y="46736"/>
                  </a:moveTo>
                  <a:lnTo>
                    <a:pt x="785037" y="37338"/>
                  </a:lnTo>
                  <a:lnTo>
                    <a:pt x="765556" y="2667"/>
                  </a:lnTo>
                  <a:lnTo>
                    <a:pt x="761238" y="1905"/>
                  </a:lnTo>
                  <a:lnTo>
                    <a:pt x="761238" y="37338"/>
                  </a:lnTo>
                  <a:lnTo>
                    <a:pt x="730377" y="37338"/>
                  </a:lnTo>
                  <a:lnTo>
                    <a:pt x="761238" y="37338"/>
                  </a:lnTo>
                  <a:lnTo>
                    <a:pt x="761238" y="1905"/>
                  </a:lnTo>
                  <a:lnTo>
                    <a:pt x="713613" y="12192"/>
                  </a:lnTo>
                  <a:lnTo>
                    <a:pt x="701040" y="44704"/>
                  </a:lnTo>
                  <a:lnTo>
                    <a:pt x="701040" y="44958"/>
                  </a:lnTo>
                  <a:lnTo>
                    <a:pt x="704596" y="63500"/>
                  </a:lnTo>
                  <a:lnTo>
                    <a:pt x="714375" y="77851"/>
                  </a:lnTo>
                  <a:lnTo>
                    <a:pt x="729361" y="87249"/>
                  </a:lnTo>
                  <a:lnTo>
                    <a:pt x="748538" y="90551"/>
                  </a:lnTo>
                  <a:lnTo>
                    <a:pt x="760730" y="89281"/>
                  </a:lnTo>
                  <a:lnTo>
                    <a:pt x="771144" y="85598"/>
                  </a:lnTo>
                  <a:lnTo>
                    <a:pt x="779780" y="80010"/>
                  </a:lnTo>
                  <a:lnTo>
                    <a:pt x="786892" y="72644"/>
                  </a:lnTo>
                  <a:lnTo>
                    <a:pt x="780542" y="67437"/>
                  </a:lnTo>
                  <a:lnTo>
                    <a:pt x="769620" y="58547"/>
                  </a:lnTo>
                  <a:lnTo>
                    <a:pt x="763270" y="64897"/>
                  </a:lnTo>
                  <a:lnTo>
                    <a:pt x="757682" y="67437"/>
                  </a:lnTo>
                  <a:lnTo>
                    <a:pt x="740156" y="67437"/>
                  </a:lnTo>
                  <a:lnTo>
                    <a:pt x="733298" y="62738"/>
                  </a:lnTo>
                  <a:lnTo>
                    <a:pt x="730885" y="53086"/>
                  </a:lnTo>
                  <a:lnTo>
                    <a:pt x="790067" y="53086"/>
                  </a:lnTo>
                  <a:lnTo>
                    <a:pt x="790321" y="50927"/>
                  </a:lnTo>
                  <a:lnTo>
                    <a:pt x="790321" y="46736"/>
                  </a:lnTo>
                  <a:close/>
                </a:path>
                <a:path w="982979" h="309880">
                  <a:moveTo>
                    <a:pt x="835279" y="247015"/>
                  </a:moveTo>
                  <a:lnTo>
                    <a:pt x="832993" y="234315"/>
                  </a:lnTo>
                  <a:lnTo>
                    <a:pt x="826643" y="225044"/>
                  </a:lnTo>
                  <a:lnTo>
                    <a:pt x="817245" y="218821"/>
                  </a:lnTo>
                  <a:lnTo>
                    <a:pt x="805688" y="215138"/>
                  </a:lnTo>
                  <a:lnTo>
                    <a:pt x="832993" y="191770"/>
                  </a:lnTo>
                  <a:lnTo>
                    <a:pt x="832993" y="169418"/>
                  </a:lnTo>
                  <a:lnTo>
                    <a:pt x="750316" y="169418"/>
                  </a:lnTo>
                  <a:lnTo>
                    <a:pt x="750316" y="194818"/>
                  </a:lnTo>
                  <a:lnTo>
                    <a:pt x="794004" y="194818"/>
                  </a:lnTo>
                  <a:lnTo>
                    <a:pt x="767842" y="218313"/>
                  </a:lnTo>
                  <a:lnTo>
                    <a:pt x="772287" y="234696"/>
                  </a:lnTo>
                  <a:lnTo>
                    <a:pt x="797941" y="234696"/>
                  </a:lnTo>
                  <a:lnTo>
                    <a:pt x="804418" y="239014"/>
                  </a:lnTo>
                  <a:lnTo>
                    <a:pt x="804418" y="253619"/>
                  </a:lnTo>
                  <a:lnTo>
                    <a:pt x="798957" y="258191"/>
                  </a:lnTo>
                  <a:lnTo>
                    <a:pt x="789813" y="258191"/>
                  </a:lnTo>
                  <a:lnTo>
                    <a:pt x="782193" y="257302"/>
                  </a:lnTo>
                  <a:lnTo>
                    <a:pt x="775208" y="254762"/>
                  </a:lnTo>
                  <a:lnTo>
                    <a:pt x="768731" y="250698"/>
                  </a:lnTo>
                  <a:lnTo>
                    <a:pt x="762508" y="245237"/>
                  </a:lnTo>
                  <a:lnTo>
                    <a:pt x="742315" y="264922"/>
                  </a:lnTo>
                  <a:lnTo>
                    <a:pt x="751586" y="273304"/>
                  </a:lnTo>
                  <a:lnTo>
                    <a:pt x="762635" y="279654"/>
                  </a:lnTo>
                  <a:lnTo>
                    <a:pt x="775716" y="283591"/>
                  </a:lnTo>
                  <a:lnTo>
                    <a:pt x="791083" y="285115"/>
                  </a:lnTo>
                  <a:lnTo>
                    <a:pt x="808736" y="282321"/>
                  </a:lnTo>
                  <a:lnTo>
                    <a:pt x="822706" y="274701"/>
                  </a:lnTo>
                  <a:lnTo>
                    <a:pt x="831977" y="262890"/>
                  </a:lnTo>
                  <a:lnTo>
                    <a:pt x="835279" y="247015"/>
                  </a:lnTo>
                  <a:close/>
                </a:path>
                <a:path w="982979" h="309880">
                  <a:moveTo>
                    <a:pt x="905891" y="198120"/>
                  </a:moveTo>
                  <a:lnTo>
                    <a:pt x="903859" y="186436"/>
                  </a:lnTo>
                  <a:lnTo>
                    <a:pt x="903732" y="186182"/>
                  </a:lnTo>
                  <a:lnTo>
                    <a:pt x="903224" y="185420"/>
                  </a:lnTo>
                  <a:lnTo>
                    <a:pt x="897890" y="176784"/>
                  </a:lnTo>
                  <a:lnTo>
                    <a:pt x="888492" y="170180"/>
                  </a:lnTo>
                  <a:lnTo>
                    <a:pt x="888733" y="170180"/>
                  </a:lnTo>
                  <a:lnTo>
                    <a:pt x="885952" y="169672"/>
                  </a:lnTo>
                  <a:lnTo>
                    <a:pt x="885952" y="185420"/>
                  </a:lnTo>
                  <a:lnTo>
                    <a:pt x="885952" y="205740"/>
                  </a:lnTo>
                  <a:lnTo>
                    <a:pt x="882142" y="211074"/>
                  </a:lnTo>
                  <a:lnTo>
                    <a:pt x="870966" y="211074"/>
                  </a:lnTo>
                  <a:lnTo>
                    <a:pt x="866902" y="205740"/>
                  </a:lnTo>
                  <a:lnTo>
                    <a:pt x="866775" y="190754"/>
                  </a:lnTo>
                  <a:lnTo>
                    <a:pt x="870585" y="185420"/>
                  </a:lnTo>
                  <a:lnTo>
                    <a:pt x="882015" y="185420"/>
                  </a:lnTo>
                  <a:lnTo>
                    <a:pt x="885825" y="190754"/>
                  </a:lnTo>
                  <a:lnTo>
                    <a:pt x="885952" y="185420"/>
                  </a:lnTo>
                  <a:lnTo>
                    <a:pt x="885952" y="169672"/>
                  </a:lnTo>
                  <a:lnTo>
                    <a:pt x="876427" y="167767"/>
                  </a:lnTo>
                  <a:lnTo>
                    <a:pt x="864235" y="170180"/>
                  </a:lnTo>
                  <a:lnTo>
                    <a:pt x="854964" y="176784"/>
                  </a:lnTo>
                  <a:lnTo>
                    <a:pt x="848995" y="186182"/>
                  </a:lnTo>
                  <a:lnTo>
                    <a:pt x="848868" y="186436"/>
                  </a:lnTo>
                  <a:lnTo>
                    <a:pt x="846836" y="198120"/>
                  </a:lnTo>
                  <a:lnTo>
                    <a:pt x="846836" y="198501"/>
                  </a:lnTo>
                  <a:lnTo>
                    <a:pt x="848868" y="210058"/>
                  </a:lnTo>
                  <a:lnTo>
                    <a:pt x="876300" y="228727"/>
                  </a:lnTo>
                  <a:lnTo>
                    <a:pt x="888111" y="226314"/>
                  </a:lnTo>
                  <a:lnTo>
                    <a:pt x="897763" y="219710"/>
                  </a:lnTo>
                  <a:lnTo>
                    <a:pt x="903097" y="211074"/>
                  </a:lnTo>
                  <a:lnTo>
                    <a:pt x="903732" y="210058"/>
                  </a:lnTo>
                  <a:lnTo>
                    <a:pt x="905891" y="198501"/>
                  </a:lnTo>
                  <a:lnTo>
                    <a:pt x="905891" y="198120"/>
                  </a:lnTo>
                  <a:close/>
                </a:path>
                <a:path w="982979" h="309880">
                  <a:moveTo>
                    <a:pt x="969899" y="169418"/>
                  </a:moveTo>
                  <a:lnTo>
                    <a:pt x="947801" y="169418"/>
                  </a:lnTo>
                  <a:lnTo>
                    <a:pt x="907669" y="221742"/>
                  </a:lnTo>
                  <a:lnTo>
                    <a:pt x="859409" y="282829"/>
                  </a:lnTo>
                  <a:lnTo>
                    <a:pt x="881507" y="282829"/>
                  </a:lnTo>
                  <a:lnTo>
                    <a:pt x="921131" y="231140"/>
                  </a:lnTo>
                  <a:lnTo>
                    <a:pt x="969899" y="169418"/>
                  </a:lnTo>
                  <a:close/>
                </a:path>
                <a:path w="982979" h="309880">
                  <a:moveTo>
                    <a:pt x="982472" y="253619"/>
                  </a:moveTo>
                  <a:lnTo>
                    <a:pt x="962533" y="225171"/>
                  </a:lnTo>
                  <a:lnTo>
                    <a:pt x="962533" y="241046"/>
                  </a:lnTo>
                  <a:lnTo>
                    <a:pt x="962533" y="261239"/>
                  </a:lnTo>
                  <a:lnTo>
                    <a:pt x="958723" y="266573"/>
                  </a:lnTo>
                  <a:lnTo>
                    <a:pt x="947674" y="266573"/>
                  </a:lnTo>
                  <a:lnTo>
                    <a:pt x="943483" y="261239"/>
                  </a:lnTo>
                  <a:lnTo>
                    <a:pt x="943356" y="246380"/>
                  </a:lnTo>
                  <a:lnTo>
                    <a:pt x="947039" y="241046"/>
                  </a:lnTo>
                  <a:lnTo>
                    <a:pt x="958596" y="241046"/>
                  </a:lnTo>
                  <a:lnTo>
                    <a:pt x="962406" y="246380"/>
                  </a:lnTo>
                  <a:lnTo>
                    <a:pt x="962533" y="241046"/>
                  </a:lnTo>
                  <a:lnTo>
                    <a:pt x="962533" y="225171"/>
                  </a:lnTo>
                  <a:lnTo>
                    <a:pt x="925576" y="241935"/>
                  </a:lnTo>
                  <a:lnTo>
                    <a:pt x="923505" y="253619"/>
                  </a:lnTo>
                  <a:lnTo>
                    <a:pt x="923417" y="254127"/>
                  </a:lnTo>
                  <a:lnTo>
                    <a:pt x="925576" y="265811"/>
                  </a:lnTo>
                  <a:lnTo>
                    <a:pt x="931545" y="275463"/>
                  </a:lnTo>
                  <a:lnTo>
                    <a:pt x="940816" y="281940"/>
                  </a:lnTo>
                  <a:lnTo>
                    <a:pt x="952881" y="284353"/>
                  </a:lnTo>
                  <a:lnTo>
                    <a:pt x="964946" y="281940"/>
                  </a:lnTo>
                  <a:lnTo>
                    <a:pt x="974623" y="266573"/>
                  </a:lnTo>
                  <a:lnTo>
                    <a:pt x="982472" y="254127"/>
                  </a:lnTo>
                  <a:lnTo>
                    <a:pt x="982472" y="253619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72947" y="3045049"/>
              <a:ext cx="455841" cy="10836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67270" y="3191255"/>
              <a:ext cx="603885" cy="114300"/>
            </a:xfrm>
            <a:custGeom>
              <a:avLst/>
              <a:gdLst/>
              <a:ahLst/>
              <a:cxnLst/>
              <a:rect l="l" t="t" r="r" b="b"/>
              <a:pathLst>
                <a:path w="603885" h="114300">
                  <a:moveTo>
                    <a:pt x="59982" y="82169"/>
                  </a:moveTo>
                  <a:lnTo>
                    <a:pt x="53809" y="76327"/>
                  </a:lnTo>
                  <a:lnTo>
                    <a:pt x="48641" y="81915"/>
                  </a:lnTo>
                  <a:lnTo>
                    <a:pt x="42341" y="85979"/>
                  </a:lnTo>
                  <a:lnTo>
                    <a:pt x="33896" y="85979"/>
                  </a:lnTo>
                  <a:lnTo>
                    <a:pt x="24422" y="84074"/>
                  </a:lnTo>
                  <a:lnTo>
                    <a:pt x="16827" y="78613"/>
                  </a:lnTo>
                  <a:lnTo>
                    <a:pt x="11785" y="70612"/>
                  </a:lnTo>
                  <a:lnTo>
                    <a:pt x="9956" y="60452"/>
                  </a:lnTo>
                  <a:lnTo>
                    <a:pt x="11734" y="50546"/>
                  </a:lnTo>
                  <a:lnTo>
                    <a:pt x="16649" y="42545"/>
                  </a:lnTo>
                  <a:lnTo>
                    <a:pt x="24041" y="37211"/>
                  </a:lnTo>
                  <a:lnTo>
                    <a:pt x="33274" y="35306"/>
                  </a:lnTo>
                  <a:lnTo>
                    <a:pt x="42214" y="35306"/>
                  </a:lnTo>
                  <a:lnTo>
                    <a:pt x="47879" y="39624"/>
                  </a:lnTo>
                  <a:lnTo>
                    <a:pt x="53047" y="45085"/>
                  </a:lnTo>
                  <a:lnTo>
                    <a:pt x="59474" y="38227"/>
                  </a:lnTo>
                  <a:lnTo>
                    <a:pt x="54533" y="33655"/>
                  </a:lnTo>
                  <a:lnTo>
                    <a:pt x="48755" y="29972"/>
                  </a:lnTo>
                  <a:lnTo>
                    <a:pt x="41808" y="27559"/>
                  </a:lnTo>
                  <a:lnTo>
                    <a:pt x="33388" y="26670"/>
                  </a:lnTo>
                  <a:lnTo>
                    <a:pt x="20091" y="29337"/>
                  </a:lnTo>
                  <a:lnTo>
                    <a:pt x="9512" y="36703"/>
                  </a:lnTo>
                  <a:lnTo>
                    <a:pt x="2527" y="47625"/>
                  </a:lnTo>
                  <a:lnTo>
                    <a:pt x="0" y="60960"/>
                  </a:lnTo>
                  <a:lnTo>
                    <a:pt x="2527" y="73914"/>
                  </a:lnTo>
                  <a:lnTo>
                    <a:pt x="9512" y="84709"/>
                  </a:lnTo>
                  <a:lnTo>
                    <a:pt x="20091" y="92075"/>
                  </a:lnTo>
                  <a:lnTo>
                    <a:pt x="33388" y="94742"/>
                  </a:lnTo>
                  <a:lnTo>
                    <a:pt x="41783" y="93853"/>
                  </a:lnTo>
                  <a:lnTo>
                    <a:pt x="48818" y="91186"/>
                  </a:lnTo>
                  <a:lnTo>
                    <a:pt x="54775" y="87249"/>
                  </a:lnTo>
                  <a:lnTo>
                    <a:pt x="59982" y="82169"/>
                  </a:lnTo>
                  <a:close/>
                </a:path>
                <a:path w="603885" h="114300">
                  <a:moveTo>
                    <a:pt x="134442" y="28067"/>
                  </a:moveTo>
                  <a:lnTo>
                    <a:pt x="124117" y="28067"/>
                  </a:lnTo>
                  <a:lnTo>
                    <a:pt x="103200" y="82423"/>
                  </a:lnTo>
                  <a:lnTo>
                    <a:pt x="79514" y="28067"/>
                  </a:lnTo>
                  <a:lnTo>
                    <a:pt x="68795" y="28067"/>
                  </a:lnTo>
                  <a:lnTo>
                    <a:pt x="98412" y="92964"/>
                  </a:lnTo>
                  <a:lnTo>
                    <a:pt x="94500" y="102108"/>
                  </a:lnTo>
                  <a:lnTo>
                    <a:pt x="90982" y="105156"/>
                  </a:lnTo>
                  <a:lnTo>
                    <a:pt x="80899" y="105156"/>
                  </a:lnTo>
                  <a:lnTo>
                    <a:pt x="78003" y="104394"/>
                  </a:lnTo>
                  <a:lnTo>
                    <a:pt x="74853" y="102743"/>
                  </a:lnTo>
                  <a:lnTo>
                    <a:pt x="71577" y="110490"/>
                  </a:lnTo>
                  <a:lnTo>
                    <a:pt x="75984" y="112649"/>
                  </a:lnTo>
                  <a:lnTo>
                    <a:pt x="80010" y="113792"/>
                  </a:lnTo>
                  <a:lnTo>
                    <a:pt x="85432" y="113792"/>
                  </a:lnTo>
                  <a:lnTo>
                    <a:pt x="92125" y="112776"/>
                  </a:lnTo>
                  <a:lnTo>
                    <a:pt x="97828" y="109601"/>
                  </a:lnTo>
                  <a:lnTo>
                    <a:pt x="102743" y="103886"/>
                  </a:lnTo>
                  <a:lnTo>
                    <a:pt x="107099" y="95377"/>
                  </a:lnTo>
                  <a:lnTo>
                    <a:pt x="134442" y="28067"/>
                  </a:lnTo>
                  <a:close/>
                </a:path>
                <a:path w="603885" h="114300">
                  <a:moveTo>
                    <a:pt x="212293" y="61595"/>
                  </a:moveTo>
                  <a:lnTo>
                    <a:pt x="202412" y="38227"/>
                  </a:lnTo>
                  <a:lnTo>
                    <a:pt x="202361" y="61595"/>
                  </a:lnTo>
                  <a:lnTo>
                    <a:pt x="200672" y="71374"/>
                  </a:lnTo>
                  <a:lnTo>
                    <a:pt x="195922" y="79121"/>
                  </a:lnTo>
                  <a:lnTo>
                    <a:pt x="188442" y="84328"/>
                  </a:lnTo>
                  <a:lnTo>
                    <a:pt x="188087" y="84328"/>
                  </a:lnTo>
                  <a:lnTo>
                    <a:pt x="179171" y="86106"/>
                  </a:lnTo>
                  <a:lnTo>
                    <a:pt x="169964" y="84328"/>
                  </a:lnTo>
                  <a:lnTo>
                    <a:pt x="162483" y="79375"/>
                  </a:lnTo>
                  <a:lnTo>
                    <a:pt x="157454" y="71501"/>
                  </a:lnTo>
                  <a:lnTo>
                    <a:pt x="155638" y="61595"/>
                  </a:lnTo>
                  <a:lnTo>
                    <a:pt x="156819" y="55118"/>
                  </a:lnTo>
                  <a:lnTo>
                    <a:pt x="172885" y="43434"/>
                  </a:lnTo>
                  <a:lnTo>
                    <a:pt x="180060" y="38227"/>
                  </a:lnTo>
                  <a:lnTo>
                    <a:pt x="189230" y="40005"/>
                  </a:lnTo>
                  <a:lnTo>
                    <a:pt x="196265" y="44831"/>
                  </a:lnTo>
                  <a:lnTo>
                    <a:pt x="200774" y="52197"/>
                  </a:lnTo>
                  <a:lnTo>
                    <a:pt x="202361" y="61595"/>
                  </a:lnTo>
                  <a:lnTo>
                    <a:pt x="202361" y="38227"/>
                  </a:lnTo>
                  <a:lnTo>
                    <a:pt x="202552" y="38227"/>
                  </a:lnTo>
                  <a:lnTo>
                    <a:pt x="194297" y="32766"/>
                  </a:lnTo>
                  <a:lnTo>
                    <a:pt x="181444" y="30353"/>
                  </a:lnTo>
                  <a:lnTo>
                    <a:pt x="173215" y="31242"/>
                  </a:lnTo>
                  <a:lnTo>
                    <a:pt x="166027" y="33909"/>
                  </a:lnTo>
                  <a:lnTo>
                    <a:pt x="159981" y="37973"/>
                  </a:lnTo>
                  <a:lnTo>
                    <a:pt x="155232" y="43434"/>
                  </a:lnTo>
                  <a:lnTo>
                    <a:pt x="157708" y="31242"/>
                  </a:lnTo>
                  <a:lnTo>
                    <a:pt x="204622" y="8890"/>
                  </a:lnTo>
                  <a:lnTo>
                    <a:pt x="202869" y="0"/>
                  </a:lnTo>
                  <a:lnTo>
                    <a:pt x="165455" y="8636"/>
                  </a:lnTo>
                  <a:lnTo>
                    <a:pt x="145783" y="55118"/>
                  </a:lnTo>
                  <a:lnTo>
                    <a:pt x="146456" y="64897"/>
                  </a:lnTo>
                  <a:lnTo>
                    <a:pt x="168973" y="94742"/>
                  </a:lnTo>
                  <a:lnTo>
                    <a:pt x="179044" y="94742"/>
                  </a:lnTo>
                  <a:lnTo>
                    <a:pt x="192646" y="92075"/>
                  </a:lnTo>
                  <a:lnTo>
                    <a:pt x="201295" y="86106"/>
                  </a:lnTo>
                  <a:lnTo>
                    <a:pt x="203149" y="84836"/>
                  </a:lnTo>
                  <a:lnTo>
                    <a:pt x="209918" y="74295"/>
                  </a:lnTo>
                  <a:lnTo>
                    <a:pt x="212293" y="61595"/>
                  </a:lnTo>
                  <a:close/>
                </a:path>
                <a:path w="603885" h="114300">
                  <a:moveTo>
                    <a:pt x="285902" y="82169"/>
                  </a:moveTo>
                  <a:lnTo>
                    <a:pt x="279730" y="76327"/>
                  </a:lnTo>
                  <a:lnTo>
                    <a:pt x="274561" y="81915"/>
                  </a:lnTo>
                  <a:lnTo>
                    <a:pt x="268262" y="85979"/>
                  </a:lnTo>
                  <a:lnTo>
                    <a:pt x="259816" y="85979"/>
                  </a:lnTo>
                  <a:lnTo>
                    <a:pt x="250329" y="84074"/>
                  </a:lnTo>
                  <a:lnTo>
                    <a:pt x="242747" y="78613"/>
                  </a:lnTo>
                  <a:lnTo>
                    <a:pt x="237705" y="70612"/>
                  </a:lnTo>
                  <a:lnTo>
                    <a:pt x="235877" y="60452"/>
                  </a:lnTo>
                  <a:lnTo>
                    <a:pt x="237655" y="50546"/>
                  </a:lnTo>
                  <a:lnTo>
                    <a:pt x="242570" y="42545"/>
                  </a:lnTo>
                  <a:lnTo>
                    <a:pt x="249961" y="37211"/>
                  </a:lnTo>
                  <a:lnTo>
                    <a:pt x="259181" y="35306"/>
                  </a:lnTo>
                  <a:lnTo>
                    <a:pt x="268135" y="35306"/>
                  </a:lnTo>
                  <a:lnTo>
                    <a:pt x="273799" y="39624"/>
                  </a:lnTo>
                  <a:lnTo>
                    <a:pt x="278968" y="45085"/>
                  </a:lnTo>
                  <a:lnTo>
                    <a:pt x="285394" y="38227"/>
                  </a:lnTo>
                  <a:lnTo>
                    <a:pt x="280454" y="33655"/>
                  </a:lnTo>
                  <a:lnTo>
                    <a:pt x="274662" y="29972"/>
                  </a:lnTo>
                  <a:lnTo>
                    <a:pt x="267728" y="27559"/>
                  </a:lnTo>
                  <a:lnTo>
                    <a:pt x="259308" y="26670"/>
                  </a:lnTo>
                  <a:lnTo>
                    <a:pt x="246011" y="29337"/>
                  </a:lnTo>
                  <a:lnTo>
                    <a:pt x="235432" y="36703"/>
                  </a:lnTo>
                  <a:lnTo>
                    <a:pt x="228447" y="47625"/>
                  </a:lnTo>
                  <a:lnTo>
                    <a:pt x="225920" y="60960"/>
                  </a:lnTo>
                  <a:lnTo>
                    <a:pt x="228447" y="73914"/>
                  </a:lnTo>
                  <a:lnTo>
                    <a:pt x="235432" y="84709"/>
                  </a:lnTo>
                  <a:lnTo>
                    <a:pt x="246011" y="92075"/>
                  </a:lnTo>
                  <a:lnTo>
                    <a:pt x="259308" y="94742"/>
                  </a:lnTo>
                  <a:lnTo>
                    <a:pt x="267703" y="93853"/>
                  </a:lnTo>
                  <a:lnTo>
                    <a:pt x="274726" y="91186"/>
                  </a:lnTo>
                  <a:lnTo>
                    <a:pt x="280695" y="87249"/>
                  </a:lnTo>
                  <a:lnTo>
                    <a:pt x="285902" y="82169"/>
                  </a:lnTo>
                  <a:close/>
                </a:path>
                <a:path w="603885" h="114300">
                  <a:moveTo>
                    <a:pt x="360514" y="28067"/>
                  </a:moveTo>
                  <a:lnTo>
                    <a:pt x="351116" y="28067"/>
                  </a:lnTo>
                  <a:lnTo>
                    <a:pt x="311619" y="78613"/>
                  </a:lnTo>
                  <a:lnTo>
                    <a:pt x="311619" y="28067"/>
                  </a:lnTo>
                  <a:lnTo>
                    <a:pt x="301904" y="28067"/>
                  </a:lnTo>
                  <a:lnTo>
                    <a:pt x="301904" y="93218"/>
                  </a:lnTo>
                  <a:lnTo>
                    <a:pt x="310984" y="93218"/>
                  </a:lnTo>
                  <a:lnTo>
                    <a:pt x="350862" y="42545"/>
                  </a:lnTo>
                  <a:lnTo>
                    <a:pt x="350862" y="93218"/>
                  </a:lnTo>
                  <a:lnTo>
                    <a:pt x="360514" y="93218"/>
                  </a:lnTo>
                  <a:lnTo>
                    <a:pt x="360514" y="28067"/>
                  </a:lnTo>
                  <a:close/>
                </a:path>
                <a:path w="603885" h="114300">
                  <a:moveTo>
                    <a:pt x="450557" y="84340"/>
                  </a:moveTo>
                  <a:lnTo>
                    <a:pt x="443191" y="84340"/>
                  </a:lnTo>
                  <a:lnTo>
                    <a:pt x="432777" y="61341"/>
                  </a:lnTo>
                  <a:lnTo>
                    <a:pt x="432777" y="84632"/>
                  </a:lnTo>
                  <a:lnTo>
                    <a:pt x="392112" y="84632"/>
                  </a:lnTo>
                  <a:lnTo>
                    <a:pt x="412584" y="37211"/>
                  </a:lnTo>
                  <a:lnTo>
                    <a:pt x="432650" y="84340"/>
                  </a:lnTo>
                  <a:lnTo>
                    <a:pt x="432777" y="61341"/>
                  </a:lnTo>
                  <a:lnTo>
                    <a:pt x="421970" y="37211"/>
                  </a:lnTo>
                  <a:lnTo>
                    <a:pt x="417664" y="27559"/>
                  </a:lnTo>
                  <a:lnTo>
                    <a:pt x="407631" y="27559"/>
                  </a:lnTo>
                  <a:lnTo>
                    <a:pt x="382092" y="84340"/>
                  </a:lnTo>
                  <a:lnTo>
                    <a:pt x="374738" y="84340"/>
                  </a:lnTo>
                  <a:lnTo>
                    <a:pt x="374738" y="110490"/>
                  </a:lnTo>
                  <a:lnTo>
                    <a:pt x="383501" y="110490"/>
                  </a:lnTo>
                  <a:lnTo>
                    <a:pt x="383501" y="93218"/>
                  </a:lnTo>
                  <a:lnTo>
                    <a:pt x="441794" y="93218"/>
                  </a:lnTo>
                  <a:lnTo>
                    <a:pt x="441794" y="110490"/>
                  </a:lnTo>
                  <a:lnTo>
                    <a:pt x="450557" y="110490"/>
                  </a:lnTo>
                  <a:lnTo>
                    <a:pt x="450557" y="93218"/>
                  </a:lnTo>
                  <a:lnTo>
                    <a:pt x="450557" y="84632"/>
                  </a:lnTo>
                  <a:lnTo>
                    <a:pt x="450557" y="84340"/>
                  </a:lnTo>
                  <a:close/>
                </a:path>
                <a:path w="603885" h="114300">
                  <a:moveTo>
                    <a:pt x="523328" y="28067"/>
                  </a:moveTo>
                  <a:lnTo>
                    <a:pt x="513930" y="28067"/>
                  </a:lnTo>
                  <a:lnTo>
                    <a:pt x="474433" y="78613"/>
                  </a:lnTo>
                  <a:lnTo>
                    <a:pt x="474433" y="28067"/>
                  </a:lnTo>
                  <a:lnTo>
                    <a:pt x="464654" y="28067"/>
                  </a:lnTo>
                  <a:lnTo>
                    <a:pt x="464654" y="93218"/>
                  </a:lnTo>
                  <a:lnTo>
                    <a:pt x="473798" y="93218"/>
                  </a:lnTo>
                  <a:lnTo>
                    <a:pt x="513676" y="42545"/>
                  </a:lnTo>
                  <a:lnTo>
                    <a:pt x="513676" y="93218"/>
                  </a:lnTo>
                  <a:lnTo>
                    <a:pt x="523328" y="93218"/>
                  </a:lnTo>
                  <a:lnTo>
                    <a:pt x="523328" y="28067"/>
                  </a:lnTo>
                  <a:close/>
                </a:path>
                <a:path w="603885" h="114300">
                  <a:moveTo>
                    <a:pt x="603719" y="28067"/>
                  </a:moveTo>
                  <a:lnTo>
                    <a:pt x="594321" y="28067"/>
                  </a:lnTo>
                  <a:lnTo>
                    <a:pt x="554824" y="78613"/>
                  </a:lnTo>
                  <a:lnTo>
                    <a:pt x="554824" y="28067"/>
                  </a:lnTo>
                  <a:lnTo>
                    <a:pt x="545045" y="28067"/>
                  </a:lnTo>
                  <a:lnTo>
                    <a:pt x="545045" y="93218"/>
                  </a:lnTo>
                  <a:lnTo>
                    <a:pt x="554189" y="93218"/>
                  </a:lnTo>
                  <a:lnTo>
                    <a:pt x="594067" y="42545"/>
                  </a:lnTo>
                  <a:lnTo>
                    <a:pt x="594067" y="93218"/>
                  </a:lnTo>
                  <a:lnTo>
                    <a:pt x="603719" y="93218"/>
                  </a:lnTo>
                  <a:lnTo>
                    <a:pt x="603719" y="2806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61034" y="3452415"/>
              <a:ext cx="371551" cy="1179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7926" y="3340747"/>
              <a:ext cx="289826" cy="16089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72815" y="3043516"/>
              <a:ext cx="89961" cy="9122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83812" y="3043525"/>
              <a:ext cx="266992" cy="10810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465957" y="3307841"/>
              <a:ext cx="1285240" cy="504190"/>
            </a:xfrm>
            <a:custGeom>
              <a:avLst/>
              <a:gdLst/>
              <a:ahLst/>
              <a:cxnLst/>
              <a:rect l="l" t="t" r="r" b="b"/>
              <a:pathLst>
                <a:path w="1285239" h="504189">
                  <a:moveTo>
                    <a:pt x="87249" y="457962"/>
                  </a:moveTo>
                  <a:lnTo>
                    <a:pt x="83947" y="439674"/>
                  </a:lnTo>
                  <a:lnTo>
                    <a:pt x="74422" y="425196"/>
                  </a:lnTo>
                  <a:lnTo>
                    <a:pt x="59436" y="415798"/>
                  </a:lnTo>
                  <a:lnTo>
                    <a:pt x="39751" y="412369"/>
                  </a:lnTo>
                  <a:lnTo>
                    <a:pt x="28321" y="413131"/>
                  </a:lnTo>
                  <a:lnTo>
                    <a:pt x="18415" y="415417"/>
                  </a:lnTo>
                  <a:lnTo>
                    <a:pt x="9398" y="419100"/>
                  </a:lnTo>
                  <a:lnTo>
                    <a:pt x="1016" y="424180"/>
                  </a:lnTo>
                  <a:lnTo>
                    <a:pt x="12700" y="444373"/>
                  </a:lnTo>
                  <a:lnTo>
                    <a:pt x="18923" y="440690"/>
                  </a:lnTo>
                  <a:lnTo>
                    <a:pt x="25019" y="438150"/>
                  </a:lnTo>
                  <a:lnTo>
                    <a:pt x="31369" y="436626"/>
                  </a:lnTo>
                  <a:lnTo>
                    <a:pt x="38100" y="436118"/>
                  </a:lnTo>
                  <a:lnTo>
                    <a:pt x="47244" y="436118"/>
                  </a:lnTo>
                  <a:lnTo>
                    <a:pt x="55118" y="440182"/>
                  </a:lnTo>
                  <a:lnTo>
                    <a:pt x="58293" y="448691"/>
                  </a:lnTo>
                  <a:lnTo>
                    <a:pt x="22606" y="448183"/>
                  </a:lnTo>
                  <a:lnTo>
                    <a:pt x="22606" y="467868"/>
                  </a:lnTo>
                  <a:lnTo>
                    <a:pt x="58293" y="467614"/>
                  </a:lnTo>
                  <a:lnTo>
                    <a:pt x="55118" y="475996"/>
                  </a:lnTo>
                  <a:lnTo>
                    <a:pt x="47117" y="480060"/>
                  </a:lnTo>
                  <a:lnTo>
                    <a:pt x="38100" y="480060"/>
                  </a:lnTo>
                  <a:lnTo>
                    <a:pt x="30988" y="479552"/>
                  </a:lnTo>
                  <a:lnTo>
                    <a:pt x="24511" y="478155"/>
                  </a:lnTo>
                  <a:lnTo>
                    <a:pt x="18415" y="475615"/>
                  </a:lnTo>
                  <a:lnTo>
                    <a:pt x="12446" y="471932"/>
                  </a:lnTo>
                  <a:lnTo>
                    <a:pt x="0" y="491998"/>
                  </a:lnTo>
                  <a:lnTo>
                    <a:pt x="8255" y="496951"/>
                  </a:lnTo>
                  <a:lnTo>
                    <a:pt x="17272" y="500761"/>
                  </a:lnTo>
                  <a:lnTo>
                    <a:pt x="27432" y="503174"/>
                  </a:lnTo>
                  <a:lnTo>
                    <a:pt x="38989" y="504063"/>
                  </a:lnTo>
                  <a:lnTo>
                    <a:pt x="58928" y="500507"/>
                  </a:lnTo>
                  <a:lnTo>
                    <a:pt x="74041" y="490855"/>
                  </a:lnTo>
                  <a:lnTo>
                    <a:pt x="83820" y="476377"/>
                  </a:lnTo>
                  <a:lnTo>
                    <a:pt x="87249" y="457962"/>
                  </a:lnTo>
                  <a:close/>
                </a:path>
                <a:path w="1285239" h="504189">
                  <a:moveTo>
                    <a:pt x="99187" y="263525"/>
                  </a:moveTo>
                  <a:lnTo>
                    <a:pt x="69977" y="221615"/>
                  </a:lnTo>
                  <a:lnTo>
                    <a:pt x="69088" y="221361"/>
                  </a:lnTo>
                  <a:lnTo>
                    <a:pt x="69088" y="264160"/>
                  </a:lnTo>
                  <a:lnTo>
                    <a:pt x="67818" y="271399"/>
                  </a:lnTo>
                  <a:lnTo>
                    <a:pt x="67818" y="271653"/>
                  </a:lnTo>
                  <a:lnTo>
                    <a:pt x="64008" y="277749"/>
                  </a:lnTo>
                  <a:lnTo>
                    <a:pt x="58039" y="281940"/>
                  </a:lnTo>
                  <a:lnTo>
                    <a:pt x="50419" y="283591"/>
                  </a:lnTo>
                  <a:lnTo>
                    <a:pt x="42926" y="281940"/>
                  </a:lnTo>
                  <a:lnTo>
                    <a:pt x="31623" y="263525"/>
                  </a:lnTo>
                  <a:lnTo>
                    <a:pt x="32893" y="256159"/>
                  </a:lnTo>
                  <a:lnTo>
                    <a:pt x="32893" y="255778"/>
                  </a:lnTo>
                  <a:lnTo>
                    <a:pt x="36449" y="249809"/>
                  </a:lnTo>
                  <a:lnTo>
                    <a:pt x="36576" y="249555"/>
                  </a:lnTo>
                  <a:lnTo>
                    <a:pt x="42405" y="245440"/>
                  </a:lnTo>
                  <a:lnTo>
                    <a:pt x="50038" y="243840"/>
                  </a:lnTo>
                  <a:lnTo>
                    <a:pt x="69088" y="264160"/>
                  </a:lnTo>
                  <a:lnTo>
                    <a:pt x="69088" y="221361"/>
                  </a:lnTo>
                  <a:lnTo>
                    <a:pt x="30861" y="221615"/>
                  </a:lnTo>
                  <a:lnTo>
                    <a:pt x="1524" y="263525"/>
                  </a:lnTo>
                  <a:lnTo>
                    <a:pt x="1397" y="264160"/>
                  </a:lnTo>
                  <a:lnTo>
                    <a:pt x="5080" y="281559"/>
                  </a:lnTo>
                  <a:lnTo>
                    <a:pt x="5156" y="281940"/>
                  </a:lnTo>
                  <a:lnTo>
                    <a:pt x="15113" y="296164"/>
                  </a:lnTo>
                  <a:lnTo>
                    <a:pt x="30607" y="306070"/>
                  </a:lnTo>
                  <a:lnTo>
                    <a:pt x="50038" y="309626"/>
                  </a:lnTo>
                  <a:lnTo>
                    <a:pt x="69469" y="306070"/>
                  </a:lnTo>
                  <a:lnTo>
                    <a:pt x="85217" y="296164"/>
                  </a:lnTo>
                  <a:lnTo>
                    <a:pt x="94107" y="283591"/>
                  </a:lnTo>
                  <a:lnTo>
                    <a:pt x="95504" y="281559"/>
                  </a:lnTo>
                  <a:lnTo>
                    <a:pt x="99187" y="264160"/>
                  </a:lnTo>
                  <a:lnTo>
                    <a:pt x="99187" y="263525"/>
                  </a:lnTo>
                  <a:close/>
                </a:path>
                <a:path w="1285239" h="504189">
                  <a:moveTo>
                    <a:pt x="110363" y="0"/>
                  </a:moveTo>
                  <a:lnTo>
                    <a:pt x="6731" y="0"/>
                  </a:lnTo>
                  <a:lnTo>
                    <a:pt x="6731" y="27940"/>
                  </a:lnTo>
                  <a:lnTo>
                    <a:pt x="6731" y="113030"/>
                  </a:lnTo>
                  <a:lnTo>
                    <a:pt x="38481" y="113030"/>
                  </a:lnTo>
                  <a:lnTo>
                    <a:pt x="38481" y="27940"/>
                  </a:lnTo>
                  <a:lnTo>
                    <a:pt x="78613" y="27940"/>
                  </a:lnTo>
                  <a:lnTo>
                    <a:pt x="78613" y="113030"/>
                  </a:lnTo>
                  <a:lnTo>
                    <a:pt x="110363" y="113030"/>
                  </a:lnTo>
                  <a:lnTo>
                    <a:pt x="110363" y="27940"/>
                  </a:lnTo>
                  <a:lnTo>
                    <a:pt x="110363" y="0"/>
                  </a:lnTo>
                  <a:close/>
                </a:path>
                <a:path w="1285239" h="504189">
                  <a:moveTo>
                    <a:pt x="191262" y="219837"/>
                  </a:moveTo>
                  <a:lnTo>
                    <a:pt x="104648" y="219837"/>
                  </a:lnTo>
                  <a:lnTo>
                    <a:pt x="104648" y="245999"/>
                  </a:lnTo>
                  <a:lnTo>
                    <a:pt x="132461" y="245999"/>
                  </a:lnTo>
                  <a:lnTo>
                    <a:pt x="132461" y="307467"/>
                  </a:lnTo>
                  <a:lnTo>
                    <a:pt x="163449" y="307467"/>
                  </a:lnTo>
                  <a:lnTo>
                    <a:pt x="163449" y="245999"/>
                  </a:lnTo>
                  <a:lnTo>
                    <a:pt x="191262" y="245999"/>
                  </a:lnTo>
                  <a:lnTo>
                    <a:pt x="191262" y="219837"/>
                  </a:lnTo>
                  <a:close/>
                </a:path>
                <a:path w="1285239" h="504189">
                  <a:moveTo>
                    <a:pt x="194310" y="501904"/>
                  </a:moveTo>
                  <a:lnTo>
                    <a:pt x="160401" y="457073"/>
                  </a:lnTo>
                  <a:lnTo>
                    <a:pt x="193675" y="414274"/>
                  </a:lnTo>
                  <a:lnTo>
                    <a:pt x="157734" y="414274"/>
                  </a:lnTo>
                  <a:lnTo>
                    <a:pt x="136271" y="445262"/>
                  </a:lnTo>
                  <a:lnTo>
                    <a:pt x="131445" y="445262"/>
                  </a:lnTo>
                  <a:lnTo>
                    <a:pt x="131445" y="414274"/>
                  </a:lnTo>
                  <a:lnTo>
                    <a:pt x="100330" y="414274"/>
                  </a:lnTo>
                  <a:lnTo>
                    <a:pt x="100330" y="501904"/>
                  </a:lnTo>
                  <a:lnTo>
                    <a:pt x="131445" y="501904"/>
                  </a:lnTo>
                  <a:lnTo>
                    <a:pt x="131445" y="470789"/>
                  </a:lnTo>
                  <a:lnTo>
                    <a:pt x="136398" y="470789"/>
                  </a:lnTo>
                  <a:lnTo>
                    <a:pt x="158496" y="501904"/>
                  </a:lnTo>
                  <a:lnTo>
                    <a:pt x="194310" y="501904"/>
                  </a:lnTo>
                  <a:close/>
                </a:path>
                <a:path w="1285239" h="504189">
                  <a:moveTo>
                    <a:pt x="226060" y="68961"/>
                  </a:moveTo>
                  <a:lnTo>
                    <a:pt x="223012" y="50673"/>
                  </a:lnTo>
                  <a:lnTo>
                    <a:pt x="222885" y="50038"/>
                  </a:lnTo>
                  <a:lnTo>
                    <a:pt x="222377" y="49149"/>
                  </a:lnTo>
                  <a:lnTo>
                    <a:pt x="215138" y="37211"/>
                  </a:lnTo>
                  <a:lnTo>
                    <a:pt x="214376" y="35687"/>
                  </a:lnTo>
                  <a:lnTo>
                    <a:pt x="201803" y="26670"/>
                  </a:lnTo>
                  <a:lnTo>
                    <a:pt x="195707" y="25400"/>
                  </a:lnTo>
                  <a:lnTo>
                    <a:pt x="195656" y="55994"/>
                  </a:lnTo>
                  <a:lnTo>
                    <a:pt x="195643" y="69684"/>
                  </a:lnTo>
                  <a:lnTo>
                    <a:pt x="194183" y="77470"/>
                  </a:lnTo>
                  <a:lnTo>
                    <a:pt x="190246" y="83820"/>
                  </a:lnTo>
                  <a:lnTo>
                    <a:pt x="184531" y="87884"/>
                  </a:lnTo>
                  <a:lnTo>
                    <a:pt x="177546" y="89281"/>
                  </a:lnTo>
                  <a:lnTo>
                    <a:pt x="170434" y="87884"/>
                  </a:lnTo>
                  <a:lnTo>
                    <a:pt x="164719" y="83820"/>
                  </a:lnTo>
                  <a:lnTo>
                    <a:pt x="160782" y="77470"/>
                  </a:lnTo>
                  <a:lnTo>
                    <a:pt x="159308" y="69684"/>
                  </a:lnTo>
                  <a:lnTo>
                    <a:pt x="159385" y="68961"/>
                  </a:lnTo>
                  <a:lnTo>
                    <a:pt x="160782" y="61087"/>
                  </a:lnTo>
                  <a:lnTo>
                    <a:pt x="164592" y="54737"/>
                  </a:lnTo>
                  <a:lnTo>
                    <a:pt x="170307" y="50673"/>
                  </a:lnTo>
                  <a:lnTo>
                    <a:pt x="177546" y="49149"/>
                  </a:lnTo>
                  <a:lnTo>
                    <a:pt x="184531" y="50673"/>
                  </a:lnTo>
                  <a:lnTo>
                    <a:pt x="190246" y="54737"/>
                  </a:lnTo>
                  <a:lnTo>
                    <a:pt x="194183" y="61087"/>
                  </a:lnTo>
                  <a:lnTo>
                    <a:pt x="195580" y="68961"/>
                  </a:lnTo>
                  <a:lnTo>
                    <a:pt x="195656" y="55994"/>
                  </a:lnTo>
                  <a:lnTo>
                    <a:pt x="195656" y="25400"/>
                  </a:lnTo>
                  <a:lnTo>
                    <a:pt x="186817" y="23495"/>
                  </a:lnTo>
                  <a:lnTo>
                    <a:pt x="177927" y="24638"/>
                  </a:lnTo>
                  <a:lnTo>
                    <a:pt x="170688" y="27559"/>
                  </a:lnTo>
                  <a:lnTo>
                    <a:pt x="164846" y="32004"/>
                  </a:lnTo>
                  <a:lnTo>
                    <a:pt x="160020" y="37211"/>
                  </a:lnTo>
                  <a:lnTo>
                    <a:pt x="160020" y="25527"/>
                  </a:lnTo>
                  <a:lnTo>
                    <a:pt x="128905" y="25527"/>
                  </a:lnTo>
                  <a:lnTo>
                    <a:pt x="128905" y="139065"/>
                  </a:lnTo>
                  <a:lnTo>
                    <a:pt x="160020" y="139065"/>
                  </a:lnTo>
                  <a:lnTo>
                    <a:pt x="160020" y="102489"/>
                  </a:lnTo>
                  <a:lnTo>
                    <a:pt x="164846" y="107188"/>
                  </a:lnTo>
                  <a:lnTo>
                    <a:pt x="170688" y="111252"/>
                  </a:lnTo>
                  <a:lnTo>
                    <a:pt x="177927" y="114046"/>
                  </a:lnTo>
                  <a:lnTo>
                    <a:pt x="186944" y="115062"/>
                  </a:lnTo>
                  <a:lnTo>
                    <a:pt x="201930" y="111887"/>
                  </a:lnTo>
                  <a:lnTo>
                    <a:pt x="214376" y="102870"/>
                  </a:lnTo>
                  <a:lnTo>
                    <a:pt x="214630" y="102489"/>
                  </a:lnTo>
                  <a:lnTo>
                    <a:pt x="222377" y="89281"/>
                  </a:lnTo>
                  <a:lnTo>
                    <a:pt x="223012" y="88392"/>
                  </a:lnTo>
                  <a:lnTo>
                    <a:pt x="225996" y="69684"/>
                  </a:lnTo>
                  <a:lnTo>
                    <a:pt x="226060" y="68961"/>
                  </a:lnTo>
                  <a:close/>
                </a:path>
                <a:path w="1285239" h="504189">
                  <a:moveTo>
                    <a:pt x="291084" y="457835"/>
                  </a:moveTo>
                  <a:lnTo>
                    <a:pt x="287528" y="440436"/>
                  </a:lnTo>
                  <a:lnTo>
                    <a:pt x="287528" y="440182"/>
                  </a:lnTo>
                  <a:lnTo>
                    <a:pt x="286131" y="438277"/>
                  </a:lnTo>
                  <a:lnTo>
                    <a:pt x="277368" y="425831"/>
                  </a:lnTo>
                  <a:lnTo>
                    <a:pt x="262001" y="415925"/>
                  </a:lnTo>
                  <a:lnTo>
                    <a:pt x="260985" y="415925"/>
                  </a:lnTo>
                  <a:lnTo>
                    <a:pt x="260985" y="457835"/>
                  </a:lnTo>
                  <a:lnTo>
                    <a:pt x="260985" y="458470"/>
                  </a:lnTo>
                  <a:lnTo>
                    <a:pt x="259715" y="465836"/>
                  </a:lnTo>
                  <a:lnTo>
                    <a:pt x="255905" y="472186"/>
                  </a:lnTo>
                  <a:lnTo>
                    <a:pt x="250063" y="476377"/>
                  </a:lnTo>
                  <a:lnTo>
                    <a:pt x="242316" y="477901"/>
                  </a:lnTo>
                  <a:lnTo>
                    <a:pt x="234950" y="476377"/>
                  </a:lnTo>
                  <a:lnTo>
                    <a:pt x="223520" y="457835"/>
                  </a:lnTo>
                  <a:lnTo>
                    <a:pt x="224790" y="450469"/>
                  </a:lnTo>
                  <a:lnTo>
                    <a:pt x="224790" y="450215"/>
                  </a:lnTo>
                  <a:lnTo>
                    <a:pt x="228473" y="444119"/>
                  </a:lnTo>
                  <a:lnTo>
                    <a:pt x="234315" y="439801"/>
                  </a:lnTo>
                  <a:lnTo>
                    <a:pt x="234061" y="439801"/>
                  </a:lnTo>
                  <a:lnTo>
                    <a:pt x="242062" y="438277"/>
                  </a:lnTo>
                  <a:lnTo>
                    <a:pt x="249682" y="439801"/>
                  </a:lnTo>
                  <a:lnTo>
                    <a:pt x="255651" y="444119"/>
                  </a:lnTo>
                  <a:lnTo>
                    <a:pt x="259588" y="450469"/>
                  </a:lnTo>
                  <a:lnTo>
                    <a:pt x="260985" y="457835"/>
                  </a:lnTo>
                  <a:lnTo>
                    <a:pt x="260985" y="415925"/>
                  </a:lnTo>
                  <a:lnTo>
                    <a:pt x="222758" y="415925"/>
                  </a:lnTo>
                  <a:lnTo>
                    <a:pt x="193421" y="457835"/>
                  </a:lnTo>
                  <a:lnTo>
                    <a:pt x="193421" y="458470"/>
                  </a:lnTo>
                  <a:lnTo>
                    <a:pt x="196977" y="475996"/>
                  </a:lnTo>
                  <a:lnTo>
                    <a:pt x="197065" y="476377"/>
                  </a:lnTo>
                  <a:lnTo>
                    <a:pt x="207010" y="490474"/>
                  </a:lnTo>
                  <a:lnTo>
                    <a:pt x="207137" y="490728"/>
                  </a:lnTo>
                  <a:lnTo>
                    <a:pt x="222504" y="500507"/>
                  </a:lnTo>
                  <a:lnTo>
                    <a:pt x="242062" y="504063"/>
                  </a:lnTo>
                  <a:lnTo>
                    <a:pt x="261366" y="500507"/>
                  </a:lnTo>
                  <a:lnTo>
                    <a:pt x="277241" y="490474"/>
                  </a:lnTo>
                  <a:lnTo>
                    <a:pt x="286004" y="477901"/>
                  </a:lnTo>
                  <a:lnTo>
                    <a:pt x="287401" y="475996"/>
                  </a:lnTo>
                  <a:lnTo>
                    <a:pt x="291084" y="458470"/>
                  </a:lnTo>
                  <a:lnTo>
                    <a:pt x="291084" y="457835"/>
                  </a:lnTo>
                  <a:close/>
                </a:path>
                <a:path w="1285239" h="504189">
                  <a:moveTo>
                    <a:pt x="300736" y="263271"/>
                  </a:moveTo>
                  <a:lnTo>
                    <a:pt x="297688" y="244983"/>
                  </a:lnTo>
                  <a:lnTo>
                    <a:pt x="297561" y="244348"/>
                  </a:lnTo>
                  <a:lnTo>
                    <a:pt x="297053" y="243586"/>
                  </a:lnTo>
                  <a:lnTo>
                    <a:pt x="289814" y="231521"/>
                  </a:lnTo>
                  <a:lnTo>
                    <a:pt x="289052" y="230124"/>
                  </a:lnTo>
                  <a:lnTo>
                    <a:pt x="276479" y="221107"/>
                  </a:lnTo>
                  <a:lnTo>
                    <a:pt x="270383" y="219837"/>
                  </a:lnTo>
                  <a:lnTo>
                    <a:pt x="270344" y="248742"/>
                  </a:lnTo>
                  <a:lnTo>
                    <a:pt x="270332" y="263994"/>
                  </a:lnTo>
                  <a:lnTo>
                    <a:pt x="268859" y="271907"/>
                  </a:lnTo>
                  <a:lnTo>
                    <a:pt x="264922" y="278130"/>
                  </a:lnTo>
                  <a:lnTo>
                    <a:pt x="259207" y="282321"/>
                  </a:lnTo>
                  <a:lnTo>
                    <a:pt x="252222" y="283718"/>
                  </a:lnTo>
                  <a:lnTo>
                    <a:pt x="245110" y="282321"/>
                  </a:lnTo>
                  <a:lnTo>
                    <a:pt x="239395" y="278130"/>
                  </a:lnTo>
                  <a:lnTo>
                    <a:pt x="235458" y="271907"/>
                  </a:lnTo>
                  <a:lnTo>
                    <a:pt x="233972" y="263994"/>
                  </a:lnTo>
                  <a:lnTo>
                    <a:pt x="234061" y="263271"/>
                  </a:lnTo>
                  <a:lnTo>
                    <a:pt x="235458" y="255397"/>
                  </a:lnTo>
                  <a:lnTo>
                    <a:pt x="239268" y="249174"/>
                  </a:lnTo>
                  <a:lnTo>
                    <a:pt x="244983" y="244983"/>
                  </a:lnTo>
                  <a:lnTo>
                    <a:pt x="252222" y="243586"/>
                  </a:lnTo>
                  <a:lnTo>
                    <a:pt x="259207" y="244983"/>
                  </a:lnTo>
                  <a:lnTo>
                    <a:pt x="264922" y="249174"/>
                  </a:lnTo>
                  <a:lnTo>
                    <a:pt x="268859" y="255397"/>
                  </a:lnTo>
                  <a:lnTo>
                    <a:pt x="270256" y="263271"/>
                  </a:lnTo>
                  <a:lnTo>
                    <a:pt x="270344" y="248742"/>
                  </a:lnTo>
                  <a:lnTo>
                    <a:pt x="270344" y="219837"/>
                  </a:lnTo>
                  <a:lnTo>
                    <a:pt x="261493" y="217932"/>
                  </a:lnTo>
                  <a:lnTo>
                    <a:pt x="252603" y="219075"/>
                  </a:lnTo>
                  <a:lnTo>
                    <a:pt x="245364" y="221996"/>
                  </a:lnTo>
                  <a:lnTo>
                    <a:pt x="239522" y="226314"/>
                  </a:lnTo>
                  <a:lnTo>
                    <a:pt x="234696" y="231521"/>
                  </a:lnTo>
                  <a:lnTo>
                    <a:pt x="234696" y="219837"/>
                  </a:lnTo>
                  <a:lnTo>
                    <a:pt x="203581" y="219837"/>
                  </a:lnTo>
                  <a:lnTo>
                    <a:pt x="203581" y="333502"/>
                  </a:lnTo>
                  <a:lnTo>
                    <a:pt x="234696" y="333502"/>
                  </a:lnTo>
                  <a:lnTo>
                    <a:pt x="234696" y="296799"/>
                  </a:lnTo>
                  <a:lnTo>
                    <a:pt x="239395" y="301625"/>
                  </a:lnTo>
                  <a:lnTo>
                    <a:pt x="245364" y="305689"/>
                  </a:lnTo>
                  <a:lnTo>
                    <a:pt x="252603" y="308483"/>
                  </a:lnTo>
                  <a:lnTo>
                    <a:pt x="261620" y="309499"/>
                  </a:lnTo>
                  <a:lnTo>
                    <a:pt x="276606" y="306324"/>
                  </a:lnTo>
                  <a:lnTo>
                    <a:pt x="289052" y="297180"/>
                  </a:lnTo>
                  <a:lnTo>
                    <a:pt x="289306" y="296799"/>
                  </a:lnTo>
                  <a:lnTo>
                    <a:pt x="297053" y="283718"/>
                  </a:lnTo>
                  <a:lnTo>
                    <a:pt x="297688" y="282829"/>
                  </a:lnTo>
                  <a:lnTo>
                    <a:pt x="300697" y="263994"/>
                  </a:lnTo>
                  <a:lnTo>
                    <a:pt x="300736" y="263271"/>
                  </a:lnTo>
                  <a:close/>
                </a:path>
                <a:path w="1285239" h="504189">
                  <a:moveTo>
                    <a:pt x="328930" y="25527"/>
                  </a:moveTo>
                  <a:lnTo>
                    <a:pt x="300609" y="25527"/>
                  </a:lnTo>
                  <a:lnTo>
                    <a:pt x="270129" y="68199"/>
                  </a:lnTo>
                  <a:lnTo>
                    <a:pt x="270129" y="25527"/>
                  </a:lnTo>
                  <a:lnTo>
                    <a:pt x="239522" y="25527"/>
                  </a:lnTo>
                  <a:lnTo>
                    <a:pt x="239522" y="113157"/>
                  </a:lnTo>
                  <a:lnTo>
                    <a:pt x="267208" y="113157"/>
                  </a:lnTo>
                  <a:lnTo>
                    <a:pt x="298323" y="69088"/>
                  </a:lnTo>
                  <a:lnTo>
                    <a:pt x="298323" y="113157"/>
                  </a:lnTo>
                  <a:lnTo>
                    <a:pt x="328930" y="113157"/>
                  </a:lnTo>
                  <a:lnTo>
                    <a:pt x="328930" y="25527"/>
                  </a:lnTo>
                  <a:close/>
                </a:path>
                <a:path w="1285239" h="504189">
                  <a:moveTo>
                    <a:pt x="393700" y="414020"/>
                  </a:moveTo>
                  <a:lnTo>
                    <a:pt x="362712" y="414020"/>
                  </a:lnTo>
                  <a:lnTo>
                    <a:pt x="362712" y="444500"/>
                  </a:lnTo>
                  <a:lnTo>
                    <a:pt x="335407" y="444500"/>
                  </a:lnTo>
                  <a:lnTo>
                    <a:pt x="335407" y="414020"/>
                  </a:lnTo>
                  <a:lnTo>
                    <a:pt x="304292" y="414020"/>
                  </a:lnTo>
                  <a:lnTo>
                    <a:pt x="304292" y="444500"/>
                  </a:lnTo>
                  <a:lnTo>
                    <a:pt x="304292" y="471170"/>
                  </a:lnTo>
                  <a:lnTo>
                    <a:pt x="304292" y="501650"/>
                  </a:lnTo>
                  <a:lnTo>
                    <a:pt x="335407" y="501650"/>
                  </a:lnTo>
                  <a:lnTo>
                    <a:pt x="335407" y="471170"/>
                  </a:lnTo>
                  <a:lnTo>
                    <a:pt x="362712" y="471170"/>
                  </a:lnTo>
                  <a:lnTo>
                    <a:pt x="362712" y="501650"/>
                  </a:lnTo>
                  <a:lnTo>
                    <a:pt x="393700" y="501650"/>
                  </a:lnTo>
                  <a:lnTo>
                    <a:pt x="393700" y="471170"/>
                  </a:lnTo>
                  <a:lnTo>
                    <a:pt x="393700" y="444500"/>
                  </a:lnTo>
                  <a:lnTo>
                    <a:pt x="393700" y="414020"/>
                  </a:lnTo>
                  <a:close/>
                </a:path>
                <a:path w="1285239" h="504189">
                  <a:moveTo>
                    <a:pt x="396367" y="257937"/>
                  </a:moveTo>
                  <a:lnTo>
                    <a:pt x="373380" y="221361"/>
                  </a:lnTo>
                  <a:lnTo>
                    <a:pt x="366268" y="219710"/>
                  </a:lnTo>
                  <a:lnTo>
                    <a:pt x="366268" y="271780"/>
                  </a:lnTo>
                  <a:lnTo>
                    <a:pt x="366268" y="284734"/>
                  </a:lnTo>
                  <a:lnTo>
                    <a:pt x="359918" y="290195"/>
                  </a:lnTo>
                  <a:lnTo>
                    <a:pt x="344297" y="290195"/>
                  </a:lnTo>
                  <a:lnTo>
                    <a:pt x="339725" y="286639"/>
                  </a:lnTo>
                  <a:lnTo>
                    <a:pt x="339725" y="273685"/>
                  </a:lnTo>
                  <a:lnTo>
                    <a:pt x="344805" y="269494"/>
                  </a:lnTo>
                  <a:lnTo>
                    <a:pt x="358648" y="269494"/>
                  </a:lnTo>
                  <a:lnTo>
                    <a:pt x="362966" y="270383"/>
                  </a:lnTo>
                  <a:lnTo>
                    <a:pt x="366268" y="271780"/>
                  </a:lnTo>
                  <a:lnTo>
                    <a:pt x="366268" y="219710"/>
                  </a:lnTo>
                  <a:lnTo>
                    <a:pt x="364236" y="219329"/>
                  </a:lnTo>
                  <a:lnTo>
                    <a:pt x="353187" y="218567"/>
                  </a:lnTo>
                  <a:lnTo>
                    <a:pt x="342519" y="219075"/>
                  </a:lnTo>
                  <a:lnTo>
                    <a:pt x="333248" y="220472"/>
                  </a:lnTo>
                  <a:lnTo>
                    <a:pt x="324993" y="222631"/>
                  </a:lnTo>
                  <a:lnTo>
                    <a:pt x="317373" y="225425"/>
                  </a:lnTo>
                  <a:lnTo>
                    <a:pt x="323723" y="246888"/>
                  </a:lnTo>
                  <a:lnTo>
                    <a:pt x="331724" y="243840"/>
                  </a:lnTo>
                  <a:lnTo>
                    <a:pt x="338963" y="242062"/>
                  </a:lnTo>
                  <a:lnTo>
                    <a:pt x="360299" y="242062"/>
                  </a:lnTo>
                  <a:lnTo>
                    <a:pt x="366014" y="247269"/>
                  </a:lnTo>
                  <a:lnTo>
                    <a:pt x="366014" y="257937"/>
                  </a:lnTo>
                  <a:lnTo>
                    <a:pt x="360934" y="256032"/>
                  </a:lnTo>
                  <a:lnTo>
                    <a:pt x="353060" y="254508"/>
                  </a:lnTo>
                  <a:lnTo>
                    <a:pt x="344678" y="254508"/>
                  </a:lnTo>
                  <a:lnTo>
                    <a:pt x="330454" y="256286"/>
                  </a:lnTo>
                  <a:lnTo>
                    <a:pt x="319532" y="261493"/>
                  </a:lnTo>
                  <a:lnTo>
                    <a:pt x="312420" y="270129"/>
                  </a:lnTo>
                  <a:lnTo>
                    <a:pt x="310007" y="282067"/>
                  </a:lnTo>
                  <a:lnTo>
                    <a:pt x="310007" y="282448"/>
                  </a:lnTo>
                  <a:lnTo>
                    <a:pt x="312166" y="294005"/>
                  </a:lnTo>
                  <a:lnTo>
                    <a:pt x="318516" y="302387"/>
                  </a:lnTo>
                  <a:lnTo>
                    <a:pt x="327914" y="307721"/>
                  </a:lnTo>
                  <a:lnTo>
                    <a:pt x="339598" y="309499"/>
                  </a:lnTo>
                  <a:lnTo>
                    <a:pt x="347726" y="308610"/>
                  </a:lnTo>
                  <a:lnTo>
                    <a:pt x="354711" y="306324"/>
                  </a:lnTo>
                  <a:lnTo>
                    <a:pt x="360680" y="302895"/>
                  </a:lnTo>
                  <a:lnTo>
                    <a:pt x="365760" y="298323"/>
                  </a:lnTo>
                  <a:lnTo>
                    <a:pt x="365760" y="307467"/>
                  </a:lnTo>
                  <a:lnTo>
                    <a:pt x="396367" y="307467"/>
                  </a:lnTo>
                  <a:lnTo>
                    <a:pt x="396367" y="298323"/>
                  </a:lnTo>
                  <a:lnTo>
                    <a:pt x="396367" y="290195"/>
                  </a:lnTo>
                  <a:lnTo>
                    <a:pt x="396367" y="257937"/>
                  </a:lnTo>
                  <a:close/>
                </a:path>
                <a:path w="1285239" h="504189">
                  <a:moveTo>
                    <a:pt x="439928" y="69088"/>
                  </a:moveTo>
                  <a:lnTo>
                    <a:pt x="410845" y="27178"/>
                  </a:lnTo>
                  <a:lnTo>
                    <a:pt x="409829" y="27051"/>
                  </a:lnTo>
                  <a:lnTo>
                    <a:pt x="409829" y="69088"/>
                  </a:lnTo>
                  <a:lnTo>
                    <a:pt x="409829" y="69723"/>
                  </a:lnTo>
                  <a:lnTo>
                    <a:pt x="408559" y="76962"/>
                  </a:lnTo>
                  <a:lnTo>
                    <a:pt x="408559" y="77216"/>
                  </a:lnTo>
                  <a:lnTo>
                    <a:pt x="404749" y="83439"/>
                  </a:lnTo>
                  <a:lnTo>
                    <a:pt x="398907" y="87630"/>
                  </a:lnTo>
                  <a:lnTo>
                    <a:pt x="391160" y="89154"/>
                  </a:lnTo>
                  <a:lnTo>
                    <a:pt x="383794" y="87630"/>
                  </a:lnTo>
                  <a:lnTo>
                    <a:pt x="372364" y="69088"/>
                  </a:lnTo>
                  <a:lnTo>
                    <a:pt x="373634" y="61722"/>
                  </a:lnTo>
                  <a:lnTo>
                    <a:pt x="373634" y="61468"/>
                  </a:lnTo>
                  <a:lnTo>
                    <a:pt x="377317" y="55372"/>
                  </a:lnTo>
                  <a:lnTo>
                    <a:pt x="383159" y="51054"/>
                  </a:lnTo>
                  <a:lnTo>
                    <a:pt x="382905" y="51054"/>
                  </a:lnTo>
                  <a:lnTo>
                    <a:pt x="390906" y="49403"/>
                  </a:lnTo>
                  <a:lnTo>
                    <a:pt x="398526" y="51054"/>
                  </a:lnTo>
                  <a:lnTo>
                    <a:pt x="404495" y="55372"/>
                  </a:lnTo>
                  <a:lnTo>
                    <a:pt x="408432" y="61722"/>
                  </a:lnTo>
                  <a:lnTo>
                    <a:pt x="409829" y="69088"/>
                  </a:lnTo>
                  <a:lnTo>
                    <a:pt x="409829" y="27051"/>
                  </a:lnTo>
                  <a:lnTo>
                    <a:pt x="371602" y="27178"/>
                  </a:lnTo>
                  <a:lnTo>
                    <a:pt x="342265" y="69088"/>
                  </a:lnTo>
                  <a:lnTo>
                    <a:pt x="342265" y="69723"/>
                  </a:lnTo>
                  <a:lnTo>
                    <a:pt x="345821" y="87122"/>
                  </a:lnTo>
                  <a:lnTo>
                    <a:pt x="345821" y="87376"/>
                  </a:lnTo>
                  <a:lnTo>
                    <a:pt x="355854" y="101727"/>
                  </a:lnTo>
                  <a:lnTo>
                    <a:pt x="371348" y="111633"/>
                  </a:lnTo>
                  <a:lnTo>
                    <a:pt x="390906" y="115189"/>
                  </a:lnTo>
                  <a:lnTo>
                    <a:pt x="410210" y="111633"/>
                  </a:lnTo>
                  <a:lnTo>
                    <a:pt x="410464" y="111633"/>
                  </a:lnTo>
                  <a:lnTo>
                    <a:pt x="426085" y="101727"/>
                  </a:lnTo>
                  <a:lnTo>
                    <a:pt x="434848" y="89154"/>
                  </a:lnTo>
                  <a:lnTo>
                    <a:pt x="436245" y="87122"/>
                  </a:lnTo>
                  <a:lnTo>
                    <a:pt x="439928" y="69723"/>
                  </a:lnTo>
                  <a:lnTo>
                    <a:pt x="439928" y="69088"/>
                  </a:lnTo>
                  <a:close/>
                </a:path>
                <a:path w="1285239" h="504189">
                  <a:moveTo>
                    <a:pt x="494538" y="289560"/>
                  </a:moveTo>
                  <a:lnTo>
                    <a:pt x="473710" y="274701"/>
                  </a:lnTo>
                  <a:lnTo>
                    <a:pt x="469011" y="280289"/>
                  </a:lnTo>
                  <a:lnTo>
                    <a:pt x="464439" y="283718"/>
                  </a:lnTo>
                  <a:lnTo>
                    <a:pt x="456692" y="283718"/>
                  </a:lnTo>
                  <a:lnTo>
                    <a:pt x="449453" y="282194"/>
                  </a:lnTo>
                  <a:lnTo>
                    <a:pt x="443865" y="278003"/>
                  </a:lnTo>
                  <a:lnTo>
                    <a:pt x="440309" y="271653"/>
                  </a:lnTo>
                  <a:lnTo>
                    <a:pt x="439039" y="263525"/>
                  </a:lnTo>
                  <a:lnTo>
                    <a:pt x="440309" y="255778"/>
                  </a:lnTo>
                  <a:lnTo>
                    <a:pt x="443992" y="249555"/>
                  </a:lnTo>
                  <a:lnTo>
                    <a:pt x="449453" y="245364"/>
                  </a:lnTo>
                  <a:lnTo>
                    <a:pt x="456565" y="243840"/>
                  </a:lnTo>
                  <a:lnTo>
                    <a:pt x="463931" y="243840"/>
                  </a:lnTo>
                  <a:lnTo>
                    <a:pt x="468630" y="247396"/>
                  </a:lnTo>
                  <a:lnTo>
                    <a:pt x="473075" y="253111"/>
                  </a:lnTo>
                  <a:lnTo>
                    <a:pt x="494030" y="237490"/>
                  </a:lnTo>
                  <a:lnTo>
                    <a:pt x="487426" y="229616"/>
                  </a:lnTo>
                  <a:lnTo>
                    <a:pt x="479044" y="223393"/>
                  </a:lnTo>
                  <a:lnTo>
                    <a:pt x="468757" y="219456"/>
                  </a:lnTo>
                  <a:lnTo>
                    <a:pt x="456184" y="218059"/>
                  </a:lnTo>
                  <a:lnTo>
                    <a:pt x="437007" y="221742"/>
                  </a:lnTo>
                  <a:lnTo>
                    <a:pt x="422021" y="231648"/>
                  </a:lnTo>
                  <a:lnTo>
                    <a:pt x="412369" y="246253"/>
                  </a:lnTo>
                  <a:lnTo>
                    <a:pt x="408813" y="264160"/>
                  </a:lnTo>
                  <a:lnTo>
                    <a:pt x="412369" y="281686"/>
                  </a:lnTo>
                  <a:lnTo>
                    <a:pt x="422021" y="296164"/>
                  </a:lnTo>
                  <a:lnTo>
                    <a:pt x="436626" y="305943"/>
                  </a:lnTo>
                  <a:lnTo>
                    <a:pt x="455168" y="309626"/>
                  </a:lnTo>
                  <a:lnTo>
                    <a:pt x="468376" y="308229"/>
                  </a:lnTo>
                  <a:lnTo>
                    <a:pt x="479044" y="304165"/>
                  </a:lnTo>
                  <a:lnTo>
                    <a:pt x="487553" y="297815"/>
                  </a:lnTo>
                  <a:lnTo>
                    <a:pt x="494538" y="289560"/>
                  </a:lnTo>
                  <a:close/>
                </a:path>
                <a:path w="1285239" h="504189">
                  <a:moveTo>
                    <a:pt x="504698" y="457835"/>
                  </a:moveTo>
                  <a:lnTo>
                    <a:pt x="501015" y="440436"/>
                  </a:lnTo>
                  <a:lnTo>
                    <a:pt x="501015" y="440182"/>
                  </a:lnTo>
                  <a:lnTo>
                    <a:pt x="499618" y="438277"/>
                  </a:lnTo>
                  <a:lnTo>
                    <a:pt x="490982" y="425831"/>
                  </a:lnTo>
                  <a:lnTo>
                    <a:pt x="475488" y="415925"/>
                  </a:lnTo>
                  <a:lnTo>
                    <a:pt x="474599" y="415925"/>
                  </a:lnTo>
                  <a:lnTo>
                    <a:pt x="474586" y="439356"/>
                  </a:lnTo>
                  <a:lnTo>
                    <a:pt x="474586" y="458508"/>
                  </a:lnTo>
                  <a:lnTo>
                    <a:pt x="473202" y="465836"/>
                  </a:lnTo>
                  <a:lnTo>
                    <a:pt x="469392" y="472186"/>
                  </a:lnTo>
                  <a:lnTo>
                    <a:pt x="463550" y="476377"/>
                  </a:lnTo>
                  <a:lnTo>
                    <a:pt x="455930" y="477901"/>
                  </a:lnTo>
                  <a:lnTo>
                    <a:pt x="448437" y="476377"/>
                  </a:lnTo>
                  <a:lnTo>
                    <a:pt x="437007" y="457835"/>
                  </a:lnTo>
                  <a:lnTo>
                    <a:pt x="438277" y="450469"/>
                  </a:lnTo>
                  <a:lnTo>
                    <a:pt x="438404" y="450215"/>
                  </a:lnTo>
                  <a:lnTo>
                    <a:pt x="441960" y="444119"/>
                  </a:lnTo>
                  <a:lnTo>
                    <a:pt x="447802" y="439801"/>
                  </a:lnTo>
                  <a:lnTo>
                    <a:pt x="455549" y="438277"/>
                  </a:lnTo>
                  <a:lnTo>
                    <a:pt x="463169" y="439801"/>
                  </a:lnTo>
                  <a:lnTo>
                    <a:pt x="469265" y="444119"/>
                  </a:lnTo>
                  <a:lnTo>
                    <a:pt x="473075" y="450469"/>
                  </a:lnTo>
                  <a:lnTo>
                    <a:pt x="474472" y="457835"/>
                  </a:lnTo>
                  <a:lnTo>
                    <a:pt x="474586" y="439356"/>
                  </a:lnTo>
                  <a:lnTo>
                    <a:pt x="474586" y="415925"/>
                  </a:lnTo>
                  <a:lnTo>
                    <a:pt x="436245" y="415925"/>
                  </a:lnTo>
                  <a:lnTo>
                    <a:pt x="407035" y="457835"/>
                  </a:lnTo>
                  <a:lnTo>
                    <a:pt x="406908" y="458508"/>
                  </a:lnTo>
                  <a:lnTo>
                    <a:pt x="410464" y="475996"/>
                  </a:lnTo>
                  <a:lnTo>
                    <a:pt x="455549" y="504063"/>
                  </a:lnTo>
                  <a:lnTo>
                    <a:pt x="474853" y="500507"/>
                  </a:lnTo>
                  <a:lnTo>
                    <a:pt x="475107" y="500507"/>
                  </a:lnTo>
                  <a:lnTo>
                    <a:pt x="490728" y="490474"/>
                  </a:lnTo>
                  <a:lnTo>
                    <a:pt x="499618" y="477901"/>
                  </a:lnTo>
                  <a:lnTo>
                    <a:pt x="501015" y="475996"/>
                  </a:lnTo>
                  <a:lnTo>
                    <a:pt x="504698" y="457835"/>
                  </a:lnTo>
                  <a:close/>
                </a:path>
                <a:path w="1285239" h="504189">
                  <a:moveTo>
                    <a:pt x="550418" y="68961"/>
                  </a:moveTo>
                  <a:lnTo>
                    <a:pt x="547243" y="50673"/>
                  </a:lnTo>
                  <a:lnTo>
                    <a:pt x="547116" y="50038"/>
                  </a:lnTo>
                  <a:lnTo>
                    <a:pt x="546608" y="49149"/>
                  </a:lnTo>
                  <a:lnTo>
                    <a:pt x="539369" y="37211"/>
                  </a:lnTo>
                  <a:lnTo>
                    <a:pt x="538607" y="35687"/>
                  </a:lnTo>
                  <a:lnTo>
                    <a:pt x="526034" y="26670"/>
                  </a:lnTo>
                  <a:lnTo>
                    <a:pt x="519938" y="25400"/>
                  </a:lnTo>
                  <a:lnTo>
                    <a:pt x="519938" y="69342"/>
                  </a:lnTo>
                  <a:lnTo>
                    <a:pt x="518414" y="77470"/>
                  </a:lnTo>
                  <a:lnTo>
                    <a:pt x="514477" y="83820"/>
                  </a:lnTo>
                  <a:lnTo>
                    <a:pt x="508762" y="87884"/>
                  </a:lnTo>
                  <a:lnTo>
                    <a:pt x="501777" y="89281"/>
                  </a:lnTo>
                  <a:lnTo>
                    <a:pt x="494665" y="87884"/>
                  </a:lnTo>
                  <a:lnTo>
                    <a:pt x="488950" y="83820"/>
                  </a:lnTo>
                  <a:lnTo>
                    <a:pt x="485013" y="77470"/>
                  </a:lnTo>
                  <a:lnTo>
                    <a:pt x="483489" y="69342"/>
                  </a:lnTo>
                  <a:lnTo>
                    <a:pt x="483616" y="68961"/>
                  </a:lnTo>
                  <a:lnTo>
                    <a:pt x="485013" y="61087"/>
                  </a:lnTo>
                  <a:lnTo>
                    <a:pt x="488823" y="54737"/>
                  </a:lnTo>
                  <a:lnTo>
                    <a:pt x="494538" y="50673"/>
                  </a:lnTo>
                  <a:lnTo>
                    <a:pt x="501777" y="49149"/>
                  </a:lnTo>
                  <a:lnTo>
                    <a:pt x="508762" y="50673"/>
                  </a:lnTo>
                  <a:lnTo>
                    <a:pt x="514477" y="54737"/>
                  </a:lnTo>
                  <a:lnTo>
                    <a:pt x="518414" y="61087"/>
                  </a:lnTo>
                  <a:lnTo>
                    <a:pt x="519811" y="68961"/>
                  </a:lnTo>
                  <a:lnTo>
                    <a:pt x="519938" y="69342"/>
                  </a:lnTo>
                  <a:lnTo>
                    <a:pt x="519938" y="25400"/>
                  </a:lnTo>
                  <a:lnTo>
                    <a:pt x="511048" y="23495"/>
                  </a:lnTo>
                  <a:lnTo>
                    <a:pt x="502158" y="24638"/>
                  </a:lnTo>
                  <a:lnTo>
                    <a:pt x="494919" y="27559"/>
                  </a:lnTo>
                  <a:lnTo>
                    <a:pt x="489077" y="32004"/>
                  </a:lnTo>
                  <a:lnTo>
                    <a:pt x="484251" y="37211"/>
                  </a:lnTo>
                  <a:lnTo>
                    <a:pt x="484251" y="25527"/>
                  </a:lnTo>
                  <a:lnTo>
                    <a:pt x="453136" y="25527"/>
                  </a:lnTo>
                  <a:lnTo>
                    <a:pt x="453136" y="139065"/>
                  </a:lnTo>
                  <a:lnTo>
                    <a:pt x="484251" y="139065"/>
                  </a:lnTo>
                  <a:lnTo>
                    <a:pt x="484251" y="102489"/>
                  </a:lnTo>
                  <a:lnTo>
                    <a:pt x="489077" y="107188"/>
                  </a:lnTo>
                  <a:lnTo>
                    <a:pt x="494919" y="111252"/>
                  </a:lnTo>
                  <a:lnTo>
                    <a:pt x="502158" y="114046"/>
                  </a:lnTo>
                  <a:lnTo>
                    <a:pt x="511175" y="115062"/>
                  </a:lnTo>
                  <a:lnTo>
                    <a:pt x="526161" y="111887"/>
                  </a:lnTo>
                  <a:lnTo>
                    <a:pt x="538607" y="102870"/>
                  </a:lnTo>
                  <a:lnTo>
                    <a:pt x="538861" y="102489"/>
                  </a:lnTo>
                  <a:lnTo>
                    <a:pt x="546608" y="89281"/>
                  </a:lnTo>
                  <a:lnTo>
                    <a:pt x="547243" y="88392"/>
                  </a:lnTo>
                  <a:lnTo>
                    <a:pt x="550291" y="69342"/>
                  </a:lnTo>
                  <a:lnTo>
                    <a:pt x="550418" y="68961"/>
                  </a:lnTo>
                  <a:close/>
                </a:path>
                <a:path w="1285239" h="504189">
                  <a:moveTo>
                    <a:pt x="599948" y="307467"/>
                  </a:moveTo>
                  <a:lnTo>
                    <a:pt x="562610" y="219202"/>
                  </a:lnTo>
                  <a:lnTo>
                    <a:pt x="533781" y="219202"/>
                  </a:lnTo>
                  <a:lnTo>
                    <a:pt x="496443" y="307467"/>
                  </a:lnTo>
                  <a:lnTo>
                    <a:pt x="528955" y="307467"/>
                  </a:lnTo>
                  <a:lnTo>
                    <a:pt x="548005" y="256667"/>
                  </a:lnTo>
                  <a:lnTo>
                    <a:pt x="567182" y="307467"/>
                  </a:lnTo>
                  <a:lnTo>
                    <a:pt x="599948" y="307467"/>
                  </a:lnTo>
                  <a:close/>
                </a:path>
                <a:path w="1285239" h="504189">
                  <a:moveTo>
                    <a:pt x="620903" y="414274"/>
                  </a:moveTo>
                  <a:lnTo>
                    <a:pt x="590423" y="414274"/>
                  </a:lnTo>
                  <a:lnTo>
                    <a:pt x="569341" y="446405"/>
                  </a:lnTo>
                  <a:lnTo>
                    <a:pt x="548386" y="414274"/>
                  </a:lnTo>
                  <a:lnTo>
                    <a:pt x="517779" y="414274"/>
                  </a:lnTo>
                  <a:lnTo>
                    <a:pt x="517779" y="501904"/>
                  </a:lnTo>
                  <a:lnTo>
                    <a:pt x="547243" y="501904"/>
                  </a:lnTo>
                  <a:lnTo>
                    <a:pt x="547243" y="456565"/>
                  </a:lnTo>
                  <a:lnTo>
                    <a:pt x="568960" y="488950"/>
                  </a:lnTo>
                  <a:lnTo>
                    <a:pt x="569468" y="488950"/>
                  </a:lnTo>
                  <a:lnTo>
                    <a:pt x="591439" y="456057"/>
                  </a:lnTo>
                  <a:lnTo>
                    <a:pt x="591439" y="501904"/>
                  </a:lnTo>
                  <a:lnTo>
                    <a:pt x="620903" y="501904"/>
                  </a:lnTo>
                  <a:lnTo>
                    <a:pt x="620903" y="414274"/>
                  </a:lnTo>
                  <a:close/>
                </a:path>
                <a:path w="1285239" h="504189">
                  <a:moveTo>
                    <a:pt x="653161" y="25527"/>
                  </a:moveTo>
                  <a:lnTo>
                    <a:pt x="624840" y="25527"/>
                  </a:lnTo>
                  <a:lnTo>
                    <a:pt x="594360" y="68199"/>
                  </a:lnTo>
                  <a:lnTo>
                    <a:pt x="594360" y="25527"/>
                  </a:lnTo>
                  <a:lnTo>
                    <a:pt x="563753" y="25527"/>
                  </a:lnTo>
                  <a:lnTo>
                    <a:pt x="563753" y="113157"/>
                  </a:lnTo>
                  <a:lnTo>
                    <a:pt x="591439" y="113157"/>
                  </a:lnTo>
                  <a:lnTo>
                    <a:pt x="622554" y="69088"/>
                  </a:lnTo>
                  <a:lnTo>
                    <a:pt x="622554" y="113157"/>
                  </a:lnTo>
                  <a:lnTo>
                    <a:pt x="653161" y="113157"/>
                  </a:lnTo>
                  <a:lnTo>
                    <a:pt x="653161" y="25527"/>
                  </a:lnTo>
                  <a:close/>
                </a:path>
                <a:path w="1285239" h="504189">
                  <a:moveTo>
                    <a:pt x="699262" y="219837"/>
                  </a:moveTo>
                  <a:lnTo>
                    <a:pt x="670814" y="219837"/>
                  </a:lnTo>
                  <a:lnTo>
                    <a:pt x="640461" y="262636"/>
                  </a:lnTo>
                  <a:lnTo>
                    <a:pt x="640461" y="219837"/>
                  </a:lnTo>
                  <a:lnTo>
                    <a:pt x="609854" y="219837"/>
                  </a:lnTo>
                  <a:lnTo>
                    <a:pt x="609854" y="307467"/>
                  </a:lnTo>
                  <a:lnTo>
                    <a:pt x="637413" y="307467"/>
                  </a:lnTo>
                  <a:lnTo>
                    <a:pt x="668528" y="263525"/>
                  </a:lnTo>
                  <a:lnTo>
                    <a:pt x="668528" y="307467"/>
                  </a:lnTo>
                  <a:lnTo>
                    <a:pt x="699262" y="307467"/>
                  </a:lnTo>
                  <a:lnTo>
                    <a:pt x="699262" y="219837"/>
                  </a:lnTo>
                  <a:close/>
                </a:path>
                <a:path w="1285239" h="504189">
                  <a:moveTo>
                    <a:pt x="727075" y="414274"/>
                  </a:moveTo>
                  <a:lnTo>
                    <a:pt x="698754" y="414274"/>
                  </a:lnTo>
                  <a:lnTo>
                    <a:pt x="668274" y="457073"/>
                  </a:lnTo>
                  <a:lnTo>
                    <a:pt x="668274" y="414274"/>
                  </a:lnTo>
                  <a:lnTo>
                    <a:pt x="637667" y="414274"/>
                  </a:lnTo>
                  <a:lnTo>
                    <a:pt x="637667" y="501904"/>
                  </a:lnTo>
                  <a:lnTo>
                    <a:pt x="665353" y="501904"/>
                  </a:lnTo>
                  <a:lnTo>
                    <a:pt x="696468" y="457835"/>
                  </a:lnTo>
                  <a:lnTo>
                    <a:pt x="696468" y="501904"/>
                  </a:lnTo>
                  <a:lnTo>
                    <a:pt x="727075" y="501904"/>
                  </a:lnTo>
                  <a:lnTo>
                    <a:pt x="727075" y="414274"/>
                  </a:lnTo>
                  <a:close/>
                </a:path>
                <a:path w="1285239" h="504189">
                  <a:moveTo>
                    <a:pt x="752094" y="25527"/>
                  </a:moveTo>
                  <a:lnTo>
                    <a:pt x="665480" y="25527"/>
                  </a:lnTo>
                  <a:lnTo>
                    <a:pt x="665480" y="51562"/>
                  </a:lnTo>
                  <a:lnTo>
                    <a:pt x="693293" y="51562"/>
                  </a:lnTo>
                  <a:lnTo>
                    <a:pt x="693293" y="113157"/>
                  </a:lnTo>
                  <a:lnTo>
                    <a:pt x="724281" y="113157"/>
                  </a:lnTo>
                  <a:lnTo>
                    <a:pt x="724281" y="51562"/>
                  </a:lnTo>
                  <a:lnTo>
                    <a:pt x="752094" y="51562"/>
                  </a:lnTo>
                  <a:lnTo>
                    <a:pt x="752094" y="25527"/>
                  </a:lnTo>
                  <a:close/>
                </a:path>
                <a:path w="1285239" h="504189">
                  <a:moveTo>
                    <a:pt x="837819" y="501904"/>
                  </a:moveTo>
                  <a:lnTo>
                    <a:pt x="803910" y="457073"/>
                  </a:lnTo>
                  <a:lnTo>
                    <a:pt x="837057" y="414274"/>
                  </a:lnTo>
                  <a:lnTo>
                    <a:pt x="801116" y="414274"/>
                  </a:lnTo>
                  <a:lnTo>
                    <a:pt x="779653" y="445262"/>
                  </a:lnTo>
                  <a:lnTo>
                    <a:pt x="774827" y="445262"/>
                  </a:lnTo>
                  <a:lnTo>
                    <a:pt x="774827" y="414274"/>
                  </a:lnTo>
                  <a:lnTo>
                    <a:pt x="743712" y="414274"/>
                  </a:lnTo>
                  <a:lnTo>
                    <a:pt x="743712" y="501904"/>
                  </a:lnTo>
                  <a:lnTo>
                    <a:pt x="774827" y="501904"/>
                  </a:lnTo>
                  <a:lnTo>
                    <a:pt x="774827" y="470789"/>
                  </a:lnTo>
                  <a:lnTo>
                    <a:pt x="779780" y="470789"/>
                  </a:lnTo>
                  <a:lnTo>
                    <a:pt x="801878" y="501904"/>
                  </a:lnTo>
                  <a:lnTo>
                    <a:pt x="837819" y="501904"/>
                  </a:lnTo>
                  <a:close/>
                </a:path>
                <a:path w="1285239" h="504189">
                  <a:moveTo>
                    <a:pt x="846963" y="71501"/>
                  </a:moveTo>
                  <a:lnTo>
                    <a:pt x="845566" y="62103"/>
                  </a:lnTo>
                  <a:lnTo>
                    <a:pt x="844296" y="53086"/>
                  </a:lnTo>
                  <a:lnTo>
                    <a:pt x="840613" y="46228"/>
                  </a:lnTo>
                  <a:lnTo>
                    <a:pt x="836041" y="37846"/>
                  </a:lnTo>
                  <a:lnTo>
                    <a:pt x="822198" y="27432"/>
                  </a:lnTo>
                  <a:lnTo>
                    <a:pt x="817880" y="26543"/>
                  </a:lnTo>
                  <a:lnTo>
                    <a:pt x="817880" y="62103"/>
                  </a:lnTo>
                  <a:lnTo>
                    <a:pt x="787019" y="62103"/>
                  </a:lnTo>
                  <a:lnTo>
                    <a:pt x="788797" y="52324"/>
                  </a:lnTo>
                  <a:lnTo>
                    <a:pt x="794004" y="46228"/>
                  </a:lnTo>
                  <a:lnTo>
                    <a:pt x="810895" y="46228"/>
                  </a:lnTo>
                  <a:lnTo>
                    <a:pt x="816737" y="52324"/>
                  </a:lnTo>
                  <a:lnTo>
                    <a:pt x="817880" y="62103"/>
                  </a:lnTo>
                  <a:lnTo>
                    <a:pt x="817880" y="26543"/>
                  </a:lnTo>
                  <a:lnTo>
                    <a:pt x="770255" y="36957"/>
                  </a:lnTo>
                  <a:lnTo>
                    <a:pt x="757682" y="69342"/>
                  </a:lnTo>
                  <a:lnTo>
                    <a:pt x="757682" y="69723"/>
                  </a:lnTo>
                  <a:lnTo>
                    <a:pt x="761238" y="88265"/>
                  </a:lnTo>
                  <a:lnTo>
                    <a:pt x="771017" y="102616"/>
                  </a:lnTo>
                  <a:lnTo>
                    <a:pt x="786003" y="111887"/>
                  </a:lnTo>
                  <a:lnTo>
                    <a:pt x="805180" y="115189"/>
                  </a:lnTo>
                  <a:lnTo>
                    <a:pt x="817372" y="113919"/>
                  </a:lnTo>
                  <a:lnTo>
                    <a:pt x="827786" y="110363"/>
                  </a:lnTo>
                  <a:lnTo>
                    <a:pt x="836422" y="104775"/>
                  </a:lnTo>
                  <a:lnTo>
                    <a:pt x="843534" y="97409"/>
                  </a:lnTo>
                  <a:lnTo>
                    <a:pt x="837184" y="92202"/>
                  </a:lnTo>
                  <a:lnTo>
                    <a:pt x="826262" y="83312"/>
                  </a:lnTo>
                  <a:lnTo>
                    <a:pt x="819912" y="89662"/>
                  </a:lnTo>
                  <a:lnTo>
                    <a:pt x="814324" y="92202"/>
                  </a:lnTo>
                  <a:lnTo>
                    <a:pt x="796798" y="92202"/>
                  </a:lnTo>
                  <a:lnTo>
                    <a:pt x="789940" y="87503"/>
                  </a:lnTo>
                  <a:lnTo>
                    <a:pt x="787527" y="77851"/>
                  </a:lnTo>
                  <a:lnTo>
                    <a:pt x="846709" y="77851"/>
                  </a:lnTo>
                  <a:lnTo>
                    <a:pt x="846963" y="75692"/>
                  </a:lnTo>
                  <a:lnTo>
                    <a:pt x="846963" y="71501"/>
                  </a:lnTo>
                  <a:close/>
                </a:path>
                <a:path w="1285239" h="504189">
                  <a:moveTo>
                    <a:pt x="934593" y="414274"/>
                  </a:moveTo>
                  <a:lnTo>
                    <a:pt x="906145" y="414274"/>
                  </a:lnTo>
                  <a:lnTo>
                    <a:pt x="875792" y="457073"/>
                  </a:lnTo>
                  <a:lnTo>
                    <a:pt x="875792" y="414274"/>
                  </a:lnTo>
                  <a:lnTo>
                    <a:pt x="845185" y="414274"/>
                  </a:lnTo>
                  <a:lnTo>
                    <a:pt x="845185" y="501904"/>
                  </a:lnTo>
                  <a:lnTo>
                    <a:pt x="872744" y="501904"/>
                  </a:lnTo>
                  <a:lnTo>
                    <a:pt x="903859" y="457835"/>
                  </a:lnTo>
                  <a:lnTo>
                    <a:pt x="903859" y="501904"/>
                  </a:lnTo>
                  <a:lnTo>
                    <a:pt x="934593" y="501904"/>
                  </a:lnTo>
                  <a:lnTo>
                    <a:pt x="934593" y="414274"/>
                  </a:lnTo>
                  <a:close/>
                </a:path>
                <a:path w="1285239" h="504189">
                  <a:moveTo>
                    <a:pt x="939419" y="25527"/>
                  </a:moveTo>
                  <a:lnTo>
                    <a:pt x="852805" y="25527"/>
                  </a:lnTo>
                  <a:lnTo>
                    <a:pt x="852805" y="51562"/>
                  </a:lnTo>
                  <a:lnTo>
                    <a:pt x="880618" y="51562"/>
                  </a:lnTo>
                  <a:lnTo>
                    <a:pt x="880618" y="113157"/>
                  </a:lnTo>
                  <a:lnTo>
                    <a:pt x="911606" y="113157"/>
                  </a:lnTo>
                  <a:lnTo>
                    <a:pt x="911606" y="51562"/>
                  </a:lnTo>
                  <a:lnTo>
                    <a:pt x="939419" y="51562"/>
                  </a:lnTo>
                  <a:lnTo>
                    <a:pt x="939419" y="25527"/>
                  </a:lnTo>
                  <a:close/>
                </a:path>
                <a:path w="1285239" h="504189">
                  <a:moveTo>
                    <a:pt x="1041146" y="25400"/>
                  </a:moveTo>
                  <a:lnTo>
                    <a:pt x="1010158" y="25400"/>
                  </a:lnTo>
                  <a:lnTo>
                    <a:pt x="1010158" y="55880"/>
                  </a:lnTo>
                  <a:lnTo>
                    <a:pt x="982853" y="55880"/>
                  </a:lnTo>
                  <a:lnTo>
                    <a:pt x="982853" y="25400"/>
                  </a:lnTo>
                  <a:lnTo>
                    <a:pt x="951738" y="25400"/>
                  </a:lnTo>
                  <a:lnTo>
                    <a:pt x="951738" y="55880"/>
                  </a:lnTo>
                  <a:lnTo>
                    <a:pt x="951738" y="82550"/>
                  </a:lnTo>
                  <a:lnTo>
                    <a:pt x="951738" y="113030"/>
                  </a:lnTo>
                  <a:lnTo>
                    <a:pt x="982853" y="113030"/>
                  </a:lnTo>
                  <a:lnTo>
                    <a:pt x="982853" y="82550"/>
                  </a:lnTo>
                  <a:lnTo>
                    <a:pt x="1010158" y="82550"/>
                  </a:lnTo>
                  <a:lnTo>
                    <a:pt x="1010158" y="113030"/>
                  </a:lnTo>
                  <a:lnTo>
                    <a:pt x="1041146" y="113030"/>
                  </a:lnTo>
                  <a:lnTo>
                    <a:pt x="1041146" y="82550"/>
                  </a:lnTo>
                  <a:lnTo>
                    <a:pt x="1041146" y="55880"/>
                  </a:lnTo>
                  <a:lnTo>
                    <a:pt x="1041146" y="25400"/>
                  </a:lnTo>
                  <a:close/>
                </a:path>
                <a:path w="1285239" h="504189">
                  <a:moveTo>
                    <a:pt x="1142365" y="80137"/>
                  </a:moveTo>
                  <a:lnTo>
                    <a:pt x="1140460" y="70231"/>
                  </a:lnTo>
                  <a:lnTo>
                    <a:pt x="1140333" y="69977"/>
                  </a:lnTo>
                  <a:lnTo>
                    <a:pt x="1139698" y="66675"/>
                  </a:lnTo>
                  <a:lnTo>
                    <a:pt x="1132078" y="56642"/>
                  </a:lnTo>
                  <a:lnTo>
                    <a:pt x="1119759" y="50419"/>
                  </a:lnTo>
                  <a:lnTo>
                    <a:pt x="1112266" y="49530"/>
                  </a:lnTo>
                  <a:lnTo>
                    <a:pt x="1112266" y="74295"/>
                  </a:lnTo>
                  <a:lnTo>
                    <a:pt x="1112266" y="86741"/>
                  </a:lnTo>
                  <a:lnTo>
                    <a:pt x="1107440" y="90424"/>
                  </a:lnTo>
                  <a:lnTo>
                    <a:pt x="1088517" y="90424"/>
                  </a:lnTo>
                  <a:lnTo>
                    <a:pt x="1088517" y="70231"/>
                  </a:lnTo>
                  <a:lnTo>
                    <a:pt x="1099820" y="70231"/>
                  </a:lnTo>
                  <a:lnTo>
                    <a:pt x="1108075" y="69977"/>
                  </a:lnTo>
                  <a:lnTo>
                    <a:pt x="1112266" y="74295"/>
                  </a:lnTo>
                  <a:lnTo>
                    <a:pt x="1112266" y="49530"/>
                  </a:lnTo>
                  <a:lnTo>
                    <a:pt x="1103249" y="48387"/>
                  </a:lnTo>
                  <a:lnTo>
                    <a:pt x="1088644" y="48387"/>
                  </a:lnTo>
                  <a:lnTo>
                    <a:pt x="1088644" y="25527"/>
                  </a:lnTo>
                  <a:lnTo>
                    <a:pt x="1057783" y="25527"/>
                  </a:lnTo>
                  <a:lnTo>
                    <a:pt x="1057783" y="113157"/>
                  </a:lnTo>
                  <a:lnTo>
                    <a:pt x="1101852" y="113157"/>
                  </a:lnTo>
                  <a:lnTo>
                    <a:pt x="1119251" y="110617"/>
                  </a:lnTo>
                  <a:lnTo>
                    <a:pt x="1131951" y="103759"/>
                  </a:lnTo>
                  <a:lnTo>
                    <a:pt x="1139698" y="93345"/>
                  </a:lnTo>
                  <a:lnTo>
                    <a:pt x="1140333" y="90424"/>
                  </a:lnTo>
                  <a:lnTo>
                    <a:pt x="1142365" y="80264"/>
                  </a:lnTo>
                  <a:lnTo>
                    <a:pt x="1142365" y="80137"/>
                  </a:lnTo>
                  <a:close/>
                </a:path>
                <a:path w="1285239" h="504189">
                  <a:moveTo>
                    <a:pt x="1182497" y="25514"/>
                  </a:moveTo>
                  <a:lnTo>
                    <a:pt x="1151382" y="25514"/>
                  </a:lnTo>
                  <a:lnTo>
                    <a:pt x="1151382" y="113157"/>
                  </a:lnTo>
                  <a:lnTo>
                    <a:pt x="1182497" y="113157"/>
                  </a:lnTo>
                  <a:lnTo>
                    <a:pt x="1182497" y="25514"/>
                  </a:lnTo>
                  <a:close/>
                </a:path>
                <a:path w="1285239" h="504189">
                  <a:moveTo>
                    <a:pt x="1284986" y="71501"/>
                  </a:moveTo>
                  <a:lnTo>
                    <a:pt x="1283589" y="62103"/>
                  </a:lnTo>
                  <a:lnTo>
                    <a:pt x="1282319" y="53086"/>
                  </a:lnTo>
                  <a:lnTo>
                    <a:pt x="1278636" y="46228"/>
                  </a:lnTo>
                  <a:lnTo>
                    <a:pt x="1274064" y="37846"/>
                  </a:lnTo>
                  <a:lnTo>
                    <a:pt x="1260221" y="27432"/>
                  </a:lnTo>
                  <a:lnTo>
                    <a:pt x="1256030" y="26543"/>
                  </a:lnTo>
                  <a:lnTo>
                    <a:pt x="1256030" y="62103"/>
                  </a:lnTo>
                  <a:lnTo>
                    <a:pt x="1225042" y="62103"/>
                  </a:lnTo>
                  <a:lnTo>
                    <a:pt x="1226820" y="52324"/>
                  </a:lnTo>
                  <a:lnTo>
                    <a:pt x="1232027" y="46228"/>
                  </a:lnTo>
                  <a:lnTo>
                    <a:pt x="1248918" y="46228"/>
                  </a:lnTo>
                  <a:lnTo>
                    <a:pt x="1254887" y="52324"/>
                  </a:lnTo>
                  <a:lnTo>
                    <a:pt x="1256030" y="62103"/>
                  </a:lnTo>
                  <a:lnTo>
                    <a:pt x="1256030" y="26543"/>
                  </a:lnTo>
                  <a:lnTo>
                    <a:pt x="1208278" y="36957"/>
                  </a:lnTo>
                  <a:lnTo>
                    <a:pt x="1195705" y="69342"/>
                  </a:lnTo>
                  <a:lnTo>
                    <a:pt x="1195705" y="69723"/>
                  </a:lnTo>
                  <a:lnTo>
                    <a:pt x="1199261" y="88265"/>
                  </a:lnTo>
                  <a:lnTo>
                    <a:pt x="1209040" y="102616"/>
                  </a:lnTo>
                  <a:lnTo>
                    <a:pt x="1224026" y="111887"/>
                  </a:lnTo>
                  <a:lnTo>
                    <a:pt x="1243203" y="115189"/>
                  </a:lnTo>
                  <a:lnTo>
                    <a:pt x="1255522" y="113919"/>
                  </a:lnTo>
                  <a:lnTo>
                    <a:pt x="1265809" y="110363"/>
                  </a:lnTo>
                  <a:lnTo>
                    <a:pt x="1274445" y="104775"/>
                  </a:lnTo>
                  <a:lnTo>
                    <a:pt x="1281557" y="97409"/>
                  </a:lnTo>
                  <a:lnTo>
                    <a:pt x="1275207" y="92202"/>
                  </a:lnTo>
                  <a:lnTo>
                    <a:pt x="1264285" y="83312"/>
                  </a:lnTo>
                  <a:lnTo>
                    <a:pt x="1257935" y="89662"/>
                  </a:lnTo>
                  <a:lnTo>
                    <a:pt x="1252347" y="92202"/>
                  </a:lnTo>
                  <a:lnTo>
                    <a:pt x="1234821" y="92202"/>
                  </a:lnTo>
                  <a:lnTo>
                    <a:pt x="1227963" y="87503"/>
                  </a:lnTo>
                  <a:lnTo>
                    <a:pt x="1225550" y="77851"/>
                  </a:lnTo>
                  <a:lnTo>
                    <a:pt x="1284859" y="77851"/>
                  </a:lnTo>
                  <a:lnTo>
                    <a:pt x="1284986" y="71501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81706" y="3340747"/>
              <a:ext cx="289814" cy="16089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65758" y="3695445"/>
              <a:ext cx="891540" cy="79375"/>
            </a:xfrm>
            <a:custGeom>
              <a:avLst/>
              <a:gdLst/>
              <a:ahLst/>
              <a:cxnLst/>
              <a:rect l="l" t="t" r="r" b="b"/>
              <a:pathLst>
                <a:path w="891539" h="79375">
                  <a:moveTo>
                    <a:pt x="58318" y="45466"/>
                  </a:moveTo>
                  <a:lnTo>
                    <a:pt x="56476" y="35433"/>
                  </a:lnTo>
                  <a:lnTo>
                    <a:pt x="51295" y="27559"/>
                  </a:lnTo>
                  <a:lnTo>
                    <a:pt x="49796" y="26670"/>
                  </a:lnTo>
                  <a:lnTo>
                    <a:pt x="49796" y="34417"/>
                  </a:lnTo>
                  <a:lnTo>
                    <a:pt x="49796" y="52705"/>
                  </a:lnTo>
                  <a:lnTo>
                    <a:pt x="46875" y="59436"/>
                  </a:lnTo>
                  <a:lnTo>
                    <a:pt x="37592" y="68707"/>
                  </a:lnTo>
                  <a:lnTo>
                    <a:pt x="31965" y="71374"/>
                  </a:lnTo>
                  <a:lnTo>
                    <a:pt x="15557" y="71374"/>
                  </a:lnTo>
                  <a:lnTo>
                    <a:pt x="8432" y="64897"/>
                  </a:lnTo>
                  <a:lnTo>
                    <a:pt x="8432" y="46609"/>
                  </a:lnTo>
                  <a:lnTo>
                    <a:pt x="11557" y="39751"/>
                  </a:lnTo>
                  <a:lnTo>
                    <a:pt x="20637" y="30607"/>
                  </a:lnTo>
                  <a:lnTo>
                    <a:pt x="26250" y="27813"/>
                  </a:lnTo>
                  <a:lnTo>
                    <a:pt x="42659" y="27813"/>
                  </a:lnTo>
                  <a:lnTo>
                    <a:pt x="49796" y="34417"/>
                  </a:lnTo>
                  <a:lnTo>
                    <a:pt x="49796" y="26670"/>
                  </a:lnTo>
                  <a:lnTo>
                    <a:pt x="43243" y="22352"/>
                  </a:lnTo>
                  <a:lnTo>
                    <a:pt x="32842" y="20447"/>
                  </a:lnTo>
                  <a:lnTo>
                    <a:pt x="24091" y="20447"/>
                  </a:lnTo>
                  <a:lnTo>
                    <a:pt x="177" y="51943"/>
                  </a:lnTo>
                  <a:lnTo>
                    <a:pt x="114" y="52705"/>
                  </a:lnTo>
                  <a:lnTo>
                    <a:pt x="0" y="53721"/>
                  </a:lnTo>
                  <a:lnTo>
                    <a:pt x="25387" y="78867"/>
                  </a:lnTo>
                  <a:lnTo>
                    <a:pt x="34137" y="78867"/>
                  </a:lnTo>
                  <a:lnTo>
                    <a:pt x="42227" y="75057"/>
                  </a:lnTo>
                  <a:lnTo>
                    <a:pt x="45885" y="71374"/>
                  </a:lnTo>
                  <a:lnTo>
                    <a:pt x="48285" y="68961"/>
                  </a:lnTo>
                  <a:lnTo>
                    <a:pt x="52451" y="63881"/>
                  </a:lnTo>
                  <a:lnTo>
                    <a:pt x="55613" y="58166"/>
                  </a:lnTo>
                  <a:lnTo>
                    <a:pt x="57619" y="51943"/>
                  </a:lnTo>
                  <a:lnTo>
                    <a:pt x="58191" y="46609"/>
                  </a:lnTo>
                  <a:lnTo>
                    <a:pt x="58318" y="45466"/>
                  </a:lnTo>
                  <a:close/>
                </a:path>
                <a:path w="891539" h="79375">
                  <a:moveTo>
                    <a:pt x="121932" y="21717"/>
                  </a:moveTo>
                  <a:lnTo>
                    <a:pt x="68795" y="21717"/>
                  </a:lnTo>
                  <a:lnTo>
                    <a:pt x="66751" y="29083"/>
                  </a:lnTo>
                  <a:lnTo>
                    <a:pt x="89103" y="29083"/>
                  </a:lnTo>
                  <a:lnTo>
                    <a:pt x="76149" y="77470"/>
                  </a:lnTo>
                  <a:lnTo>
                    <a:pt x="84455" y="77470"/>
                  </a:lnTo>
                  <a:lnTo>
                    <a:pt x="97421" y="29083"/>
                  </a:lnTo>
                  <a:lnTo>
                    <a:pt x="119888" y="29083"/>
                  </a:lnTo>
                  <a:lnTo>
                    <a:pt x="121932" y="21717"/>
                  </a:lnTo>
                  <a:close/>
                </a:path>
                <a:path w="891539" h="79375">
                  <a:moveTo>
                    <a:pt x="216001" y="21717"/>
                  </a:moveTo>
                  <a:lnTo>
                    <a:pt x="207683" y="21717"/>
                  </a:lnTo>
                  <a:lnTo>
                    <a:pt x="201422" y="45593"/>
                  </a:lnTo>
                  <a:lnTo>
                    <a:pt x="168478" y="45593"/>
                  </a:lnTo>
                  <a:lnTo>
                    <a:pt x="174853" y="21717"/>
                  </a:lnTo>
                  <a:lnTo>
                    <a:pt x="166535" y="21717"/>
                  </a:lnTo>
                  <a:lnTo>
                    <a:pt x="151638" y="77470"/>
                  </a:lnTo>
                  <a:lnTo>
                    <a:pt x="159956" y="77470"/>
                  </a:lnTo>
                  <a:lnTo>
                    <a:pt x="166535" y="53086"/>
                  </a:lnTo>
                  <a:lnTo>
                    <a:pt x="199377" y="53086"/>
                  </a:lnTo>
                  <a:lnTo>
                    <a:pt x="192786" y="77470"/>
                  </a:lnTo>
                  <a:lnTo>
                    <a:pt x="201104" y="77470"/>
                  </a:lnTo>
                  <a:lnTo>
                    <a:pt x="216001" y="21717"/>
                  </a:lnTo>
                  <a:close/>
                </a:path>
                <a:path w="891539" h="79375">
                  <a:moveTo>
                    <a:pt x="241274" y="71374"/>
                  </a:moveTo>
                  <a:lnTo>
                    <a:pt x="231559" y="61328"/>
                  </a:lnTo>
                  <a:lnTo>
                    <a:pt x="231559" y="64897"/>
                  </a:lnTo>
                  <a:lnTo>
                    <a:pt x="238683" y="71374"/>
                  </a:lnTo>
                  <a:lnTo>
                    <a:pt x="241274" y="71374"/>
                  </a:lnTo>
                  <a:close/>
                </a:path>
                <a:path w="891539" h="79375">
                  <a:moveTo>
                    <a:pt x="281457" y="45466"/>
                  </a:moveTo>
                  <a:lnTo>
                    <a:pt x="279615" y="35433"/>
                  </a:lnTo>
                  <a:lnTo>
                    <a:pt x="274421" y="27559"/>
                  </a:lnTo>
                  <a:lnTo>
                    <a:pt x="272923" y="26670"/>
                  </a:lnTo>
                  <a:lnTo>
                    <a:pt x="266369" y="22352"/>
                  </a:lnTo>
                  <a:lnTo>
                    <a:pt x="255968" y="20447"/>
                  </a:lnTo>
                  <a:lnTo>
                    <a:pt x="247218" y="20447"/>
                  </a:lnTo>
                  <a:lnTo>
                    <a:pt x="223316" y="51943"/>
                  </a:lnTo>
                  <a:lnTo>
                    <a:pt x="223240" y="52705"/>
                  </a:lnTo>
                  <a:lnTo>
                    <a:pt x="231559" y="61328"/>
                  </a:lnTo>
                  <a:lnTo>
                    <a:pt x="231559" y="46609"/>
                  </a:lnTo>
                  <a:lnTo>
                    <a:pt x="234683" y="39751"/>
                  </a:lnTo>
                  <a:lnTo>
                    <a:pt x="243763" y="30607"/>
                  </a:lnTo>
                  <a:lnTo>
                    <a:pt x="249377" y="27813"/>
                  </a:lnTo>
                  <a:lnTo>
                    <a:pt x="265785" y="27813"/>
                  </a:lnTo>
                  <a:lnTo>
                    <a:pt x="272923" y="34417"/>
                  </a:lnTo>
                  <a:lnTo>
                    <a:pt x="272923" y="52705"/>
                  </a:lnTo>
                  <a:lnTo>
                    <a:pt x="270002" y="59436"/>
                  </a:lnTo>
                  <a:lnTo>
                    <a:pt x="260718" y="68707"/>
                  </a:lnTo>
                  <a:lnTo>
                    <a:pt x="255104" y="71374"/>
                  </a:lnTo>
                  <a:lnTo>
                    <a:pt x="241274" y="71374"/>
                  </a:lnTo>
                  <a:lnTo>
                    <a:pt x="248513" y="78867"/>
                  </a:lnTo>
                  <a:lnTo>
                    <a:pt x="257263" y="78867"/>
                  </a:lnTo>
                  <a:lnTo>
                    <a:pt x="265353" y="75057"/>
                  </a:lnTo>
                  <a:lnTo>
                    <a:pt x="281330" y="46609"/>
                  </a:lnTo>
                  <a:lnTo>
                    <a:pt x="281457" y="45466"/>
                  </a:lnTo>
                  <a:close/>
                </a:path>
                <a:path w="891539" h="79375">
                  <a:moveTo>
                    <a:pt x="362534" y="21717"/>
                  </a:moveTo>
                  <a:lnTo>
                    <a:pt x="352628" y="21717"/>
                  </a:lnTo>
                  <a:lnTo>
                    <a:pt x="323926" y="52959"/>
                  </a:lnTo>
                  <a:lnTo>
                    <a:pt x="311099" y="21717"/>
                  </a:lnTo>
                  <a:lnTo>
                    <a:pt x="303377" y="21717"/>
                  </a:lnTo>
                  <a:lnTo>
                    <a:pt x="288467" y="77470"/>
                  </a:lnTo>
                  <a:lnTo>
                    <a:pt x="296684" y="77470"/>
                  </a:lnTo>
                  <a:lnTo>
                    <a:pt x="308178" y="34544"/>
                  </a:lnTo>
                  <a:lnTo>
                    <a:pt x="321005" y="65659"/>
                  </a:lnTo>
                  <a:lnTo>
                    <a:pt x="321259" y="65659"/>
                  </a:lnTo>
                  <a:lnTo>
                    <a:pt x="350850" y="34036"/>
                  </a:lnTo>
                  <a:lnTo>
                    <a:pt x="339293" y="77470"/>
                  </a:lnTo>
                  <a:lnTo>
                    <a:pt x="347675" y="77470"/>
                  </a:lnTo>
                  <a:lnTo>
                    <a:pt x="362534" y="21717"/>
                  </a:lnTo>
                  <a:close/>
                </a:path>
                <a:path w="891539" h="79375">
                  <a:moveTo>
                    <a:pt x="431114" y="21717"/>
                  </a:moveTo>
                  <a:lnTo>
                    <a:pt x="422478" y="21717"/>
                  </a:lnTo>
                  <a:lnTo>
                    <a:pt x="377901" y="64770"/>
                  </a:lnTo>
                  <a:lnTo>
                    <a:pt x="389458" y="21717"/>
                  </a:lnTo>
                  <a:lnTo>
                    <a:pt x="381076" y="21717"/>
                  </a:lnTo>
                  <a:lnTo>
                    <a:pt x="366217" y="77470"/>
                  </a:lnTo>
                  <a:lnTo>
                    <a:pt x="374599" y="77470"/>
                  </a:lnTo>
                  <a:lnTo>
                    <a:pt x="419430" y="34290"/>
                  </a:lnTo>
                  <a:lnTo>
                    <a:pt x="407873" y="77470"/>
                  </a:lnTo>
                  <a:lnTo>
                    <a:pt x="416255" y="77470"/>
                  </a:lnTo>
                  <a:lnTo>
                    <a:pt x="431114" y="21717"/>
                  </a:lnTo>
                  <a:close/>
                </a:path>
                <a:path w="891539" h="79375">
                  <a:moveTo>
                    <a:pt x="499186" y="21717"/>
                  </a:moveTo>
                  <a:lnTo>
                    <a:pt x="490804" y="21717"/>
                  </a:lnTo>
                  <a:lnTo>
                    <a:pt x="484581" y="45593"/>
                  </a:lnTo>
                  <a:lnTo>
                    <a:pt x="451688" y="45593"/>
                  </a:lnTo>
                  <a:lnTo>
                    <a:pt x="458038" y="21717"/>
                  </a:lnTo>
                  <a:lnTo>
                    <a:pt x="449656" y="21717"/>
                  </a:lnTo>
                  <a:lnTo>
                    <a:pt x="434797" y="77470"/>
                  </a:lnTo>
                  <a:lnTo>
                    <a:pt x="443179" y="77470"/>
                  </a:lnTo>
                  <a:lnTo>
                    <a:pt x="449656" y="53086"/>
                  </a:lnTo>
                  <a:lnTo>
                    <a:pt x="482549" y="53086"/>
                  </a:lnTo>
                  <a:lnTo>
                    <a:pt x="475945" y="77470"/>
                  </a:lnTo>
                  <a:lnTo>
                    <a:pt x="484327" y="77470"/>
                  </a:lnTo>
                  <a:lnTo>
                    <a:pt x="499186" y="21717"/>
                  </a:lnTo>
                  <a:close/>
                </a:path>
                <a:path w="891539" h="79375">
                  <a:moveTo>
                    <a:pt x="556971" y="38227"/>
                  </a:moveTo>
                  <a:lnTo>
                    <a:pt x="549338" y="28321"/>
                  </a:lnTo>
                  <a:lnTo>
                    <a:pt x="544652" y="22225"/>
                  </a:lnTo>
                  <a:lnTo>
                    <a:pt x="545287" y="22225"/>
                  </a:lnTo>
                  <a:lnTo>
                    <a:pt x="535000" y="20955"/>
                  </a:lnTo>
                  <a:lnTo>
                    <a:pt x="527634" y="20955"/>
                  </a:lnTo>
                  <a:lnTo>
                    <a:pt x="522046" y="22225"/>
                  </a:lnTo>
                  <a:lnTo>
                    <a:pt x="516585" y="24257"/>
                  </a:lnTo>
                  <a:lnTo>
                    <a:pt x="517855" y="30988"/>
                  </a:lnTo>
                  <a:lnTo>
                    <a:pt x="517982" y="31242"/>
                  </a:lnTo>
                  <a:lnTo>
                    <a:pt x="523062" y="29464"/>
                  </a:lnTo>
                  <a:lnTo>
                    <a:pt x="527634" y="28321"/>
                  </a:lnTo>
                  <a:lnTo>
                    <a:pt x="544017" y="28321"/>
                  </a:lnTo>
                  <a:lnTo>
                    <a:pt x="548843" y="32258"/>
                  </a:lnTo>
                  <a:lnTo>
                    <a:pt x="548843" y="41275"/>
                  </a:lnTo>
                  <a:lnTo>
                    <a:pt x="548589" y="43180"/>
                  </a:lnTo>
                  <a:lnTo>
                    <a:pt x="547916" y="45720"/>
                  </a:lnTo>
                  <a:lnTo>
                    <a:pt x="547827" y="46101"/>
                  </a:lnTo>
                  <a:lnTo>
                    <a:pt x="546430" y="45720"/>
                  </a:lnTo>
                  <a:lnTo>
                    <a:pt x="546430" y="51689"/>
                  </a:lnTo>
                  <a:lnTo>
                    <a:pt x="523316" y="72263"/>
                  </a:lnTo>
                  <a:lnTo>
                    <a:pt x="516077" y="72263"/>
                  </a:lnTo>
                  <a:lnTo>
                    <a:pt x="511505" y="68326"/>
                  </a:lnTo>
                  <a:lnTo>
                    <a:pt x="511505" y="58928"/>
                  </a:lnTo>
                  <a:lnTo>
                    <a:pt x="512648" y="56134"/>
                  </a:lnTo>
                  <a:lnTo>
                    <a:pt x="515061" y="53848"/>
                  </a:lnTo>
                  <a:lnTo>
                    <a:pt x="517982" y="50927"/>
                  </a:lnTo>
                  <a:lnTo>
                    <a:pt x="522554" y="49276"/>
                  </a:lnTo>
                  <a:lnTo>
                    <a:pt x="535127" y="49276"/>
                  </a:lnTo>
                  <a:lnTo>
                    <a:pt x="541477" y="50292"/>
                  </a:lnTo>
                  <a:lnTo>
                    <a:pt x="546430" y="51689"/>
                  </a:lnTo>
                  <a:lnTo>
                    <a:pt x="546430" y="45720"/>
                  </a:lnTo>
                  <a:lnTo>
                    <a:pt x="542239" y="44450"/>
                  </a:lnTo>
                  <a:lnTo>
                    <a:pt x="535889" y="43180"/>
                  </a:lnTo>
                  <a:lnTo>
                    <a:pt x="519379" y="43180"/>
                  </a:lnTo>
                  <a:lnTo>
                    <a:pt x="512419" y="45720"/>
                  </a:lnTo>
                  <a:lnTo>
                    <a:pt x="512648" y="45720"/>
                  </a:lnTo>
                  <a:lnTo>
                    <a:pt x="505028" y="53340"/>
                  </a:lnTo>
                  <a:lnTo>
                    <a:pt x="503123" y="57785"/>
                  </a:lnTo>
                  <a:lnTo>
                    <a:pt x="503123" y="73152"/>
                  </a:lnTo>
                  <a:lnTo>
                    <a:pt x="511378" y="78740"/>
                  </a:lnTo>
                  <a:lnTo>
                    <a:pt x="529793" y="78740"/>
                  </a:lnTo>
                  <a:lnTo>
                    <a:pt x="536397" y="74803"/>
                  </a:lnTo>
                  <a:lnTo>
                    <a:pt x="538683" y="72263"/>
                  </a:lnTo>
                  <a:lnTo>
                    <a:pt x="541604" y="68707"/>
                  </a:lnTo>
                  <a:lnTo>
                    <a:pt x="539191" y="77470"/>
                  </a:lnTo>
                  <a:lnTo>
                    <a:pt x="547319" y="77470"/>
                  </a:lnTo>
                  <a:lnTo>
                    <a:pt x="549732" y="68707"/>
                  </a:lnTo>
                  <a:lnTo>
                    <a:pt x="554812" y="49276"/>
                  </a:lnTo>
                  <a:lnTo>
                    <a:pt x="555701" y="46101"/>
                  </a:lnTo>
                  <a:lnTo>
                    <a:pt x="556463" y="43180"/>
                  </a:lnTo>
                  <a:lnTo>
                    <a:pt x="556844" y="41275"/>
                  </a:lnTo>
                  <a:lnTo>
                    <a:pt x="556971" y="38227"/>
                  </a:lnTo>
                  <a:close/>
                </a:path>
                <a:path w="891539" h="79375">
                  <a:moveTo>
                    <a:pt x="617423" y="77470"/>
                  </a:moveTo>
                  <a:lnTo>
                    <a:pt x="607263" y="21209"/>
                  </a:lnTo>
                  <a:lnTo>
                    <a:pt x="599643" y="21209"/>
                  </a:lnTo>
                  <a:lnTo>
                    <a:pt x="559511" y="77470"/>
                  </a:lnTo>
                  <a:lnTo>
                    <a:pt x="568909" y="77470"/>
                  </a:lnTo>
                  <a:lnTo>
                    <a:pt x="601294" y="31623"/>
                  </a:lnTo>
                  <a:lnTo>
                    <a:pt x="608660" y="77470"/>
                  </a:lnTo>
                  <a:lnTo>
                    <a:pt x="617423" y="77470"/>
                  </a:lnTo>
                  <a:close/>
                </a:path>
                <a:path w="891539" h="79375">
                  <a:moveTo>
                    <a:pt x="681037" y="57023"/>
                  </a:moveTo>
                  <a:lnTo>
                    <a:pt x="679780" y="50419"/>
                  </a:lnTo>
                  <a:lnTo>
                    <a:pt x="675716" y="45339"/>
                  </a:lnTo>
                  <a:lnTo>
                    <a:pt x="672655" y="43815"/>
                  </a:lnTo>
                  <a:lnTo>
                    <a:pt x="672604" y="51409"/>
                  </a:lnTo>
                  <a:lnTo>
                    <a:pt x="672541" y="65659"/>
                  </a:lnTo>
                  <a:lnTo>
                    <a:pt x="665429" y="70358"/>
                  </a:lnTo>
                  <a:lnTo>
                    <a:pt x="638759" y="70358"/>
                  </a:lnTo>
                  <a:lnTo>
                    <a:pt x="644855" y="47879"/>
                  </a:lnTo>
                  <a:lnTo>
                    <a:pt x="668337" y="47879"/>
                  </a:lnTo>
                  <a:lnTo>
                    <a:pt x="672604" y="51409"/>
                  </a:lnTo>
                  <a:lnTo>
                    <a:pt x="672604" y="43802"/>
                  </a:lnTo>
                  <a:lnTo>
                    <a:pt x="668985" y="42037"/>
                  </a:lnTo>
                  <a:lnTo>
                    <a:pt x="659460" y="40894"/>
                  </a:lnTo>
                  <a:lnTo>
                    <a:pt x="646760" y="40894"/>
                  </a:lnTo>
                  <a:lnTo>
                    <a:pt x="651840" y="21717"/>
                  </a:lnTo>
                  <a:lnTo>
                    <a:pt x="643585" y="21717"/>
                  </a:lnTo>
                  <a:lnTo>
                    <a:pt x="628726" y="77470"/>
                  </a:lnTo>
                  <a:lnTo>
                    <a:pt x="653110" y="77470"/>
                  </a:lnTo>
                  <a:lnTo>
                    <a:pt x="664286" y="76200"/>
                  </a:lnTo>
                  <a:lnTo>
                    <a:pt x="673036" y="72136"/>
                  </a:lnTo>
                  <a:lnTo>
                    <a:pt x="674687" y="70358"/>
                  </a:lnTo>
                  <a:lnTo>
                    <a:pt x="678891" y="65659"/>
                  </a:lnTo>
                  <a:lnTo>
                    <a:pt x="681037" y="57023"/>
                  </a:lnTo>
                  <a:close/>
                </a:path>
                <a:path w="891539" h="79375">
                  <a:moveTo>
                    <a:pt x="754075" y="21717"/>
                  </a:moveTo>
                  <a:lnTo>
                    <a:pt x="745693" y="21717"/>
                  </a:lnTo>
                  <a:lnTo>
                    <a:pt x="739470" y="45593"/>
                  </a:lnTo>
                  <a:lnTo>
                    <a:pt x="706577" y="45593"/>
                  </a:lnTo>
                  <a:lnTo>
                    <a:pt x="712927" y="21717"/>
                  </a:lnTo>
                  <a:lnTo>
                    <a:pt x="704545" y="21717"/>
                  </a:lnTo>
                  <a:lnTo>
                    <a:pt x="689686" y="77470"/>
                  </a:lnTo>
                  <a:lnTo>
                    <a:pt x="697941" y="77470"/>
                  </a:lnTo>
                  <a:lnTo>
                    <a:pt x="704545" y="53086"/>
                  </a:lnTo>
                  <a:lnTo>
                    <a:pt x="737438" y="53086"/>
                  </a:lnTo>
                  <a:lnTo>
                    <a:pt x="730834" y="77470"/>
                  </a:lnTo>
                  <a:lnTo>
                    <a:pt x="739089" y="77470"/>
                  </a:lnTo>
                  <a:lnTo>
                    <a:pt x="754075" y="21717"/>
                  </a:lnTo>
                  <a:close/>
                </a:path>
                <a:path w="891539" h="79375">
                  <a:moveTo>
                    <a:pt x="819480" y="45466"/>
                  </a:moveTo>
                  <a:lnTo>
                    <a:pt x="817702" y="35433"/>
                  </a:lnTo>
                  <a:lnTo>
                    <a:pt x="812622" y="27813"/>
                  </a:lnTo>
                  <a:lnTo>
                    <a:pt x="812495" y="27559"/>
                  </a:lnTo>
                  <a:lnTo>
                    <a:pt x="810971" y="26670"/>
                  </a:lnTo>
                  <a:lnTo>
                    <a:pt x="810971" y="34417"/>
                  </a:lnTo>
                  <a:lnTo>
                    <a:pt x="810971" y="52705"/>
                  </a:lnTo>
                  <a:lnTo>
                    <a:pt x="808050" y="59436"/>
                  </a:lnTo>
                  <a:lnTo>
                    <a:pt x="798779" y="68707"/>
                  </a:lnTo>
                  <a:lnTo>
                    <a:pt x="793191" y="71374"/>
                  </a:lnTo>
                  <a:lnTo>
                    <a:pt x="776681" y="71374"/>
                  </a:lnTo>
                  <a:lnTo>
                    <a:pt x="769569" y="64897"/>
                  </a:lnTo>
                  <a:lnTo>
                    <a:pt x="769569" y="46609"/>
                  </a:lnTo>
                  <a:lnTo>
                    <a:pt x="772744" y="39751"/>
                  </a:lnTo>
                  <a:lnTo>
                    <a:pt x="781761" y="30607"/>
                  </a:lnTo>
                  <a:lnTo>
                    <a:pt x="787476" y="27813"/>
                  </a:lnTo>
                  <a:lnTo>
                    <a:pt x="803859" y="27813"/>
                  </a:lnTo>
                  <a:lnTo>
                    <a:pt x="810971" y="34417"/>
                  </a:lnTo>
                  <a:lnTo>
                    <a:pt x="810971" y="26670"/>
                  </a:lnTo>
                  <a:lnTo>
                    <a:pt x="804367" y="22352"/>
                  </a:lnTo>
                  <a:lnTo>
                    <a:pt x="793953" y="20447"/>
                  </a:lnTo>
                  <a:lnTo>
                    <a:pt x="785317" y="20447"/>
                  </a:lnTo>
                  <a:lnTo>
                    <a:pt x="761314" y="51943"/>
                  </a:lnTo>
                  <a:lnTo>
                    <a:pt x="761314" y="52705"/>
                  </a:lnTo>
                  <a:lnTo>
                    <a:pt x="761187" y="53721"/>
                  </a:lnTo>
                  <a:lnTo>
                    <a:pt x="786587" y="78867"/>
                  </a:lnTo>
                  <a:lnTo>
                    <a:pt x="795350" y="78867"/>
                  </a:lnTo>
                  <a:lnTo>
                    <a:pt x="803351" y="75057"/>
                  </a:lnTo>
                  <a:lnTo>
                    <a:pt x="807034" y="71374"/>
                  </a:lnTo>
                  <a:lnTo>
                    <a:pt x="809447" y="68961"/>
                  </a:lnTo>
                  <a:lnTo>
                    <a:pt x="813638" y="63881"/>
                  </a:lnTo>
                  <a:lnTo>
                    <a:pt x="816813" y="58166"/>
                  </a:lnTo>
                  <a:lnTo>
                    <a:pt x="818845" y="51943"/>
                  </a:lnTo>
                  <a:lnTo>
                    <a:pt x="819365" y="46609"/>
                  </a:lnTo>
                  <a:lnTo>
                    <a:pt x="819480" y="45466"/>
                  </a:lnTo>
                  <a:close/>
                </a:path>
                <a:path w="891539" h="79375">
                  <a:moveTo>
                    <a:pt x="887806" y="0"/>
                  </a:moveTo>
                  <a:lnTo>
                    <a:pt x="881329" y="0"/>
                  </a:lnTo>
                  <a:lnTo>
                    <a:pt x="878916" y="3810"/>
                  </a:lnTo>
                  <a:lnTo>
                    <a:pt x="875614" y="6731"/>
                  </a:lnTo>
                  <a:lnTo>
                    <a:pt x="864057" y="6731"/>
                  </a:lnTo>
                  <a:lnTo>
                    <a:pt x="861898" y="4191"/>
                  </a:lnTo>
                  <a:lnTo>
                    <a:pt x="861898" y="0"/>
                  </a:lnTo>
                  <a:lnTo>
                    <a:pt x="855802" y="0"/>
                  </a:lnTo>
                  <a:lnTo>
                    <a:pt x="854786" y="6731"/>
                  </a:lnTo>
                  <a:lnTo>
                    <a:pt x="854659" y="8128"/>
                  </a:lnTo>
                  <a:lnTo>
                    <a:pt x="859358" y="13462"/>
                  </a:lnTo>
                  <a:lnTo>
                    <a:pt x="877900" y="13462"/>
                  </a:lnTo>
                  <a:lnTo>
                    <a:pt x="885012" y="8128"/>
                  </a:lnTo>
                  <a:lnTo>
                    <a:pt x="885393" y="6731"/>
                  </a:lnTo>
                  <a:lnTo>
                    <a:pt x="887806" y="0"/>
                  </a:lnTo>
                  <a:close/>
                </a:path>
                <a:path w="891539" h="79375">
                  <a:moveTo>
                    <a:pt x="891489" y="21717"/>
                  </a:moveTo>
                  <a:lnTo>
                    <a:pt x="882726" y="21717"/>
                  </a:lnTo>
                  <a:lnTo>
                    <a:pt x="838149" y="64770"/>
                  </a:lnTo>
                  <a:lnTo>
                    <a:pt x="849706" y="21717"/>
                  </a:lnTo>
                  <a:lnTo>
                    <a:pt x="841451" y="21717"/>
                  </a:lnTo>
                  <a:lnTo>
                    <a:pt x="826465" y="77470"/>
                  </a:lnTo>
                  <a:lnTo>
                    <a:pt x="834974" y="77470"/>
                  </a:lnTo>
                  <a:lnTo>
                    <a:pt x="879805" y="34290"/>
                  </a:lnTo>
                  <a:lnTo>
                    <a:pt x="868248" y="77470"/>
                  </a:lnTo>
                  <a:lnTo>
                    <a:pt x="876503" y="77470"/>
                  </a:lnTo>
                  <a:lnTo>
                    <a:pt x="891489" y="2171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65657" y="3845552"/>
              <a:ext cx="1331087" cy="7430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68832" y="1854326"/>
              <a:ext cx="3900170" cy="1039494"/>
            </a:xfrm>
            <a:custGeom>
              <a:avLst/>
              <a:gdLst/>
              <a:ahLst/>
              <a:cxnLst/>
              <a:rect l="l" t="t" r="r" b="b"/>
              <a:pathLst>
                <a:path w="3900170" h="1039494">
                  <a:moveTo>
                    <a:pt x="0" y="0"/>
                  </a:moveTo>
                  <a:lnTo>
                    <a:pt x="3899712" y="0"/>
                  </a:lnTo>
                </a:path>
                <a:path w="3900170" h="1039494">
                  <a:moveTo>
                    <a:pt x="0" y="1039368"/>
                  </a:moveTo>
                  <a:lnTo>
                    <a:pt x="3899712" y="1039368"/>
                  </a:lnTo>
                </a:path>
              </a:pathLst>
            </a:custGeom>
            <a:ln w="3599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9737" y="1978799"/>
              <a:ext cx="322402" cy="33577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81706" y="2334526"/>
              <a:ext cx="289826" cy="16089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93516" y="1978799"/>
              <a:ext cx="322402" cy="3357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0037" y="3014700"/>
              <a:ext cx="268020" cy="31892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12306" y="413816"/>
              <a:ext cx="2400173" cy="34069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760466" y="412622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4" h="380365">
                  <a:moveTo>
                    <a:pt x="190119" y="0"/>
                  </a:moveTo>
                  <a:lnTo>
                    <a:pt x="139700" y="6858"/>
                  </a:lnTo>
                  <a:lnTo>
                    <a:pt x="94361" y="26162"/>
                  </a:lnTo>
                  <a:lnTo>
                    <a:pt x="55880" y="55880"/>
                  </a:lnTo>
                  <a:lnTo>
                    <a:pt x="26035" y="94361"/>
                  </a:lnTo>
                  <a:lnTo>
                    <a:pt x="6858" y="139700"/>
                  </a:lnTo>
                  <a:lnTo>
                    <a:pt x="0" y="190119"/>
                  </a:lnTo>
                  <a:lnTo>
                    <a:pt x="6858" y="240538"/>
                  </a:lnTo>
                  <a:lnTo>
                    <a:pt x="26035" y="285877"/>
                  </a:lnTo>
                  <a:lnTo>
                    <a:pt x="55880" y="324358"/>
                  </a:lnTo>
                  <a:lnTo>
                    <a:pt x="94361" y="354203"/>
                  </a:lnTo>
                  <a:lnTo>
                    <a:pt x="139700" y="373380"/>
                  </a:lnTo>
                  <a:lnTo>
                    <a:pt x="190119" y="380238"/>
                  </a:lnTo>
                  <a:lnTo>
                    <a:pt x="240537" y="373380"/>
                  </a:lnTo>
                  <a:lnTo>
                    <a:pt x="285876" y="354203"/>
                  </a:lnTo>
                  <a:lnTo>
                    <a:pt x="324358" y="324358"/>
                  </a:lnTo>
                  <a:lnTo>
                    <a:pt x="354203" y="285877"/>
                  </a:lnTo>
                  <a:lnTo>
                    <a:pt x="373380" y="240538"/>
                  </a:lnTo>
                  <a:lnTo>
                    <a:pt x="380238" y="190119"/>
                  </a:lnTo>
                  <a:lnTo>
                    <a:pt x="373380" y="139700"/>
                  </a:lnTo>
                  <a:lnTo>
                    <a:pt x="354203" y="94361"/>
                  </a:lnTo>
                  <a:lnTo>
                    <a:pt x="324358" y="55880"/>
                  </a:lnTo>
                  <a:lnTo>
                    <a:pt x="285876" y="26162"/>
                  </a:lnTo>
                  <a:lnTo>
                    <a:pt x="240537" y="6858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16549" y="552373"/>
              <a:ext cx="68580" cy="100965"/>
            </a:xfrm>
            <a:custGeom>
              <a:avLst/>
              <a:gdLst/>
              <a:ahLst/>
              <a:cxnLst/>
              <a:rect l="l" t="t" r="r" b="b"/>
              <a:pathLst>
                <a:path w="68579" h="100965">
                  <a:moveTo>
                    <a:pt x="26060" y="0"/>
                  </a:moveTo>
                  <a:lnTo>
                    <a:pt x="0" y="0"/>
                  </a:lnTo>
                  <a:lnTo>
                    <a:pt x="0" y="100787"/>
                  </a:lnTo>
                  <a:lnTo>
                    <a:pt x="26060" y="100787"/>
                  </a:lnTo>
                  <a:lnTo>
                    <a:pt x="26060" y="0"/>
                  </a:lnTo>
                  <a:close/>
                </a:path>
                <a:path w="68579" h="100965">
                  <a:moveTo>
                    <a:pt x="67970" y="0"/>
                  </a:moveTo>
                  <a:lnTo>
                    <a:pt x="41910" y="0"/>
                  </a:lnTo>
                  <a:lnTo>
                    <a:pt x="41910" y="100787"/>
                  </a:lnTo>
                  <a:lnTo>
                    <a:pt x="67970" y="100787"/>
                  </a:lnTo>
                  <a:lnTo>
                    <a:pt x="67970" y="0"/>
                  </a:lnTo>
                  <a:close/>
                </a:path>
              </a:pathLst>
            </a:custGeom>
            <a:solidFill>
              <a:srgbClr val="5D8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72403" y="1206360"/>
              <a:ext cx="238518" cy="11024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32753" y="1230021"/>
              <a:ext cx="143636" cy="6741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274689" y="1380743"/>
              <a:ext cx="509270" cy="86995"/>
            </a:xfrm>
            <a:custGeom>
              <a:avLst/>
              <a:gdLst/>
              <a:ahLst/>
              <a:cxnLst/>
              <a:rect l="l" t="t" r="r" b="b"/>
              <a:pathLst>
                <a:path w="509270" h="86994">
                  <a:moveTo>
                    <a:pt x="58674" y="66548"/>
                  </a:moveTo>
                  <a:lnTo>
                    <a:pt x="29337" y="33274"/>
                  </a:lnTo>
                  <a:lnTo>
                    <a:pt x="57912" y="1397"/>
                  </a:lnTo>
                  <a:lnTo>
                    <a:pt x="45847" y="1397"/>
                  </a:lnTo>
                  <a:lnTo>
                    <a:pt x="21463" y="29337"/>
                  </a:lnTo>
                  <a:lnTo>
                    <a:pt x="9652" y="29337"/>
                  </a:lnTo>
                  <a:lnTo>
                    <a:pt x="9652" y="1397"/>
                  </a:lnTo>
                  <a:lnTo>
                    <a:pt x="0" y="1397"/>
                  </a:lnTo>
                  <a:lnTo>
                    <a:pt x="0" y="66548"/>
                  </a:lnTo>
                  <a:lnTo>
                    <a:pt x="9652" y="66548"/>
                  </a:lnTo>
                  <a:lnTo>
                    <a:pt x="9652" y="37973"/>
                  </a:lnTo>
                  <a:lnTo>
                    <a:pt x="21717" y="37973"/>
                  </a:lnTo>
                  <a:lnTo>
                    <a:pt x="46609" y="66548"/>
                  </a:lnTo>
                  <a:lnTo>
                    <a:pt x="58674" y="66548"/>
                  </a:lnTo>
                  <a:close/>
                </a:path>
                <a:path w="509270" h="86994">
                  <a:moveTo>
                    <a:pt x="137795" y="34163"/>
                  </a:moveTo>
                  <a:lnTo>
                    <a:pt x="127889" y="8636"/>
                  </a:lnTo>
                  <a:lnTo>
                    <a:pt x="127889" y="34163"/>
                  </a:lnTo>
                  <a:lnTo>
                    <a:pt x="126111" y="44323"/>
                  </a:lnTo>
                  <a:lnTo>
                    <a:pt x="126111" y="44704"/>
                  </a:lnTo>
                  <a:lnTo>
                    <a:pt x="121158" y="52578"/>
                  </a:lnTo>
                  <a:lnTo>
                    <a:pt x="113792" y="57531"/>
                  </a:lnTo>
                  <a:lnTo>
                    <a:pt x="104889" y="59194"/>
                  </a:lnTo>
                  <a:lnTo>
                    <a:pt x="96647" y="57531"/>
                  </a:lnTo>
                  <a:lnTo>
                    <a:pt x="96266" y="57531"/>
                  </a:lnTo>
                  <a:lnTo>
                    <a:pt x="91186" y="54102"/>
                  </a:lnTo>
                  <a:lnTo>
                    <a:pt x="88646" y="52324"/>
                  </a:lnTo>
                  <a:lnTo>
                    <a:pt x="83312" y="44323"/>
                  </a:lnTo>
                  <a:lnTo>
                    <a:pt x="81407" y="34163"/>
                  </a:lnTo>
                  <a:lnTo>
                    <a:pt x="83312" y="23622"/>
                  </a:lnTo>
                  <a:lnTo>
                    <a:pt x="88646" y="15748"/>
                  </a:lnTo>
                  <a:lnTo>
                    <a:pt x="90424" y="14478"/>
                  </a:lnTo>
                  <a:lnTo>
                    <a:pt x="95961" y="10668"/>
                  </a:lnTo>
                  <a:lnTo>
                    <a:pt x="95580" y="10668"/>
                  </a:lnTo>
                  <a:lnTo>
                    <a:pt x="104902" y="8636"/>
                  </a:lnTo>
                  <a:lnTo>
                    <a:pt x="114744" y="10668"/>
                  </a:lnTo>
                  <a:lnTo>
                    <a:pt x="114160" y="10668"/>
                  </a:lnTo>
                  <a:lnTo>
                    <a:pt x="121031" y="15494"/>
                  </a:lnTo>
                  <a:lnTo>
                    <a:pt x="125984" y="23368"/>
                  </a:lnTo>
                  <a:lnTo>
                    <a:pt x="127889" y="34163"/>
                  </a:lnTo>
                  <a:lnTo>
                    <a:pt x="127889" y="8636"/>
                  </a:lnTo>
                  <a:lnTo>
                    <a:pt x="118110" y="2286"/>
                  </a:lnTo>
                  <a:lnTo>
                    <a:pt x="106680" y="0"/>
                  </a:lnTo>
                  <a:lnTo>
                    <a:pt x="98425" y="1143"/>
                  </a:lnTo>
                  <a:lnTo>
                    <a:pt x="91694" y="4318"/>
                  </a:lnTo>
                  <a:lnTo>
                    <a:pt x="86233" y="9017"/>
                  </a:lnTo>
                  <a:lnTo>
                    <a:pt x="81788" y="14478"/>
                  </a:lnTo>
                  <a:lnTo>
                    <a:pt x="81788" y="1397"/>
                  </a:lnTo>
                  <a:lnTo>
                    <a:pt x="72009" y="1397"/>
                  </a:lnTo>
                  <a:lnTo>
                    <a:pt x="72009" y="86741"/>
                  </a:lnTo>
                  <a:lnTo>
                    <a:pt x="81788" y="86741"/>
                  </a:lnTo>
                  <a:lnTo>
                    <a:pt x="81788" y="54102"/>
                  </a:lnTo>
                  <a:lnTo>
                    <a:pt x="85763" y="58928"/>
                  </a:lnTo>
                  <a:lnTo>
                    <a:pt x="86106" y="59309"/>
                  </a:lnTo>
                  <a:lnTo>
                    <a:pt x="91567" y="63754"/>
                  </a:lnTo>
                  <a:lnTo>
                    <a:pt x="98425" y="66802"/>
                  </a:lnTo>
                  <a:lnTo>
                    <a:pt x="106680" y="67945"/>
                  </a:lnTo>
                  <a:lnTo>
                    <a:pt x="118237" y="65659"/>
                  </a:lnTo>
                  <a:lnTo>
                    <a:pt x="127444" y="59309"/>
                  </a:lnTo>
                  <a:lnTo>
                    <a:pt x="128143" y="58928"/>
                  </a:lnTo>
                  <a:lnTo>
                    <a:pt x="135128" y="48260"/>
                  </a:lnTo>
                  <a:lnTo>
                    <a:pt x="137795" y="34163"/>
                  </a:lnTo>
                  <a:close/>
                </a:path>
                <a:path w="509270" h="86994">
                  <a:moveTo>
                    <a:pt x="213233" y="33909"/>
                  </a:moveTo>
                  <a:lnTo>
                    <a:pt x="212725" y="30353"/>
                  </a:lnTo>
                  <a:lnTo>
                    <a:pt x="211455" y="21971"/>
                  </a:lnTo>
                  <a:lnTo>
                    <a:pt x="211328" y="21590"/>
                  </a:lnTo>
                  <a:lnTo>
                    <a:pt x="211201" y="20955"/>
                  </a:lnTo>
                  <a:lnTo>
                    <a:pt x="205359" y="10033"/>
                  </a:lnTo>
                  <a:lnTo>
                    <a:pt x="203454" y="8636"/>
                  </a:lnTo>
                  <a:lnTo>
                    <a:pt x="203454" y="30353"/>
                  </a:lnTo>
                  <a:lnTo>
                    <a:pt x="161544" y="30353"/>
                  </a:lnTo>
                  <a:lnTo>
                    <a:pt x="163703" y="21971"/>
                  </a:lnTo>
                  <a:lnTo>
                    <a:pt x="163830" y="21590"/>
                  </a:lnTo>
                  <a:lnTo>
                    <a:pt x="168275" y="14605"/>
                  </a:lnTo>
                  <a:lnTo>
                    <a:pt x="174498" y="10033"/>
                  </a:lnTo>
                  <a:lnTo>
                    <a:pt x="174739" y="9855"/>
                  </a:lnTo>
                  <a:lnTo>
                    <a:pt x="203454" y="30353"/>
                  </a:lnTo>
                  <a:lnTo>
                    <a:pt x="203454" y="8636"/>
                  </a:lnTo>
                  <a:lnTo>
                    <a:pt x="202946" y="8255"/>
                  </a:lnTo>
                  <a:lnTo>
                    <a:pt x="195834" y="2667"/>
                  </a:lnTo>
                  <a:lnTo>
                    <a:pt x="182880" y="0"/>
                  </a:lnTo>
                  <a:lnTo>
                    <a:pt x="170180" y="2667"/>
                  </a:lnTo>
                  <a:lnTo>
                    <a:pt x="162814" y="8255"/>
                  </a:lnTo>
                  <a:lnTo>
                    <a:pt x="160401" y="10033"/>
                  </a:lnTo>
                  <a:lnTo>
                    <a:pt x="154051" y="20701"/>
                  </a:lnTo>
                  <a:lnTo>
                    <a:pt x="151638" y="33909"/>
                  </a:lnTo>
                  <a:lnTo>
                    <a:pt x="151765" y="34417"/>
                  </a:lnTo>
                  <a:lnTo>
                    <a:pt x="154305" y="48006"/>
                  </a:lnTo>
                  <a:lnTo>
                    <a:pt x="161290" y="58674"/>
                  </a:lnTo>
                  <a:lnTo>
                    <a:pt x="171577" y="65532"/>
                  </a:lnTo>
                  <a:lnTo>
                    <a:pt x="184150" y="68072"/>
                  </a:lnTo>
                  <a:lnTo>
                    <a:pt x="192659" y="67183"/>
                  </a:lnTo>
                  <a:lnTo>
                    <a:pt x="199771" y="64770"/>
                  </a:lnTo>
                  <a:lnTo>
                    <a:pt x="205867" y="60833"/>
                  </a:lnTo>
                  <a:lnTo>
                    <a:pt x="207137" y="59563"/>
                  </a:lnTo>
                  <a:lnTo>
                    <a:pt x="210921" y="56007"/>
                  </a:lnTo>
                  <a:lnTo>
                    <a:pt x="211201" y="56007"/>
                  </a:lnTo>
                  <a:lnTo>
                    <a:pt x="204978" y="50419"/>
                  </a:lnTo>
                  <a:lnTo>
                    <a:pt x="199517" y="56007"/>
                  </a:lnTo>
                  <a:lnTo>
                    <a:pt x="193548" y="59563"/>
                  </a:lnTo>
                  <a:lnTo>
                    <a:pt x="184404" y="59563"/>
                  </a:lnTo>
                  <a:lnTo>
                    <a:pt x="176149" y="58166"/>
                  </a:lnTo>
                  <a:lnTo>
                    <a:pt x="169164" y="53848"/>
                  </a:lnTo>
                  <a:lnTo>
                    <a:pt x="164084" y="46990"/>
                  </a:lnTo>
                  <a:lnTo>
                    <a:pt x="161544" y="37592"/>
                  </a:lnTo>
                  <a:lnTo>
                    <a:pt x="213106" y="37592"/>
                  </a:lnTo>
                  <a:lnTo>
                    <a:pt x="213233" y="33909"/>
                  </a:lnTo>
                  <a:close/>
                </a:path>
                <a:path w="509270" h="86994">
                  <a:moveTo>
                    <a:pt x="296659" y="57658"/>
                  </a:moveTo>
                  <a:lnTo>
                    <a:pt x="289306" y="57658"/>
                  </a:lnTo>
                  <a:lnTo>
                    <a:pt x="278892" y="34671"/>
                  </a:lnTo>
                  <a:lnTo>
                    <a:pt x="278892" y="57658"/>
                  </a:lnTo>
                  <a:lnTo>
                    <a:pt x="278892" y="57912"/>
                  </a:lnTo>
                  <a:lnTo>
                    <a:pt x="238252" y="57912"/>
                  </a:lnTo>
                  <a:lnTo>
                    <a:pt x="258826" y="10541"/>
                  </a:lnTo>
                  <a:lnTo>
                    <a:pt x="278892" y="57658"/>
                  </a:lnTo>
                  <a:lnTo>
                    <a:pt x="278892" y="34671"/>
                  </a:lnTo>
                  <a:lnTo>
                    <a:pt x="268224" y="10541"/>
                  </a:lnTo>
                  <a:lnTo>
                    <a:pt x="263779" y="889"/>
                  </a:lnTo>
                  <a:lnTo>
                    <a:pt x="253733" y="889"/>
                  </a:lnTo>
                  <a:lnTo>
                    <a:pt x="228333" y="57658"/>
                  </a:lnTo>
                  <a:lnTo>
                    <a:pt x="220853" y="57658"/>
                  </a:lnTo>
                  <a:lnTo>
                    <a:pt x="220853" y="83820"/>
                  </a:lnTo>
                  <a:lnTo>
                    <a:pt x="229616" y="83820"/>
                  </a:lnTo>
                  <a:lnTo>
                    <a:pt x="229616" y="66548"/>
                  </a:lnTo>
                  <a:lnTo>
                    <a:pt x="287909" y="66548"/>
                  </a:lnTo>
                  <a:lnTo>
                    <a:pt x="287909" y="83820"/>
                  </a:lnTo>
                  <a:lnTo>
                    <a:pt x="296659" y="83820"/>
                  </a:lnTo>
                  <a:lnTo>
                    <a:pt x="296659" y="66548"/>
                  </a:lnTo>
                  <a:lnTo>
                    <a:pt x="296659" y="57912"/>
                  </a:lnTo>
                  <a:lnTo>
                    <a:pt x="296659" y="57658"/>
                  </a:lnTo>
                  <a:close/>
                </a:path>
                <a:path w="509270" h="86994">
                  <a:moveTo>
                    <a:pt x="369430" y="1397"/>
                  </a:moveTo>
                  <a:lnTo>
                    <a:pt x="360032" y="1397"/>
                  </a:lnTo>
                  <a:lnTo>
                    <a:pt x="320535" y="51943"/>
                  </a:lnTo>
                  <a:lnTo>
                    <a:pt x="320535" y="1397"/>
                  </a:lnTo>
                  <a:lnTo>
                    <a:pt x="310756" y="1397"/>
                  </a:lnTo>
                  <a:lnTo>
                    <a:pt x="310756" y="66548"/>
                  </a:lnTo>
                  <a:lnTo>
                    <a:pt x="319913" y="66548"/>
                  </a:lnTo>
                  <a:lnTo>
                    <a:pt x="359791" y="15875"/>
                  </a:lnTo>
                  <a:lnTo>
                    <a:pt x="359791" y="66548"/>
                  </a:lnTo>
                  <a:lnTo>
                    <a:pt x="369430" y="66548"/>
                  </a:lnTo>
                  <a:lnTo>
                    <a:pt x="369430" y="1397"/>
                  </a:lnTo>
                  <a:close/>
                </a:path>
                <a:path w="509270" h="86994">
                  <a:moveTo>
                    <a:pt x="446024" y="1397"/>
                  </a:moveTo>
                  <a:lnTo>
                    <a:pt x="384048" y="1397"/>
                  </a:lnTo>
                  <a:lnTo>
                    <a:pt x="384048" y="10033"/>
                  </a:lnTo>
                  <a:lnTo>
                    <a:pt x="410083" y="10033"/>
                  </a:lnTo>
                  <a:lnTo>
                    <a:pt x="410083" y="66548"/>
                  </a:lnTo>
                  <a:lnTo>
                    <a:pt x="419862" y="66548"/>
                  </a:lnTo>
                  <a:lnTo>
                    <a:pt x="419862" y="10033"/>
                  </a:lnTo>
                  <a:lnTo>
                    <a:pt x="446024" y="10033"/>
                  </a:lnTo>
                  <a:lnTo>
                    <a:pt x="446024" y="1397"/>
                  </a:lnTo>
                  <a:close/>
                </a:path>
                <a:path w="509270" h="86994">
                  <a:moveTo>
                    <a:pt x="508889" y="18542"/>
                  </a:moveTo>
                  <a:lnTo>
                    <a:pt x="506603" y="12065"/>
                  </a:lnTo>
                  <a:lnTo>
                    <a:pt x="499745" y="5207"/>
                  </a:lnTo>
                  <a:lnTo>
                    <a:pt x="499745" y="9017"/>
                  </a:lnTo>
                  <a:lnTo>
                    <a:pt x="499745" y="29083"/>
                  </a:lnTo>
                  <a:lnTo>
                    <a:pt x="499745" y="36322"/>
                  </a:lnTo>
                  <a:lnTo>
                    <a:pt x="499745" y="42545"/>
                  </a:lnTo>
                  <a:lnTo>
                    <a:pt x="497967" y="49657"/>
                  </a:lnTo>
                  <a:lnTo>
                    <a:pt x="493268" y="55245"/>
                  </a:lnTo>
                  <a:lnTo>
                    <a:pt x="486410" y="58928"/>
                  </a:lnTo>
                  <a:lnTo>
                    <a:pt x="477901" y="60198"/>
                  </a:lnTo>
                  <a:lnTo>
                    <a:pt x="469138" y="60198"/>
                  </a:lnTo>
                  <a:lnTo>
                    <a:pt x="461518" y="55499"/>
                  </a:lnTo>
                  <a:lnTo>
                    <a:pt x="461518" y="38862"/>
                  </a:lnTo>
                  <a:lnTo>
                    <a:pt x="468376" y="33528"/>
                  </a:lnTo>
                  <a:lnTo>
                    <a:pt x="488569" y="33528"/>
                  </a:lnTo>
                  <a:lnTo>
                    <a:pt x="494792" y="34925"/>
                  </a:lnTo>
                  <a:lnTo>
                    <a:pt x="499745" y="36322"/>
                  </a:lnTo>
                  <a:lnTo>
                    <a:pt x="499745" y="29083"/>
                  </a:lnTo>
                  <a:lnTo>
                    <a:pt x="499618" y="29057"/>
                  </a:lnTo>
                  <a:lnTo>
                    <a:pt x="499745" y="9017"/>
                  </a:lnTo>
                  <a:lnTo>
                    <a:pt x="499745" y="5207"/>
                  </a:lnTo>
                  <a:lnTo>
                    <a:pt x="497459" y="2921"/>
                  </a:lnTo>
                  <a:lnTo>
                    <a:pt x="490347" y="508"/>
                  </a:lnTo>
                  <a:lnTo>
                    <a:pt x="471551" y="508"/>
                  </a:lnTo>
                  <a:lnTo>
                    <a:pt x="464693" y="2540"/>
                  </a:lnTo>
                  <a:lnTo>
                    <a:pt x="457454" y="5969"/>
                  </a:lnTo>
                  <a:lnTo>
                    <a:pt x="460248" y="13589"/>
                  </a:lnTo>
                  <a:lnTo>
                    <a:pt x="460375" y="13843"/>
                  </a:lnTo>
                  <a:lnTo>
                    <a:pt x="466471" y="10922"/>
                  </a:lnTo>
                  <a:lnTo>
                    <a:pt x="472440" y="9017"/>
                  </a:lnTo>
                  <a:lnTo>
                    <a:pt x="480187" y="9017"/>
                  </a:lnTo>
                  <a:lnTo>
                    <a:pt x="488315" y="10160"/>
                  </a:lnTo>
                  <a:lnTo>
                    <a:pt x="494411" y="13589"/>
                  </a:lnTo>
                  <a:lnTo>
                    <a:pt x="498221" y="19177"/>
                  </a:lnTo>
                  <a:lnTo>
                    <a:pt x="499491" y="26289"/>
                  </a:lnTo>
                  <a:lnTo>
                    <a:pt x="499605" y="29057"/>
                  </a:lnTo>
                  <a:lnTo>
                    <a:pt x="493649" y="27432"/>
                  </a:lnTo>
                  <a:lnTo>
                    <a:pt x="487934" y="26289"/>
                  </a:lnTo>
                  <a:lnTo>
                    <a:pt x="479552" y="26289"/>
                  </a:lnTo>
                  <a:lnTo>
                    <a:pt x="468249" y="27686"/>
                  </a:lnTo>
                  <a:lnTo>
                    <a:pt x="459079" y="31877"/>
                  </a:lnTo>
                  <a:lnTo>
                    <a:pt x="459244" y="31877"/>
                  </a:lnTo>
                  <a:lnTo>
                    <a:pt x="453771" y="38354"/>
                  </a:lnTo>
                  <a:lnTo>
                    <a:pt x="451739" y="47371"/>
                  </a:lnTo>
                  <a:lnTo>
                    <a:pt x="451739" y="47625"/>
                  </a:lnTo>
                  <a:lnTo>
                    <a:pt x="453478" y="55245"/>
                  </a:lnTo>
                  <a:lnTo>
                    <a:pt x="453529" y="55499"/>
                  </a:lnTo>
                  <a:lnTo>
                    <a:pt x="453872" y="56642"/>
                  </a:lnTo>
                  <a:lnTo>
                    <a:pt x="459359" y="62865"/>
                  </a:lnTo>
                  <a:lnTo>
                    <a:pt x="467106" y="66675"/>
                  </a:lnTo>
                  <a:lnTo>
                    <a:pt x="475996" y="67945"/>
                  </a:lnTo>
                  <a:lnTo>
                    <a:pt x="483997" y="67056"/>
                  </a:lnTo>
                  <a:lnTo>
                    <a:pt x="490474" y="64516"/>
                  </a:lnTo>
                  <a:lnTo>
                    <a:pt x="495554" y="60960"/>
                  </a:lnTo>
                  <a:lnTo>
                    <a:pt x="496316" y="60198"/>
                  </a:lnTo>
                  <a:lnTo>
                    <a:pt x="499618" y="56642"/>
                  </a:lnTo>
                  <a:lnTo>
                    <a:pt x="499618" y="66675"/>
                  </a:lnTo>
                  <a:lnTo>
                    <a:pt x="508889" y="66675"/>
                  </a:lnTo>
                  <a:lnTo>
                    <a:pt x="508889" y="56642"/>
                  </a:lnTo>
                  <a:lnTo>
                    <a:pt x="508889" y="1854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65925" y="1616595"/>
              <a:ext cx="241858" cy="13867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218045" y="1643241"/>
              <a:ext cx="170954" cy="8764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64503" y="1617502"/>
              <a:ext cx="93013" cy="11566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20840" y="1641285"/>
              <a:ext cx="441642" cy="11550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81293" y="1503565"/>
              <a:ext cx="289826" cy="16089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774430" y="1206411"/>
              <a:ext cx="1073518" cy="26145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769604" y="1616595"/>
              <a:ext cx="241858" cy="13867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219183" y="1641223"/>
              <a:ext cx="286232" cy="9169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068688" y="1617502"/>
              <a:ext cx="93667" cy="11566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285098" y="1503565"/>
              <a:ext cx="289814" cy="16089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272403" y="2037295"/>
              <a:ext cx="209664" cy="9122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502781" y="2060982"/>
              <a:ext cx="198323" cy="6741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274688" y="2211759"/>
              <a:ext cx="1074026" cy="8668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72275" y="2448497"/>
              <a:ext cx="1324991" cy="115505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272276" y="2642361"/>
              <a:ext cx="104775" cy="114300"/>
            </a:xfrm>
            <a:custGeom>
              <a:avLst/>
              <a:gdLst/>
              <a:ahLst/>
              <a:cxnLst/>
              <a:rect l="l" t="t" r="r" b="b"/>
              <a:pathLst>
                <a:path w="104775" h="114300">
                  <a:moveTo>
                    <a:pt x="104267" y="0"/>
                  </a:moveTo>
                  <a:lnTo>
                    <a:pt x="72517" y="0"/>
                  </a:lnTo>
                  <a:lnTo>
                    <a:pt x="72517" y="43180"/>
                  </a:lnTo>
                  <a:lnTo>
                    <a:pt x="31750" y="43180"/>
                  </a:lnTo>
                  <a:lnTo>
                    <a:pt x="31750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71120"/>
                  </a:lnTo>
                  <a:lnTo>
                    <a:pt x="0" y="114300"/>
                  </a:lnTo>
                  <a:lnTo>
                    <a:pt x="31750" y="114300"/>
                  </a:lnTo>
                  <a:lnTo>
                    <a:pt x="31750" y="71120"/>
                  </a:lnTo>
                  <a:lnTo>
                    <a:pt x="72517" y="71120"/>
                  </a:lnTo>
                  <a:lnTo>
                    <a:pt x="72517" y="114300"/>
                  </a:lnTo>
                  <a:lnTo>
                    <a:pt x="104267" y="114300"/>
                  </a:lnTo>
                  <a:lnTo>
                    <a:pt x="104267" y="71120"/>
                  </a:lnTo>
                  <a:lnTo>
                    <a:pt x="104267" y="43180"/>
                  </a:lnTo>
                  <a:lnTo>
                    <a:pt x="10426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96862" y="2642882"/>
              <a:ext cx="99889" cy="11339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560566" y="2641218"/>
              <a:ext cx="570230" cy="117475"/>
            </a:xfrm>
            <a:custGeom>
              <a:avLst/>
              <a:gdLst/>
              <a:ahLst/>
              <a:cxnLst/>
              <a:rect l="l" t="t" r="r" b="b"/>
              <a:pathLst>
                <a:path w="570229" h="117475">
                  <a:moveTo>
                    <a:pt x="96774" y="41275"/>
                  </a:moveTo>
                  <a:lnTo>
                    <a:pt x="68961" y="4318"/>
                  </a:lnTo>
                  <a:lnTo>
                    <a:pt x="65278" y="3810"/>
                  </a:lnTo>
                  <a:lnTo>
                    <a:pt x="65278" y="33020"/>
                  </a:lnTo>
                  <a:lnTo>
                    <a:pt x="65278" y="52197"/>
                  </a:lnTo>
                  <a:lnTo>
                    <a:pt x="58153" y="58039"/>
                  </a:lnTo>
                  <a:lnTo>
                    <a:pt x="31877" y="58039"/>
                  </a:lnTo>
                  <a:lnTo>
                    <a:pt x="31877" y="28067"/>
                  </a:lnTo>
                  <a:lnTo>
                    <a:pt x="58153" y="28067"/>
                  </a:lnTo>
                  <a:lnTo>
                    <a:pt x="65278" y="33020"/>
                  </a:lnTo>
                  <a:lnTo>
                    <a:pt x="65278" y="3810"/>
                  </a:lnTo>
                  <a:lnTo>
                    <a:pt x="49276" y="1651"/>
                  </a:lnTo>
                  <a:lnTo>
                    <a:pt x="0" y="1651"/>
                  </a:lnTo>
                  <a:lnTo>
                    <a:pt x="0" y="115062"/>
                  </a:lnTo>
                  <a:lnTo>
                    <a:pt x="31877" y="115062"/>
                  </a:lnTo>
                  <a:lnTo>
                    <a:pt x="31877" y="82677"/>
                  </a:lnTo>
                  <a:lnTo>
                    <a:pt x="47752" y="82677"/>
                  </a:lnTo>
                  <a:lnTo>
                    <a:pt x="93078" y="59436"/>
                  </a:lnTo>
                  <a:lnTo>
                    <a:pt x="93370" y="58039"/>
                  </a:lnTo>
                  <a:lnTo>
                    <a:pt x="96774" y="41656"/>
                  </a:lnTo>
                  <a:lnTo>
                    <a:pt x="96774" y="41275"/>
                  </a:lnTo>
                  <a:close/>
                </a:path>
                <a:path w="570229" h="117475">
                  <a:moveTo>
                    <a:pt x="222631" y="115062"/>
                  </a:moveTo>
                  <a:lnTo>
                    <a:pt x="172593" y="56515"/>
                  </a:lnTo>
                  <a:lnTo>
                    <a:pt x="220345" y="1651"/>
                  </a:lnTo>
                  <a:lnTo>
                    <a:pt x="182245" y="1651"/>
                  </a:lnTo>
                  <a:lnTo>
                    <a:pt x="147574" y="44450"/>
                  </a:lnTo>
                  <a:lnTo>
                    <a:pt x="141859" y="44450"/>
                  </a:lnTo>
                  <a:lnTo>
                    <a:pt x="141986" y="1651"/>
                  </a:lnTo>
                  <a:lnTo>
                    <a:pt x="110236" y="1651"/>
                  </a:lnTo>
                  <a:lnTo>
                    <a:pt x="110236" y="115062"/>
                  </a:lnTo>
                  <a:lnTo>
                    <a:pt x="141986" y="115062"/>
                  </a:lnTo>
                  <a:lnTo>
                    <a:pt x="141859" y="71628"/>
                  </a:lnTo>
                  <a:lnTo>
                    <a:pt x="147574" y="71628"/>
                  </a:lnTo>
                  <a:lnTo>
                    <a:pt x="183261" y="115062"/>
                  </a:lnTo>
                  <a:lnTo>
                    <a:pt x="222631" y="115062"/>
                  </a:lnTo>
                  <a:close/>
                </a:path>
                <a:path w="570229" h="117475">
                  <a:moveTo>
                    <a:pt x="315976" y="44450"/>
                  </a:moveTo>
                  <a:lnTo>
                    <a:pt x="287147" y="44450"/>
                  </a:lnTo>
                  <a:lnTo>
                    <a:pt x="287147" y="16256"/>
                  </a:lnTo>
                  <a:lnTo>
                    <a:pt x="258572" y="16256"/>
                  </a:lnTo>
                  <a:lnTo>
                    <a:pt x="258572" y="44450"/>
                  </a:lnTo>
                  <a:lnTo>
                    <a:pt x="229743" y="44450"/>
                  </a:lnTo>
                  <a:lnTo>
                    <a:pt x="229743" y="71628"/>
                  </a:lnTo>
                  <a:lnTo>
                    <a:pt x="258572" y="71628"/>
                  </a:lnTo>
                  <a:lnTo>
                    <a:pt x="258572" y="99822"/>
                  </a:lnTo>
                  <a:lnTo>
                    <a:pt x="287147" y="99822"/>
                  </a:lnTo>
                  <a:lnTo>
                    <a:pt x="287147" y="71628"/>
                  </a:lnTo>
                  <a:lnTo>
                    <a:pt x="315976" y="71628"/>
                  </a:lnTo>
                  <a:lnTo>
                    <a:pt x="315976" y="44450"/>
                  </a:lnTo>
                  <a:close/>
                </a:path>
                <a:path w="570229" h="117475">
                  <a:moveTo>
                    <a:pt x="422148" y="76581"/>
                  </a:moveTo>
                  <a:lnTo>
                    <a:pt x="418973" y="60579"/>
                  </a:lnTo>
                  <a:lnTo>
                    <a:pt x="410210" y="49403"/>
                  </a:lnTo>
                  <a:lnTo>
                    <a:pt x="397637" y="42799"/>
                  </a:lnTo>
                  <a:lnTo>
                    <a:pt x="382905" y="40640"/>
                  </a:lnTo>
                  <a:lnTo>
                    <a:pt x="375158" y="40640"/>
                  </a:lnTo>
                  <a:lnTo>
                    <a:pt x="369824" y="42291"/>
                  </a:lnTo>
                  <a:lnTo>
                    <a:pt x="364617" y="44704"/>
                  </a:lnTo>
                  <a:lnTo>
                    <a:pt x="365506" y="27559"/>
                  </a:lnTo>
                  <a:lnTo>
                    <a:pt x="417068" y="27559"/>
                  </a:lnTo>
                  <a:lnTo>
                    <a:pt x="417068" y="1651"/>
                  </a:lnTo>
                  <a:lnTo>
                    <a:pt x="340487" y="1651"/>
                  </a:lnTo>
                  <a:lnTo>
                    <a:pt x="337185" y="58928"/>
                  </a:lnTo>
                  <a:lnTo>
                    <a:pt x="356108" y="69469"/>
                  </a:lnTo>
                  <a:lnTo>
                    <a:pt x="361442" y="66294"/>
                  </a:lnTo>
                  <a:lnTo>
                    <a:pt x="367411" y="63881"/>
                  </a:lnTo>
                  <a:lnTo>
                    <a:pt x="384429" y="63881"/>
                  </a:lnTo>
                  <a:lnTo>
                    <a:pt x="391287" y="68707"/>
                  </a:lnTo>
                  <a:lnTo>
                    <a:pt x="391287" y="85598"/>
                  </a:lnTo>
                  <a:lnTo>
                    <a:pt x="385064" y="90551"/>
                  </a:lnTo>
                  <a:lnTo>
                    <a:pt x="374523" y="90551"/>
                  </a:lnTo>
                  <a:lnTo>
                    <a:pt x="367284" y="89789"/>
                  </a:lnTo>
                  <a:lnTo>
                    <a:pt x="360426" y="87376"/>
                  </a:lnTo>
                  <a:lnTo>
                    <a:pt x="353568" y="83439"/>
                  </a:lnTo>
                  <a:lnTo>
                    <a:pt x="346710" y="78232"/>
                  </a:lnTo>
                  <a:lnTo>
                    <a:pt x="328549" y="99314"/>
                  </a:lnTo>
                  <a:lnTo>
                    <a:pt x="337947" y="106807"/>
                  </a:lnTo>
                  <a:lnTo>
                    <a:pt x="348615" y="112395"/>
                  </a:lnTo>
                  <a:lnTo>
                    <a:pt x="360807" y="116078"/>
                  </a:lnTo>
                  <a:lnTo>
                    <a:pt x="374904" y="117348"/>
                  </a:lnTo>
                  <a:lnTo>
                    <a:pt x="394081" y="114554"/>
                  </a:lnTo>
                  <a:lnTo>
                    <a:pt x="408940" y="106553"/>
                  </a:lnTo>
                  <a:lnTo>
                    <a:pt x="418719" y="93853"/>
                  </a:lnTo>
                  <a:lnTo>
                    <a:pt x="422148" y="76581"/>
                  </a:lnTo>
                  <a:close/>
                </a:path>
                <a:path w="570229" h="117475">
                  <a:moveTo>
                    <a:pt x="493268" y="30353"/>
                  </a:moveTo>
                  <a:lnTo>
                    <a:pt x="475996" y="2413"/>
                  </a:lnTo>
                  <a:lnTo>
                    <a:pt x="476123" y="2413"/>
                  </a:lnTo>
                  <a:lnTo>
                    <a:pt x="473329" y="1905"/>
                  </a:lnTo>
                  <a:lnTo>
                    <a:pt x="473329" y="17653"/>
                  </a:lnTo>
                  <a:lnTo>
                    <a:pt x="473329" y="37973"/>
                  </a:lnTo>
                  <a:lnTo>
                    <a:pt x="469519" y="43307"/>
                  </a:lnTo>
                  <a:lnTo>
                    <a:pt x="458343" y="43307"/>
                  </a:lnTo>
                  <a:lnTo>
                    <a:pt x="454279" y="37973"/>
                  </a:lnTo>
                  <a:lnTo>
                    <a:pt x="454152" y="22987"/>
                  </a:lnTo>
                  <a:lnTo>
                    <a:pt x="457962" y="17653"/>
                  </a:lnTo>
                  <a:lnTo>
                    <a:pt x="469392" y="17653"/>
                  </a:lnTo>
                  <a:lnTo>
                    <a:pt x="473202" y="22987"/>
                  </a:lnTo>
                  <a:lnTo>
                    <a:pt x="473329" y="17653"/>
                  </a:lnTo>
                  <a:lnTo>
                    <a:pt x="473329" y="1905"/>
                  </a:lnTo>
                  <a:lnTo>
                    <a:pt x="463804" y="0"/>
                  </a:lnTo>
                  <a:lnTo>
                    <a:pt x="451612" y="2413"/>
                  </a:lnTo>
                  <a:lnTo>
                    <a:pt x="442341" y="9017"/>
                  </a:lnTo>
                  <a:lnTo>
                    <a:pt x="436372" y="18415"/>
                  </a:lnTo>
                  <a:lnTo>
                    <a:pt x="436245" y="18669"/>
                  </a:lnTo>
                  <a:lnTo>
                    <a:pt x="434213" y="30353"/>
                  </a:lnTo>
                  <a:lnTo>
                    <a:pt x="434213" y="30734"/>
                  </a:lnTo>
                  <a:lnTo>
                    <a:pt x="436245" y="42291"/>
                  </a:lnTo>
                  <a:lnTo>
                    <a:pt x="463677" y="60960"/>
                  </a:lnTo>
                  <a:lnTo>
                    <a:pt x="475488" y="58547"/>
                  </a:lnTo>
                  <a:lnTo>
                    <a:pt x="485140" y="51943"/>
                  </a:lnTo>
                  <a:lnTo>
                    <a:pt x="490474" y="43307"/>
                  </a:lnTo>
                  <a:lnTo>
                    <a:pt x="491109" y="42291"/>
                  </a:lnTo>
                  <a:lnTo>
                    <a:pt x="493268" y="30734"/>
                  </a:lnTo>
                  <a:lnTo>
                    <a:pt x="493268" y="30353"/>
                  </a:lnTo>
                  <a:close/>
                </a:path>
                <a:path w="570229" h="117475">
                  <a:moveTo>
                    <a:pt x="557276" y="1651"/>
                  </a:moveTo>
                  <a:lnTo>
                    <a:pt x="535178" y="1651"/>
                  </a:lnTo>
                  <a:lnTo>
                    <a:pt x="495046" y="53975"/>
                  </a:lnTo>
                  <a:lnTo>
                    <a:pt x="446786" y="115062"/>
                  </a:lnTo>
                  <a:lnTo>
                    <a:pt x="468884" y="115062"/>
                  </a:lnTo>
                  <a:lnTo>
                    <a:pt x="508508" y="63373"/>
                  </a:lnTo>
                  <a:lnTo>
                    <a:pt x="557276" y="1651"/>
                  </a:lnTo>
                  <a:close/>
                </a:path>
                <a:path w="570229" h="117475">
                  <a:moveTo>
                    <a:pt x="569849" y="85852"/>
                  </a:moveTo>
                  <a:lnTo>
                    <a:pt x="549910" y="57404"/>
                  </a:lnTo>
                  <a:lnTo>
                    <a:pt x="549910" y="73279"/>
                  </a:lnTo>
                  <a:lnTo>
                    <a:pt x="549910" y="93472"/>
                  </a:lnTo>
                  <a:lnTo>
                    <a:pt x="546227" y="98806"/>
                  </a:lnTo>
                  <a:lnTo>
                    <a:pt x="535051" y="98806"/>
                  </a:lnTo>
                  <a:lnTo>
                    <a:pt x="530860" y="93472"/>
                  </a:lnTo>
                  <a:lnTo>
                    <a:pt x="530733" y="78613"/>
                  </a:lnTo>
                  <a:lnTo>
                    <a:pt x="534416" y="73279"/>
                  </a:lnTo>
                  <a:lnTo>
                    <a:pt x="545973" y="73279"/>
                  </a:lnTo>
                  <a:lnTo>
                    <a:pt x="549783" y="78613"/>
                  </a:lnTo>
                  <a:lnTo>
                    <a:pt x="549910" y="73279"/>
                  </a:lnTo>
                  <a:lnTo>
                    <a:pt x="549910" y="57404"/>
                  </a:lnTo>
                  <a:lnTo>
                    <a:pt x="512953" y="74168"/>
                  </a:lnTo>
                  <a:lnTo>
                    <a:pt x="510882" y="85852"/>
                  </a:lnTo>
                  <a:lnTo>
                    <a:pt x="510794" y="86360"/>
                  </a:lnTo>
                  <a:lnTo>
                    <a:pt x="512953" y="98044"/>
                  </a:lnTo>
                  <a:lnTo>
                    <a:pt x="518922" y="107696"/>
                  </a:lnTo>
                  <a:lnTo>
                    <a:pt x="528193" y="114173"/>
                  </a:lnTo>
                  <a:lnTo>
                    <a:pt x="540258" y="116586"/>
                  </a:lnTo>
                  <a:lnTo>
                    <a:pt x="552323" y="114173"/>
                  </a:lnTo>
                  <a:lnTo>
                    <a:pt x="562000" y="98806"/>
                  </a:lnTo>
                  <a:lnTo>
                    <a:pt x="569849" y="86360"/>
                  </a:lnTo>
                  <a:lnTo>
                    <a:pt x="569849" y="8585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781293" y="2334526"/>
              <a:ext cx="289826" cy="16089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276340" y="3045049"/>
              <a:ext cx="455841" cy="10836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263894" y="3191255"/>
              <a:ext cx="610870" cy="405765"/>
            </a:xfrm>
            <a:custGeom>
              <a:avLst/>
              <a:gdLst/>
              <a:ahLst/>
              <a:cxnLst/>
              <a:rect l="l" t="t" r="r" b="b"/>
              <a:pathLst>
                <a:path w="610870" h="405764">
                  <a:moveTo>
                    <a:pt x="56642" y="264922"/>
                  </a:moveTo>
                  <a:lnTo>
                    <a:pt x="33528" y="264922"/>
                  </a:lnTo>
                  <a:lnTo>
                    <a:pt x="0" y="274320"/>
                  </a:lnTo>
                  <a:lnTo>
                    <a:pt x="6096" y="298577"/>
                  </a:lnTo>
                  <a:lnTo>
                    <a:pt x="25400" y="294005"/>
                  </a:lnTo>
                  <a:lnTo>
                    <a:pt x="25400" y="379095"/>
                  </a:lnTo>
                  <a:lnTo>
                    <a:pt x="56642" y="379095"/>
                  </a:lnTo>
                  <a:lnTo>
                    <a:pt x="56642" y="264922"/>
                  </a:lnTo>
                  <a:close/>
                </a:path>
                <a:path w="610870" h="405764">
                  <a:moveTo>
                    <a:pt x="66675" y="82169"/>
                  </a:moveTo>
                  <a:lnTo>
                    <a:pt x="60579" y="76327"/>
                  </a:lnTo>
                  <a:lnTo>
                    <a:pt x="55372" y="81915"/>
                  </a:lnTo>
                  <a:lnTo>
                    <a:pt x="49022" y="85979"/>
                  </a:lnTo>
                  <a:lnTo>
                    <a:pt x="40640" y="85979"/>
                  </a:lnTo>
                  <a:lnTo>
                    <a:pt x="31115" y="84074"/>
                  </a:lnTo>
                  <a:lnTo>
                    <a:pt x="23495" y="78613"/>
                  </a:lnTo>
                  <a:lnTo>
                    <a:pt x="18542" y="70612"/>
                  </a:lnTo>
                  <a:lnTo>
                    <a:pt x="16637" y="60452"/>
                  </a:lnTo>
                  <a:lnTo>
                    <a:pt x="18415" y="50546"/>
                  </a:lnTo>
                  <a:lnTo>
                    <a:pt x="23368" y="42545"/>
                  </a:lnTo>
                  <a:lnTo>
                    <a:pt x="30734" y="37211"/>
                  </a:lnTo>
                  <a:lnTo>
                    <a:pt x="40005" y="35306"/>
                  </a:lnTo>
                  <a:lnTo>
                    <a:pt x="48895" y="35306"/>
                  </a:lnTo>
                  <a:lnTo>
                    <a:pt x="54610" y="39624"/>
                  </a:lnTo>
                  <a:lnTo>
                    <a:pt x="59817" y="45085"/>
                  </a:lnTo>
                  <a:lnTo>
                    <a:pt x="66167" y="38227"/>
                  </a:lnTo>
                  <a:lnTo>
                    <a:pt x="61214" y="33655"/>
                  </a:lnTo>
                  <a:lnTo>
                    <a:pt x="55499" y="29972"/>
                  </a:lnTo>
                  <a:lnTo>
                    <a:pt x="48514" y="27559"/>
                  </a:lnTo>
                  <a:lnTo>
                    <a:pt x="40132" y="26670"/>
                  </a:lnTo>
                  <a:lnTo>
                    <a:pt x="26797" y="29337"/>
                  </a:lnTo>
                  <a:lnTo>
                    <a:pt x="16256" y="36703"/>
                  </a:lnTo>
                  <a:lnTo>
                    <a:pt x="9271" y="47625"/>
                  </a:lnTo>
                  <a:lnTo>
                    <a:pt x="6731" y="60960"/>
                  </a:lnTo>
                  <a:lnTo>
                    <a:pt x="9271" y="73914"/>
                  </a:lnTo>
                  <a:lnTo>
                    <a:pt x="16256" y="84709"/>
                  </a:lnTo>
                  <a:lnTo>
                    <a:pt x="26797" y="92075"/>
                  </a:lnTo>
                  <a:lnTo>
                    <a:pt x="40132" y="94742"/>
                  </a:lnTo>
                  <a:lnTo>
                    <a:pt x="48514" y="93853"/>
                  </a:lnTo>
                  <a:lnTo>
                    <a:pt x="55499" y="91186"/>
                  </a:lnTo>
                  <a:lnTo>
                    <a:pt x="61468" y="87249"/>
                  </a:lnTo>
                  <a:lnTo>
                    <a:pt x="66675" y="82169"/>
                  </a:lnTo>
                  <a:close/>
                </a:path>
                <a:path w="610870" h="405764">
                  <a:moveTo>
                    <a:pt x="141224" y="28067"/>
                  </a:moveTo>
                  <a:lnTo>
                    <a:pt x="130810" y="28067"/>
                  </a:lnTo>
                  <a:lnTo>
                    <a:pt x="109982" y="82423"/>
                  </a:lnTo>
                  <a:lnTo>
                    <a:pt x="86233" y="28067"/>
                  </a:lnTo>
                  <a:lnTo>
                    <a:pt x="75565" y="28067"/>
                  </a:lnTo>
                  <a:lnTo>
                    <a:pt x="105156" y="92964"/>
                  </a:lnTo>
                  <a:lnTo>
                    <a:pt x="101219" y="102108"/>
                  </a:lnTo>
                  <a:lnTo>
                    <a:pt x="97663" y="105156"/>
                  </a:lnTo>
                  <a:lnTo>
                    <a:pt x="87630" y="105156"/>
                  </a:lnTo>
                  <a:lnTo>
                    <a:pt x="84709" y="104394"/>
                  </a:lnTo>
                  <a:lnTo>
                    <a:pt x="81534" y="102743"/>
                  </a:lnTo>
                  <a:lnTo>
                    <a:pt x="78359" y="110490"/>
                  </a:lnTo>
                  <a:lnTo>
                    <a:pt x="82677" y="112649"/>
                  </a:lnTo>
                  <a:lnTo>
                    <a:pt x="86741" y="113792"/>
                  </a:lnTo>
                  <a:lnTo>
                    <a:pt x="92202" y="113792"/>
                  </a:lnTo>
                  <a:lnTo>
                    <a:pt x="98806" y="112776"/>
                  </a:lnTo>
                  <a:lnTo>
                    <a:pt x="104521" y="109601"/>
                  </a:lnTo>
                  <a:lnTo>
                    <a:pt x="109474" y="103886"/>
                  </a:lnTo>
                  <a:lnTo>
                    <a:pt x="113792" y="95377"/>
                  </a:lnTo>
                  <a:lnTo>
                    <a:pt x="141224" y="28067"/>
                  </a:lnTo>
                  <a:close/>
                </a:path>
                <a:path w="610870" h="405764">
                  <a:moveTo>
                    <a:pt x="180594" y="322072"/>
                  </a:moveTo>
                  <a:lnTo>
                    <a:pt x="177038" y="299974"/>
                  </a:lnTo>
                  <a:lnTo>
                    <a:pt x="176961" y="299593"/>
                  </a:lnTo>
                  <a:lnTo>
                    <a:pt x="176911" y="299339"/>
                  </a:lnTo>
                  <a:lnTo>
                    <a:pt x="172212" y="291084"/>
                  </a:lnTo>
                  <a:lnTo>
                    <a:pt x="166497" y="280924"/>
                  </a:lnTo>
                  <a:lnTo>
                    <a:pt x="166370" y="280670"/>
                  </a:lnTo>
                  <a:lnTo>
                    <a:pt x="149733" y="268097"/>
                  </a:lnTo>
                  <a:lnTo>
                    <a:pt x="149974" y="268097"/>
                  </a:lnTo>
                  <a:lnTo>
                    <a:pt x="148717" y="267843"/>
                  </a:lnTo>
                  <a:lnTo>
                    <a:pt x="148678" y="297815"/>
                  </a:lnTo>
                  <a:lnTo>
                    <a:pt x="148666" y="323088"/>
                  </a:lnTo>
                  <a:lnTo>
                    <a:pt x="147129" y="335153"/>
                  </a:lnTo>
                  <a:lnTo>
                    <a:pt x="143002" y="344805"/>
                  </a:lnTo>
                  <a:lnTo>
                    <a:pt x="136398" y="351282"/>
                  </a:lnTo>
                  <a:lnTo>
                    <a:pt x="127762" y="353441"/>
                  </a:lnTo>
                  <a:lnTo>
                    <a:pt x="119126" y="351282"/>
                  </a:lnTo>
                  <a:lnTo>
                    <a:pt x="112395" y="344805"/>
                  </a:lnTo>
                  <a:lnTo>
                    <a:pt x="108077" y="335153"/>
                  </a:lnTo>
                  <a:lnTo>
                    <a:pt x="106464" y="323088"/>
                  </a:lnTo>
                  <a:lnTo>
                    <a:pt x="106426" y="322072"/>
                  </a:lnTo>
                  <a:lnTo>
                    <a:pt x="107950" y="309880"/>
                  </a:lnTo>
                  <a:lnTo>
                    <a:pt x="107950" y="309626"/>
                  </a:lnTo>
                  <a:lnTo>
                    <a:pt x="112141" y="299974"/>
                  </a:lnTo>
                  <a:lnTo>
                    <a:pt x="118745" y="293497"/>
                  </a:lnTo>
                  <a:lnTo>
                    <a:pt x="127381" y="291084"/>
                  </a:lnTo>
                  <a:lnTo>
                    <a:pt x="136017" y="293497"/>
                  </a:lnTo>
                  <a:lnTo>
                    <a:pt x="142748" y="299974"/>
                  </a:lnTo>
                  <a:lnTo>
                    <a:pt x="146939" y="309626"/>
                  </a:lnTo>
                  <a:lnTo>
                    <a:pt x="147066" y="309880"/>
                  </a:lnTo>
                  <a:lnTo>
                    <a:pt x="148590" y="322072"/>
                  </a:lnTo>
                  <a:lnTo>
                    <a:pt x="148678" y="297815"/>
                  </a:lnTo>
                  <a:lnTo>
                    <a:pt x="148678" y="267855"/>
                  </a:lnTo>
                  <a:lnTo>
                    <a:pt x="105664" y="268097"/>
                  </a:lnTo>
                  <a:lnTo>
                    <a:pt x="78232" y="299593"/>
                  </a:lnTo>
                  <a:lnTo>
                    <a:pt x="74637" y="322072"/>
                  </a:lnTo>
                  <a:lnTo>
                    <a:pt x="74599" y="323088"/>
                  </a:lnTo>
                  <a:lnTo>
                    <a:pt x="78105" y="344805"/>
                  </a:lnTo>
                  <a:lnTo>
                    <a:pt x="105410" y="376682"/>
                  </a:lnTo>
                  <a:lnTo>
                    <a:pt x="127381" y="381381"/>
                  </a:lnTo>
                  <a:lnTo>
                    <a:pt x="149225" y="376682"/>
                  </a:lnTo>
                  <a:lnTo>
                    <a:pt x="149479" y="376682"/>
                  </a:lnTo>
                  <a:lnTo>
                    <a:pt x="166243" y="363855"/>
                  </a:lnTo>
                  <a:lnTo>
                    <a:pt x="172212" y="353441"/>
                  </a:lnTo>
                  <a:lnTo>
                    <a:pt x="176911" y="345186"/>
                  </a:lnTo>
                  <a:lnTo>
                    <a:pt x="180530" y="323088"/>
                  </a:lnTo>
                  <a:lnTo>
                    <a:pt x="180594" y="322072"/>
                  </a:lnTo>
                  <a:close/>
                </a:path>
                <a:path w="610870" h="405764">
                  <a:moveTo>
                    <a:pt x="219075" y="61595"/>
                  </a:moveTo>
                  <a:lnTo>
                    <a:pt x="209092" y="38227"/>
                  </a:lnTo>
                  <a:lnTo>
                    <a:pt x="209042" y="61595"/>
                  </a:lnTo>
                  <a:lnTo>
                    <a:pt x="207391" y="71374"/>
                  </a:lnTo>
                  <a:lnTo>
                    <a:pt x="202692" y="79121"/>
                  </a:lnTo>
                  <a:lnTo>
                    <a:pt x="195199" y="84328"/>
                  </a:lnTo>
                  <a:lnTo>
                    <a:pt x="194818" y="84328"/>
                  </a:lnTo>
                  <a:lnTo>
                    <a:pt x="185928" y="86106"/>
                  </a:lnTo>
                  <a:lnTo>
                    <a:pt x="176657" y="84328"/>
                  </a:lnTo>
                  <a:lnTo>
                    <a:pt x="169164" y="79375"/>
                  </a:lnTo>
                  <a:lnTo>
                    <a:pt x="164211" y="71501"/>
                  </a:lnTo>
                  <a:lnTo>
                    <a:pt x="162306" y="61595"/>
                  </a:lnTo>
                  <a:lnTo>
                    <a:pt x="163576" y="55118"/>
                  </a:lnTo>
                  <a:lnTo>
                    <a:pt x="179641" y="43434"/>
                  </a:lnTo>
                  <a:lnTo>
                    <a:pt x="186817" y="38227"/>
                  </a:lnTo>
                  <a:lnTo>
                    <a:pt x="195961" y="40005"/>
                  </a:lnTo>
                  <a:lnTo>
                    <a:pt x="202946" y="44831"/>
                  </a:lnTo>
                  <a:lnTo>
                    <a:pt x="207518" y="52197"/>
                  </a:lnTo>
                  <a:lnTo>
                    <a:pt x="209042" y="61595"/>
                  </a:lnTo>
                  <a:lnTo>
                    <a:pt x="209042" y="38227"/>
                  </a:lnTo>
                  <a:lnTo>
                    <a:pt x="209232" y="38227"/>
                  </a:lnTo>
                  <a:lnTo>
                    <a:pt x="201041" y="32766"/>
                  </a:lnTo>
                  <a:lnTo>
                    <a:pt x="188214" y="30353"/>
                  </a:lnTo>
                  <a:lnTo>
                    <a:pt x="179959" y="31242"/>
                  </a:lnTo>
                  <a:lnTo>
                    <a:pt x="172720" y="33909"/>
                  </a:lnTo>
                  <a:lnTo>
                    <a:pt x="166751" y="37973"/>
                  </a:lnTo>
                  <a:lnTo>
                    <a:pt x="161925" y="43434"/>
                  </a:lnTo>
                  <a:lnTo>
                    <a:pt x="164465" y="31242"/>
                  </a:lnTo>
                  <a:lnTo>
                    <a:pt x="211328" y="8890"/>
                  </a:lnTo>
                  <a:lnTo>
                    <a:pt x="209550" y="0"/>
                  </a:lnTo>
                  <a:lnTo>
                    <a:pt x="172212" y="8636"/>
                  </a:lnTo>
                  <a:lnTo>
                    <a:pt x="152527" y="55118"/>
                  </a:lnTo>
                  <a:lnTo>
                    <a:pt x="153162" y="64897"/>
                  </a:lnTo>
                  <a:lnTo>
                    <a:pt x="175641" y="94742"/>
                  </a:lnTo>
                  <a:lnTo>
                    <a:pt x="185801" y="94742"/>
                  </a:lnTo>
                  <a:lnTo>
                    <a:pt x="199390" y="92075"/>
                  </a:lnTo>
                  <a:lnTo>
                    <a:pt x="208026" y="86106"/>
                  </a:lnTo>
                  <a:lnTo>
                    <a:pt x="209931" y="84836"/>
                  </a:lnTo>
                  <a:lnTo>
                    <a:pt x="216662" y="74295"/>
                  </a:lnTo>
                  <a:lnTo>
                    <a:pt x="219075" y="61595"/>
                  </a:lnTo>
                  <a:close/>
                </a:path>
                <a:path w="610870" h="405764">
                  <a:moveTo>
                    <a:pt x="223520" y="347218"/>
                  </a:moveTo>
                  <a:lnTo>
                    <a:pt x="191262" y="347218"/>
                  </a:lnTo>
                  <a:lnTo>
                    <a:pt x="191262" y="378714"/>
                  </a:lnTo>
                  <a:lnTo>
                    <a:pt x="203708" y="378714"/>
                  </a:lnTo>
                  <a:lnTo>
                    <a:pt x="204216" y="387731"/>
                  </a:lnTo>
                  <a:lnTo>
                    <a:pt x="198501" y="392811"/>
                  </a:lnTo>
                  <a:lnTo>
                    <a:pt x="187325" y="393954"/>
                  </a:lnTo>
                  <a:lnTo>
                    <a:pt x="189992" y="405765"/>
                  </a:lnTo>
                  <a:lnTo>
                    <a:pt x="203708" y="403860"/>
                  </a:lnTo>
                  <a:lnTo>
                    <a:pt x="214376" y="398145"/>
                  </a:lnTo>
                  <a:lnTo>
                    <a:pt x="221107" y="388112"/>
                  </a:lnTo>
                  <a:lnTo>
                    <a:pt x="223520" y="372999"/>
                  </a:lnTo>
                  <a:lnTo>
                    <a:pt x="223520" y="347218"/>
                  </a:lnTo>
                  <a:close/>
                </a:path>
                <a:path w="610870" h="405764">
                  <a:moveTo>
                    <a:pt x="292608" y="82169"/>
                  </a:moveTo>
                  <a:lnTo>
                    <a:pt x="286512" y="76327"/>
                  </a:lnTo>
                  <a:lnTo>
                    <a:pt x="281305" y="81915"/>
                  </a:lnTo>
                  <a:lnTo>
                    <a:pt x="274955" y="85979"/>
                  </a:lnTo>
                  <a:lnTo>
                    <a:pt x="266573" y="85979"/>
                  </a:lnTo>
                  <a:lnTo>
                    <a:pt x="257048" y="84074"/>
                  </a:lnTo>
                  <a:lnTo>
                    <a:pt x="249428" y="78613"/>
                  </a:lnTo>
                  <a:lnTo>
                    <a:pt x="244475" y="70612"/>
                  </a:lnTo>
                  <a:lnTo>
                    <a:pt x="242570" y="60452"/>
                  </a:lnTo>
                  <a:lnTo>
                    <a:pt x="244348" y="50546"/>
                  </a:lnTo>
                  <a:lnTo>
                    <a:pt x="249301" y="42545"/>
                  </a:lnTo>
                  <a:lnTo>
                    <a:pt x="256654" y="37211"/>
                  </a:lnTo>
                  <a:lnTo>
                    <a:pt x="265925" y="35306"/>
                  </a:lnTo>
                  <a:lnTo>
                    <a:pt x="274828" y="35306"/>
                  </a:lnTo>
                  <a:lnTo>
                    <a:pt x="280530" y="39624"/>
                  </a:lnTo>
                  <a:lnTo>
                    <a:pt x="285750" y="45085"/>
                  </a:lnTo>
                  <a:lnTo>
                    <a:pt x="292100" y="38227"/>
                  </a:lnTo>
                  <a:lnTo>
                    <a:pt x="287147" y="33655"/>
                  </a:lnTo>
                  <a:lnTo>
                    <a:pt x="281432" y="29972"/>
                  </a:lnTo>
                  <a:lnTo>
                    <a:pt x="274447" y="27559"/>
                  </a:lnTo>
                  <a:lnTo>
                    <a:pt x="266052" y="26670"/>
                  </a:lnTo>
                  <a:lnTo>
                    <a:pt x="252730" y="29337"/>
                  </a:lnTo>
                  <a:lnTo>
                    <a:pt x="242176" y="36703"/>
                  </a:lnTo>
                  <a:lnTo>
                    <a:pt x="235204" y="47625"/>
                  </a:lnTo>
                  <a:lnTo>
                    <a:pt x="232664" y="60960"/>
                  </a:lnTo>
                  <a:lnTo>
                    <a:pt x="235204" y="73914"/>
                  </a:lnTo>
                  <a:lnTo>
                    <a:pt x="242176" y="84709"/>
                  </a:lnTo>
                  <a:lnTo>
                    <a:pt x="252730" y="92075"/>
                  </a:lnTo>
                  <a:lnTo>
                    <a:pt x="266052" y="94742"/>
                  </a:lnTo>
                  <a:lnTo>
                    <a:pt x="274447" y="93853"/>
                  </a:lnTo>
                  <a:lnTo>
                    <a:pt x="281432" y="91186"/>
                  </a:lnTo>
                  <a:lnTo>
                    <a:pt x="287401" y="87249"/>
                  </a:lnTo>
                  <a:lnTo>
                    <a:pt x="292608" y="82169"/>
                  </a:lnTo>
                  <a:close/>
                </a:path>
                <a:path w="610870" h="405764">
                  <a:moveTo>
                    <a:pt x="326377" y="265684"/>
                  </a:moveTo>
                  <a:lnTo>
                    <a:pt x="238125" y="265684"/>
                  </a:lnTo>
                  <a:lnTo>
                    <a:pt x="238125" y="292100"/>
                  </a:lnTo>
                  <a:lnTo>
                    <a:pt x="291084" y="292100"/>
                  </a:lnTo>
                  <a:lnTo>
                    <a:pt x="240652" y="379095"/>
                  </a:lnTo>
                  <a:lnTo>
                    <a:pt x="275704" y="379095"/>
                  </a:lnTo>
                  <a:lnTo>
                    <a:pt x="326377" y="289306"/>
                  </a:lnTo>
                  <a:lnTo>
                    <a:pt x="326377" y="265684"/>
                  </a:lnTo>
                  <a:close/>
                </a:path>
                <a:path w="610870" h="405764">
                  <a:moveTo>
                    <a:pt x="367284" y="28067"/>
                  </a:moveTo>
                  <a:lnTo>
                    <a:pt x="357886" y="28067"/>
                  </a:lnTo>
                  <a:lnTo>
                    <a:pt x="318376" y="78613"/>
                  </a:lnTo>
                  <a:lnTo>
                    <a:pt x="318376" y="28067"/>
                  </a:lnTo>
                  <a:lnTo>
                    <a:pt x="308610" y="28067"/>
                  </a:lnTo>
                  <a:lnTo>
                    <a:pt x="308610" y="93218"/>
                  </a:lnTo>
                  <a:lnTo>
                    <a:pt x="317754" y="93218"/>
                  </a:lnTo>
                  <a:lnTo>
                    <a:pt x="357632" y="42545"/>
                  </a:lnTo>
                  <a:lnTo>
                    <a:pt x="357632" y="93218"/>
                  </a:lnTo>
                  <a:lnTo>
                    <a:pt x="367284" y="93218"/>
                  </a:lnTo>
                  <a:lnTo>
                    <a:pt x="367284" y="28067"/>
                  </a:lnTo>
                  <a:close/>
                </a:path>
                <a:path w="610870" h="405764">
                  <a:moveTo>
                    <a:pt x="427990" y="340741"/>
                  </a:moveTo>
                  <a:lnTo>
                    <a:pt x="424815" y="324739"/>
                  </a:lnTo>
                  <a:lnTo>
                    <a:pt x="416052" y="313436"/>
                  </a:lnTo>
                  <a:lnTo>
                    <a:pt x="403479" y="306832"/>
                  </a:lnTo>
                  <a:lnTo>
                    <a:pt x="388747" y="304800"/>
                  </a:lnTo>
                  <a:lnTo>
                    <a:pt x="381000" y="304800"/>
                  </a:lnTo>
                  <a:lnTo>
                    <a:pt x="375653" y="306324"/>
                  </a:lnTo>
                  <a:lnTo>
                    <a:pt x="370332" y="308737"/>
                  </a:lnTo>
                  <a:lnTo>
                    <a:pt x="371348" y="291592"/>
                  </a:lnTo>
                  <a:lnTo>
                    <a:pt x="422910" y="291592"/>
                  </a:lnTo>
                  <a:lnTo>
                    <a:pt x="422910" y="265684"/>
                  </a:lnTo>
                  <a:lnTo>
                    <a:pt x="346329" y="265684"/>
                  </a:lnTo>
                  <a:lnTo>
                    <a:pt x="343027" y="323088"/>
                  </a:lnTo>
                  <a:lnTo>
                    <a:pt x="361823" y="333629"/>
                  </a:lnTo>
                  <a:lnTo>
                    <a:pt x="367284" y="330327"/>
                  </a:lnTo>
                  <a:lnTo>
                    <a:pt x="373126" y="327914"/>
                  </a:lnTo>
                  <a:lnTo>
                    <a:pt x="390144" y="327914"/>
                  </a:lnTo>
                  <a:lnTo>
                    <a:pt x="397129" y="332740"/>
                  </a:lnTo>
                  <a:lnTo>
                    <a:pt x="397129" y="349631"/>
                  </a:lnTo>
                  <a:lnTo>
                    <a:pt x="390906" y="354584"/>
                  </a:lnTo>
                  <a:lnTo>
                    <a:pt x="380352" y="354584"/>
                  </a:lnTo>
                  <a:lnTo>
                    <a:pt x="373126" y="353822"/>
                  </a:lnTo>
                  <a:lnTo>
                    <a:pt x="366255" y="351409"/>
                  </a:lnTo>
                  <a:lnTo>
                    <a:pt x="359410" y="347472"/>
                  </a:lnTo>
                  <a:lnTo>
                    <a:pt x="352552" y="342265"/>
                  </a:lnTo>
                  <a:lnTo>
                    <a:pt x="334378" y="363347"/>
                  </a:lnTo>
                  <a:lnTo>
                    <a:pt x="343776" y="370840"/>
                  </a:lnTo>
                  <a:lnTo>
                    <a:pt x="354457" y="376555"/>
                  </a:lnTo>
                  <a:lnTo>
                    <a:pt x="366522" y="380111"/>
                  </a:lnTo>
                  <a:lnTo>
                    <a:pt x="380746" y="381381"/>
                  </a:lnTo>
                  <a:lnTo>
                    <a:pt x="399796" y="378587"/>
                  </a:lnTo>
                  <a:lnTo>
                    <a:pt x="414782" y="370586"/>
                  </a:lnTo>
                  <a:lnTo>
                    <a:pt x="424561" y="357886"/>
                  </a:lnTo>
                  <a:lnTo>
                    <a:pt x="427990" y="340741"/>
                  </a:lnTo>
                  <a:close/>
                </a:path>
                <a:path w="610870" h="405764">
                  <a:moveTo>
                    <a:pt x="457327" y="84340"/>
                  </a:moveTo>
                  <a:lnTo>
                    <a:pt x="449834" y="84340"/>
                  </a:lnTo>
                  <a:lnTo>
                    <a:pt x="439547" y="61341"/>
                  </a:lnTo>
                  <a:lnTo>
                    <a:pt x="439547" y="84632"/>
                  </a:lnTo>
                  <a:lnTo>
                    <a:pt x="398881" y="84632"/>
                  </a:lnTo>
                  <a:lnTo>
                    <a:pt x="419354" y="37211"/>
                  </a:lnTo>
                  <a:lnTo>
                    <a:pt x="439420" y="84340"/>
                  </a:lnTo>
                  <a:lnTo>
                    <a:pt x="439547" y="61341"/>
                  </a:lnTo>
                  <a:lnTo>
                    <a:pt x="428752" y="37211"/>
                  </a:lnTo>
                  <a:lnTo>
                    <a:pt x="424434" y="27559"/>
                  </a:lnTo>
                  <a:lnTo>
                    <a:pt x="414401" y="27559"/>
                  </a:lnTo>
                  <a:lnTo>
                    <a:pt x="388874" y="84340"/>
                  </a:lnTo>
                  <a:lnTo>
                    <a:pt x="381508" y="84340"/>
                  </a:lnTo>
                  <a:lnTo>
                    <a:pt x="381508" y="110490"/>
                  </a:lnTo>
                  <a:lnTo>
                    <a:pt x="390271" y="110490"/>
                  </a:lnTo>
                  <a:lnTo>
                    <a:pt x="390271" y="93218"/>
                  </a:lnTo>
                  <a:lnTo>
                    <a:pt x="448437" y="93218"/>
                  </a:lnTo>
                  <a:lnTo>
                    <a:pt x="448437" y="110490"/>
                  </a:lnTo>
                  <a:lnTo>
                    <a:pt x="457327" y="110490"/>
                  </a:lnTo>
                  <a:lnTo>
                    <a:pt x="457327" y="93218"/>
                  </a:lnTo>
                  <a:lnTo>
                    <a:pt x="457327" y="84632"/>
                  </a:lnTo>
                  <a:lnTo>
                    <a:pt x="457327" y="84340"/>
                  </a:lnTo>
                  <a:close/>
                </a:path>
                <a:path w="610870" h="405764">
                  <a:moveTo>
                    <a:pt x="499110" y="294386"/>
                  </a:moveTo>
                  <a:lnTo>
                    <a:pt x="481711" y="266446"/>
                  </a:lnTo>
                  <a:lnTo>
                    <a:pt x="481965" y="266446"/>
                  </a:lnTo>
                  <a:lnTo>
                    <a:pt x="479171" y="265938"/>
                  </a:lnTo>
                  <a:lnTo>
                    <a:pt x="479171" y="281686"/>
                  </a:lnTo>
                  <a:lnTo>
                    <a:pt x="479171" y="302006"/>
                  </a:lnTo>
                  <a:lnTo>
                    <a:pt x="475361" y="307340"/>
                  </a:lnTo>
                  <a:lnTo>
                    <a:pt x="464185" y="307340"/>
                  </a:lnTo>
                  <a:lnTo>
                    <a:pt x="460121" y="302006"/>
                  </a:lnTo>
                  <a:lnTo>
                    <a:pt x="459994" y="287020"/>
                  </a:lnTo>
                  <a:lnTo>
                    <a:pt x="463677" y="281686"/>
                  </a:lnTo>
                  <a:lnTo>
                    <a:pt x="475234" y="281686"/>
                  </a:lnTo>
                  <a:lnTo>
                    <a:pt x="479044" y="287020"/>
                  </a:lnTo>
                  <a:lnTo>
                    <a:pt x="479171" y="281686"/>
                  </a:lnTo>
                  <a:lnTo>
                    <a:pt x="479171" y="265938"/>
                  </a:lnTo>
                  <a:lnTo>
                    <a:pt x="442087" y="282702"/>
                  </a:lnTo>
                  <a:lnTo>
                    <a:pt x="440016" y="294386"/>
                  </a:lnTo>
                  <a:lnTo>
                    <a:pt x="439928" y="294894"/>
                  </a:lnTo>
                  <a:lnTo>
                    <a:pt x="442087" y="306324"/>
                  </a:lnTo>
                  <a:lnTo>
                    <a:pt x="469519" y="324993"/>
                  </a:lnTo>
                  <a:lnTo>
                    <a:pt x="481330" y="322580"/>
                  </a:lnTo>
                  <a:lnTo>
                    <a:pt x="490855" y="315976"/>
                  </a:lnTo>
                  <a:lnTo>
                    <a:pt x="496303" y="307340"/>
                  </a:lnTo>
                  <a:lnTo>
                    <a:pt x="496951" y="306324"/>
                  </a:lnTo>
                  <a:lnTo>
                    <a:pt x="499110" y="294894"/>
                  </a:lnTo>
                  <a:lnTo>
                    <a:pt x="499110" y="294386"/>
                  </a:lnTo>
                  <a:close/>
                </a:path>
                <a:path w="610870" h="405764">
                  <a:moveTo>
                    <a:pt x="529971" y="28067"/>
                  </a:moveTo>
                  <a:lnTo>
                    <a:pt x="520700" y="28067"/>
                  </a:lnTo>
                  <a:lnTo>
                    <a:pt x="481076" y="78613"/>
                  </a:lnTo>
                  <a:lnTo>
                    <a:pt x="481076" y="28067"/>
                  </a:lnTo>
                  <a:lnTo>
                    <a:pt x="471424" y="28067"/>
                  </a:lnTo>
                  <a:lnTo>
                    <a:pt x="471424" y="93218"/>
                  </a:lnTo>
                  <a:lnTo>
                    <a:pt x="480441" y="93218"/>
                  </a:lnTo>
                  <a:lnTo>
                    <a:pt x="520446" y="42545"/>
                  </a:lnTo>
                  <a:lnTo>
                    <a:pt x="520446" y="93218"/>
                  </a:lnTo>
                  <a:lnTo>
                    <a:pt x="529971" y="93218"/>
                  </a:lnTo>
                  <a:lnTo>
                    <a:pt x="529971" y="28067"/>
                  </a:lnTo>
                  <a:close/>
                </a:path>
                <a:path w="610870" h="405764">
                  <a:moveTo>
                    <a:pt x="563118" y="265684"/>
                  </a:moveTo>
                  <a:lnTo>
                    <a:pt x="541020" y="265684"/>
                  </a:lnTo>
                  <a:lnTo>
                    <a:pt x="500888" y="318008"/>
                  </a:lnTo>
                  <a:lnTo>
                    <a:pt x="452628" y="379095"/>
                  </a:lnTo>
                  <a:lnTo>
                    <a:pt x="474726" y="379095"/>
                  </a:lnTo>
                  <a:lnTo>
                    <a:pt x="514350" y="327406"/>
                  </a:lnTo>
                  <a:lnTo>
                    <a:pt x="563118" y="265684"/>
                  </a:lnTo>
                  <a:close/>
                </a:path>
                <a:path w="610870" h="405764">
                  <a:moveTo>
                    <a:pt x="575691" y="349885"/>
                  </a:moveTo>
                  <a:lnTo>
                    <a:pt x="573659" y="338328"/>
                  </a:lnTo>
                  <a:lnTo>
                    <a:pt x="573659" y="338074"/>
                  </a:lnTo>
                  <a:lnTo>
                    <a:pt x="573151" y="337312"/>
                  </a:lnTo>
                  <a:lnTo>
                    <a:pt x="567690" y="328676"/>
                  </a:lnTo>
                  <a:lnTo>
                    <a:pt x="567690" y="328422"/>
                  </a:lnTo>
                  <a:lnTo>
                    <a:pt x="558419" y="322072"/>
                  </a:lnTo>
                  <a:lnTo>
                    <a:pt x="555752" y="321564"/>
                  </a:lnTo>
                  <a:lnTo>
                    <a:pt x="555752" y="337312"/>
                  </a:lnTo>
                  <a:lnTo>
                    <a:pt x="555752" y="357505"/>
                  </a:lnTo>
                  <a:lnTo>
                    <a:pt x="551942" y="362839"/>
                  </a:lnTo>
                  <a:lnTo>
                    <a:pt x="540893" y="362839"/>
                  </a:lnTo>
                  <a:lnTo>
                    <a:pt x="536702" y="357505"/>
                  </a:lnTo>
                  <a:lnTo>
                    <a:pt x="536575" y="342646"/>
                  </a:lnTo>
                  <a:lnTo>
                    <a:pt x="540258" y="337312"/>
                  </a:lnTo>
                  <a:lnTo>
                    <a:pt x="551815" y="337312"/>
                  </a:lnTo>
                  <a:lnTo>
                    <a:pt x="555625" y="342646"/>
                  </a:lnTo>
                  <a:lnTo>
                    <a:pt x="555752" y="337312"/>
                  </a:lnTo>
                  <a:lnTo>
                    <a:pt x="555752" y="321564"/>
                  </a:lnTo>
                  <a:lnTo>
                    <a:pt x="518795" y="338328"/>
                  </a:lnTo>
                  <a:lnTo>
                    <a:pt x="516724" y="349885"/>
                  </a:lnTo>
                  <a:lnTo>
                    <a:pt x="516636" y="350393"/>
                  </a:lnTo>
                  <a:lnTo>
                    <a:pt x="518795" y="362077"/>
                  </a:lnTo>
                  <a:lnTo>
                    <a:pt x="524764" y="371729"/>
                  </a:lnTo>
                  <a:lnTo>
                    <a:pt x="534035" y="378333"/>
                  </a:lnTo>
                  <a:lnTo>
                    <a:pt x="546100" y="380746"/>
                  </a:lnTo>
                  <a:lnTo>
                    <a:pt x="558165" y="378333"/>
                  </a:lnTo>
                  <a:lnTo>
                    <a:pt x="567880" y="362839"/>
                  </a:lnTo>
                  <a:lnTo>
                    <a:pt x="575691" y="350393"/>
                  </a:lnTo>
                  <a:lnTo>
                    <a:pt x="575691" y="349885"/>
                  </a:lnTo>
                  <a:close/>
                </a:path>
                <a:path w="610870" h="405764">
                  <a:moveTo>
                    <a:pt x="610362" y="28067"/>
                  </a:moveTo>
                  <a:lnTo>
                    <a:pt x="601091" y="28067"/>
                  </a:lnTo>
                  <a:lnTo>
                    <a:pt x="561467" y="78613"/>
                  </a:lnTo>
                  <a:lnTo>
                    <a:pt x="561467" y="28067"/>
                  </a:lnTo>
                  <a:lnTo>
                    <a:pt x="551815" y="28067"/>
                  </a:lnTo>
                  <a:lnTo>
                    <a:pt x="551815" y="93218"/>
                  </a:lnTo>
                  <a:lnTo>
                    <a:pt x="560832" y="93218"/>
                  </a:lnTo>
                  <a:lnTo>
                    <a:pt x="600837" y="42545"/>
                  </a:lnTo>
                  <a:lnTo>
                    <a:pt x="600837" y="93218"/>
                  </a:lnTo>
                  <a:lnTo>
                    <a:pt x="610362" y="93218"/>
                  </a:lnTo>
                  <a:lnTo>
                    <a:pt x="610362" y="2806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81293" y="3340747"/>
              <a:ext cx="289826" cy="16089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272148" y="1854326"/>
              <a:ext cx="3900170" cy="1039494"/>
            </a:xfrm>
            <a:custGeom>
              <a:avLst/>
              <a:gdLst/>
              <a:ahLst/>
              <a:cxnLst/>
              <a:rect l="l" t="t" r="r" b="b"/>
              <a:pathLst>
                <a:path w="3900170" h="1039494">
                  <a:moveTo>
                    <a:pt x="0" y="0"/>
                  </a:moveTo>
                  <a:lnTo>
                    <a:pt x="3899789" y="0"/>
                  </a:lnTo>
                </a:path>
                <a:path w="3900170" h="1039494">
                  <a:moveTo>
                    <a:pt x="0" y="1039368"/>
                  </a:moveTo>
                  <a:lnTo>
                    <a:pt x="1573656" y="1039368"/>
                  </a:lnTo>
                </a:path>
              </a:pathLst>
            </a:custGeom>
            <a:ln w="3599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793104" y="1978799"/>
              <a:ext cx="322402" cy="33577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803392" y="3014700"/>
              <a:ext cx="268020" cy="31892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08938" y="5240667"/>
              <a:ext cx="3195066" cy="146291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410837" y="5272836"/>
              <a:ext cx="32384" cy="88265"/>
            </a:xfrm>
            <a:custGeom>
              <a:avLst/>
              <a:gdLst/>
              <a:ahLst/>
              <a:cxnLst/>
              <a:rect l="l" t="t" r="r" b="b"/>
              <a:pathLst>
                <a:path w="32385" h="88264">
                  <a:moveTo>
                    <a:pt x="31902" y="56108"/>
                  </a:moveTo>
                  <a:lnTo>
                    <a:pt x="0" y="56108"/>
                  </a:lnTo>
                  <a:lnTo>
                    <a:pt x="0" y="87706"/>
                  </a:lnTo>
                  <a:lnTo>
                    <a:pt x="31902" y="87706"/>
                  </a:lnTo>
                  <a:lnTo>
                    <a:pt x="31902" y="56108"/>
                  </a:lnTo>
                  <a:close/>
                </a:path>
                <a:path w="32385" h="88264">
                  <a:moveTo>
                    <a:pt x="31902" y="0"/>
                  </a:moveTo>
                  <a:lnTo>
                    <a:pt x="0" y="0"/>
                  </a:lnTo>
                  <a:lnTo>
                    <a:pt x="0" y="31572"/>
                  </a:lnTo>
                  <a:lnTo>
                    <a:pt x="31902" y="31572"/>
                  </a:lnTo>
                  <a:lnTo>
                    <a:pt x="31902" y="0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57136" y="5122418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080" y="0"/>
                  </a:moveTo>
                  <a:lnTo>
                    <a:pt x="139700" y="6731"/>
                  </a:lnTo>
                  <a:lnTo>
                    <a:pt x="94335" y="26035"/>
                  </a:lnTo>
                  <a:lnTo>
                    <a:pt x="55829" y="55753"/>
                  </a:lnTo>
                  <a:lnTo>
                    <a:pt x="26047" y="94234"/>
                  </a:lnTo>
                  <a:lnTo>
                    <a:pt x="6819" y="139700"/>
                  </a:lnTo>
                  <a:lnTo>
                    <a:pt x="0" y="189992"/>
                  </a:lnTo>
                  <a:lnTo>
                    <a:pt x="6819" y="240411"/>
                  </a:lnTo>
                  <a:lnTo>
                    <a:pt x="26047" y="285750"/>
                  </a:lnTo>
                  <a:lnTo>
                    <a:pt x="55829" y="324231"/>
                  </a:lnTo>
                  <a:lnTo>
                    <a:pt x="94335" y="354076"/>
                  </a:lnTo>
                  <a:lnTo>
                    <a:pt x="139700" y="373253"/>
                  </a:lnTo>
                  <a:lnTo>
                    <a:pt x="190080" y="380111"/>
                  </a:lnTo>
                  <a:lnTo>
                    <a:pt x="240474" y="373253"/>
                  </a:lnTo>
                  <a:lnTo>
                    <a:pt x="285838" y="354076"/>
                  </a:lnTo>
                  <a:lnTo>
                    <a:pt x="324332" y="324231"/>
                  </a:lnTo>
                  <a:lnTo>
                    <a:pt x="354126" y="285750"/>
                  </a:lnTo>
                  <a:lnTo>
                    <a:pt x="373354" y="240411"/>
                  </a:lnTo>
                  <a:lnTo>
                    <a:pt x="380174" y="189992"/>
                  </a:lnTo>
                  <a:lnTo>
                    <a:pt x="373354" y="139700"/>
                  </a:lnTo>
                  <a:lnTo>
                    <a:pt x="354126" y="94234"/>
                  </a:lnTo>
                  <a:lnTo>
                    <a:pt x="324332" y="55753"/>
                  </a:lnTo>
                  <a:lnTo>
                    <a:pt x="285838" y="26035"/>
                  </a:lnTo>
                  <a:lnTo>
                    <a:pt x="240474" y="6731"/>
                  </a:lnTo>
                  <a:lnTo>
                    <a:pt x="190080" y="0"/>
                  </a:lnTo>
                  <a:close/>
                </a:path>
              </a:pathLst>
            </a:custGeom>
            <a:solidFill>
              <a:srgbClr val="002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92277" y="5262029"/>
              <a:ext cx="110489" cy="100965"/>
            </a:xfrm>
            <a:custGeom>
              <a:avLst/>
              <a:gdLst/>
              <a:ahLst/>
              <a:cxnLst/>
              <a:rect l="l" t="t" r="r" b="b"/>
              <a:pathLst>
                <a:path w="110490" h="100964">
                  <a:moveTo>
                    <a:pt x="26073" y="0"/>
                  </a:moveTo>
                  <a:lnTo>
                    <a:pt x="0" y="0"/>
                  </a:lnTo>
                  <a:lnTo>
                    <a:pt x="0" y="100799"/>
                  </a:lnTo>
                  <a:lnTo>
                    <a:pt x="26073" y="100799"/>
                  </a:lnTo>
                  <a:lnTo>
                    <a:pt x="26073" y="0"/>
                  </a:lnTo>
                  <a:close/>
                </a:path>
                <a:path w="110490" h="100964">
                  <a:moveTo>
                    <a:pt x="67970" y="0"/>
                  </a:moveTo>
                  <a:lnTo>
                    <a:pt x="41910" y="0"/>
                  </a:lnTo>
                  <a:lnTo>
                    <a:pt x="41910" y="100799"/>
                  </a:lnTo>
                  <a:lnTo>
                    <a:pt x="67970" y="100799"/>
                  </a:lnTo>
                  <a:lnTo>
                    <a:pt x="67970" y="0"/>
                  </a:lnTo>
                  <a:close/>
                </a:path>
                <a:path w="110490" h="100964">
                  <a:moveTo>
                    <a:pt x="109880" y="0"/>
                  </a:moveTo>
                  <a:lnTo>
                    <a:pt x="83807" y="0"/>
                  </a:lnTo>
                  <a:lnTo>
                    <a:pt x="83807" y="100799"/>
                  </a:lnTo>
                  <a:lnTo>
                    <a:pt x="109880" y="100799"/>
                  </a:lnTo>
                  <a:lnTo>
                    <a:pt x="10988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776207" y="2109177"/>
              <a:ext cx="89962" cy="9122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887206" y="2109185"/>
              <a:ext cx="266992" cy="108107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8769350" y="2373121"/>
              <a:ext cx="1285240" cy="504825"/>
            </a:xfrm>
            <a:custGeom>
              <a:avLst/>
              <a:gdLst/>
              <a:ahLst/>
              <a:cxnLst/>
              <a:rect l="l" t="t" r="r" b="b"/>
              <a:pathLst>
                <a:path w="1285240" h="504825">
                  <a:moveTo>
                    <a:pt x="87249" y="458470"/>
                  </a:moveTo>
                  <a:lnTo>
                    <a:pt x="83947" y="440055"/>
                  </a:lnTo>
                  <a:lnTo>
                    <a:pt x="74422" y="425577"/>
                  </a:lnTo>
                  <a:lnTo>
                    <a:pt x="59436" y="416179"/>
                  </a:lnTo>
                  <a:lnTo>
                    <a:pt x="39751" y="412750"/>
                  </a:lnTo>
                  <a:lnTo>
                    <a:pt x="28321" y="413512"/>
                  </a:lnTo>
                  <a:lnTo>
                    <a:pt x="18415" y="415798"/>
                  </a:lnTo>
                  <a:lnTo>
                    <a:pt x="9398" y="419481"/>
                  </a:lnTo>
                  <a:lnTo>
                    <a:pt x="889" y="424561"/>
                  </a:lnTo>
                  <a:lnTo>
                    <a:pt x="12700" y="444881"/>
                  </a:lnTo>
                  <a:lnTo>
                    <a:pt x="18923" y="441198"/>
                  </a:lnTo>
                  <a:lnTo>
                    <a:pt x="25019" y="438531"/>
                  </a:lnTo>
                  <a:lnTo>
                    <a:pt x="31369" y="437007"/>
                  </a:lnTo>
                  <a:lnTo>
                    <a:pt x="38100" y="436499"/>
                  </a:lnTo>
                  <a:lnTo>
                    <a:pt x="47244" y="436499"/>
                  </a:lnTo>
                  <a:lnTo>
                    <a:pt x="55118" y="440563"/>
                  </a:lnTo>
                  <a:lnTo>
                    <a:pt x="58293" y="449072"/>
                  </a:lnTo>
                  <a:lnTo>
                    <a:pt x="22606" y="448564"/>
                  </a:lnTo>
                  <a:lnTo>
                    <a:pt x="22606" y="468249"/>
                  </a:lnTo>
                  <a:lnTo>
                    <a:pt x="58293" y="467995"/>
                  </a:lnTo>
                  <a:lnTo>
                    <a:pt x="55118" y="476377"/>
                  </a:lnTo>
                  <a:lnTo>
                    <a:pt x="47117" y="480441"/>
                  </a:lnTo>
                  <a:lnTo>
                    <a:pt x="38100" y="480441"/>
                  </a:lnTo>
                  <a:lnTo>
                    <a:pt x="30988" y="479933"/>
                  </a:lnTo>
                  <a:lnTo>
                    <a:pt x="24511" y="478536"/>
                  </a:lnTo>
                  <a:lnTo>
                    <a:pt x="18415" y="475996"/>
                  </a:lnTo>
                  <a:lnTo>
                    <a:pt x="12446" y="472313"/>
                  </a:lnTo>
                  <a:lnTo>
                    <a:pt x="0" y="492506"/>
                  </a:lnTo>
                  <a:lnTo>
                    <a:pt x="8255" y="497459"/>
                  </a:lnTo>
                  <a:lnTo>
                    <a:pt x="17272" y="501142"/>
                  </a:lnTo>
                  <a:lnTo>
                    <a:pt x="27305" y="503555"/>
                  </a:lnTo>
                  <a:lnTo>
                    <a:pt x="38862" y="504444"/>
                  </a:lnTo>
                  <a:lnTo>
                    <a:pt x="58801" y="500888"/>
                  </a:lnTo>
                  <a:lnTo>
                    <a:pt x="74041" y="491363"/>
                  </a:lnTo>
                  <a:lnTo>
                    <a:pt x="83820" y="476885"/>
                  </a:lnTo>
                  <a:lnTo>
                    <a:pt x="87249" y="458470"/>
                  </a:lnTo>
                  <a:close/>
                </a:path>
                <a:path w="1285240" h="504825">
                  <a:moveTo>
                    <a:pt x="99187" y="263906"/>
                  </a:moveTo>
                  <a:lnTo>
                    <a:pt x="95631" y="246380"/>
                  </a:lnTo>
                  <a:lnTo>
                    <a:pt x="85471" y="231902"/>
                  </a:lnTo>
                  <a:lnTo>
                    <a:pt x="69977" y="221996"/>
                  </a:lnTo>
                  <a:lnTo>
                    <a:pt x="69088" y="221996"/>
                  </a:lnTo>
                  <a:lnTo>
                    <a:pt x="69088" y="264541"/>
                  </a:lnTo>
                  <a:lnTo>
                    <a:pt x="67818" y="271780"/>
                  </a:lnTo>
                  <a:lnTo>
                    <a:pt x="67691" y="272034"/>
                  </a:lnTo>
                  <a:lnTo>
                    <a:pt x="64008" y="278130"/>
                  </a:lnTo>
                  <a:lnTo>
                    <a:pt x="58039" y="282448"/>
                  </a:lnTo>
                  <a:lnTo>
                    <a:pt x="50419" y="283972"/>
                  </a:lnTo>
                  <a:lnTo>
                    <a:pt x="42926" y="282448"/>
                  </a:lnTo>
                  <a:lnTo>
                    <a:pt x="31496" y="263906"/>
                  </a:lnTo>
                  <a:lnTo>
                    <a:pt x="32766" y="256540"/>
                  </a:lnTo>
                  <a:lnTo>
                    <a:pt x="32893" y="256286"/>
                  </a:lnTo>
                  <a:lnTo>
                    <a:pt x="36449" y="250190"/>
                  </a:lnTo>
                  <a:lnTo>
                    <a:pt x="36576" y="249936"/>
                  </a:lnTo>
                  <a:lnTo>
                    <a:pt x="42291" y="245872"/>
                  </a:lnTo>
                  <a:lnTo>
                    <a:pt x="50038" y="244221"/>
                  </a:lnTo>
                  <a:lnTo>
                    <a:pt x="57785" y="245872"/>
                  </a:lnTo>
                  <a:lnTo>
                    <a:pt x="63754" y="250190"/>
                  </a:lnTo>
                  <a:lnTo>
                    <a:pt x="67691" y="256540"/>
                  </a:lnTo>
                  <a:lnTo>
                    <a:pt x="68961" y="263906"/>
                  </a:lnTo>
                  <a:lnTo>
                    <a:pt x="69088" y="264541"/>
                  </a:lnTo>
                  <a:lnTo>
                    <a:pt x="69088" y="221996"/>
                  </a:lnTo>
                  <a:lnTo>
                    <a:pt x="30734" y="221996"/>
                  </a:lnTo>
                  <a:lnTo>
                    <a:pt x="1524" y="263906"/>
                  </a:lnTo>
                  <a:lnTo>
                    <a:pt x="1397" y="264541"/>
                  </a:lnTo>
                  <a:lnTo>
                    <a:pt x="4953" y="281940"/>
                  </a:lnTo>
                  <a:lnTo>
                    <a:pt x="50038" y="310007"/>
                  </a:lnTo>
                  <a:lnTo>
                    <a:pt x="69469" y="306451"/>
                  </a:lnTo>
                  <a:lnTo>
                    <a:pt x="85217" y="296545"/>
                  </a:lnTo>
                  <a:lnTo>
                    <a:pt x="94107" y="283972"/>
                  </a:lnTo>
                  <a:lnTo>
                    <a:pt x="95504" y="281940"/>
                  </a:lnTo>
                  <a:lnTo>
                    <a:pt x="99060" y="264541"/>
                  </a:lnTo>
                  <a:lnTo>
                    <a:pt x="99187" y="263906"/>
                  </a:lnTo>
                  <a:close/>
                </a:path>
                <a:path w="1285240" h="504825">
                  <a:moveTo>
                    <a:pt x="110363" y="0"/>
                  </a:moveTo>
                  <a:lnTo>
                    <a:pt x="6604" y="0"/>
                  </a:lnTo>
                  <a:lnTo>
                    <a:pt x="6604" y="27940"/>
                  </a:lnTo>
                  <a:lnTo>
                    <a:pt x="6604" y="113030"/>
                  </a:lnTo>
                  <a:lnTo>
                    <a:pt x="38481" y="113030"/>
                  </a:lnTo>
                  <a:lnTo>
                    <a:pt x="38481" y="27940"/>
                  </a:lnTo>
                  <a:lnTo>
                    <a:pt x="78486" y="27940"/>
                  </a:lnTo>
                  <a:lnTo>
                    <a:pt x="78486" y="113030"/>
                  </a:lnTo>
                  <a:lnTo>
                    <a:pt x="110363" y="113030"/>
                  </a:lnTo>
                  <a:lnTo>
                    <a:pt x="110363" y="27940"/>
                  </a:lnTo>
                  <a:lnTo>
                    <a:pt x="110363" y="0"/>
                  </a:lnTo>
                  <a:close/>
                </a:path>
                <a:path w="1285240" h="504825">
                  <a:moveTo>
                    <a:pt x="191262" y="220345"/>
                  </a:moveTo>
                  <a:lnTo>
                    <a:pt x="104648" y="220345"/>
                  </a:lnTo>
                  <a:lnTo>
                    <a:pt x="104648" y="246380"/>
                  </a:lnTo>
                  <a:lnTo>
                    <a:pt x="132461" y="246380"/>
                  </a:lnTo>
                  <a:lnTo>
                    <a:pt x="132461" y="307975"/>
                  </a:lnTo>
                  <a:lnTo>
                    <a:pt x="163322" y="307975"/>
                  </a:lnTo>
                  <a:lnTo>
                    <a:pt x="163322" y="246380"/>
                  </a:lnTo>
                  <a:lnTo>
                    <a:pt x="191262" y="246380"/>
                  </a:lnTo>
                  <a:lnTo>
                    <a:pt x="191262" y="220345"/>
                  </a:lnTo>
                  <a:close/>
                </a:path>
                <a:path w="1285240" h="504825">
                  <a:moveTo>
                    <a:pt x="194310" y="502285"/>
                  </a:moveTo>
                  <a:lnTo>
                    <a:pt x="160401" y="457454"/>
                  </a:lnTo>
                  <a:lnTo>
                    <a:pt x="193675" y="414655"/>
                  </a:lnTo>
                  <a:lnTo>
                    <a:pt x="157607" y="414655"/>
                  </a:lnTo>
                  <a:lnTo>
                    <a:pt x="136144" y="445643"/>
                  </a:lnTo>
                  <a:lnTo>
                    <a:pt x="131445" y="445643"/>
                  </a:lnTo>
                  <a:lnTo>
                    <a:pt x="131445" y="414655"/>
                  </a:lnTo>
                  <a:lnTo>
                    <a:pt x="100330" y="414655"/>
                  </a:lnTo>
                  <a:lnTo>
                    <a:pt x="100330" y="502285"/>
                  </a:lnTo>
                  <a:lnTo>
                    <a:pt x="131445" y="502285"/>
                  </a:lnTo>
                  <a:lnTo>
                    <a:pt x="131445" y="471170"/>
                  </a:lnTo>
                  <a:lnTo>
                    <a:pt x="136398" y="471170"/>
                  </a:lnTo>
                  <a:lnTo>
                    <a:pt x="158496" y="502285"/>
                  </a:lnTo>
                  <a:lnTo>
                    <a:pt x="194310" y="502285"/>
                  </a:lnTo>
                  <a:close/>
                </a:path>
                <a:path w="1285240" h="504825">
                  <a:moveTo>
                    <a:pt x="226060" y="69342"/>
                  </a:moveTo>
                  <a:lnTo>
                    <a:pt x="201803" y="27051"/>
                  </a:lnTo>
                  <a:lnTo>
                    <a:pt x="196202" y="25908"/>
                  </a:lnTo>
                  <a:lnTo>
                    <a:pt x="195580" y="25793"/>
                  </a:lnTo>
                  <a:lnTo>
                    <a:pt x="195580" y="69342"/>
                  </a:lnTo>
                  <a:lnTo>
                    <a:pt x="195580" y="69850"/>
                  </a:lnTo>
                  <a:lnTo>
                    <a:pt x="194183" y="77851"/>
                  </a:lnTo>
                  <a:lnTo>
                    <a:pt x="190246" y="84201"/>
                  </a:lnTo>
                  <a:lnTo>
                    <a:pt x="184404" y="88265"/>
                  </a:lnTo>
                  <a:lnTo>
                    <a:pt x="177419" y="89662"/>
                  </a:lnTo>
                  <a:lnTo>
                    <a:pt x="170434" y="88265"/>
                  </a:lnTo>
                  <a:lnTo>
                    <a:pt x="164592" y="84201"/>
                  </a:lnTo>
                  <a:lnTo>
                    <a:pt x="160782" y="77851"/>
                  </a:lnTo>
                  <a:lnTo>
                    <a:pt x="159258" y="69850"/>
                  </a:lnTo>
                  <a:lnTo>
                    <a:pt x="159258" y="69342"/>
                  </a:lnTo>
                  <a:lnTo>
                    <a:pt x="160655" y="61468"/>
                  </a:lnTo>
                  <a:lnTo>
                    <a:pt x="164592" y="55118"/>
                  </a:lnTo>
                  <a:lnTo>
                    <a:pt x="170307" y="51054"/>
                  </a:lnTo>
                  <a:lnTo>
                    <a:pt x="177419" y="49530"/>
                  </a:lnTo>
                  <a:lnTo>
                    <a:pt x="184404" y="51054"/>
                  </a:lnTo>
                  <a:lnTo>
                    <a:pt x="190246" y="55118"/>
                  </a:lnTo>
                  <a:lnTo>
                    <a:pt x="194183" y="61468"/>
                  </a:lnTo>
                  <a:lnTo>
                    <a:pt x="195580" y="69342"/>
                  </a:lnTo>
                  <a:lnTo>
                    <a:pt x="195580" y="25793"/>
                  </a:lnTo>
                  <a:lnTo>
                    <a:pt x="186817" y="24003"/>
                  </a:lnTo>
                  <a:lnTo>
                    <a:pt x="177800" y="25019"/>
                  </a:lnTo>
                  <a:lnTo>
                    <a:pt x="170688" y="28067"/>
                  </a:lnTo>
                  <a:lnTo>
                    <a:pt x="164846" y="32385"/>
                  </a:lnTo>
                  <a:lnTo>
                    <a:pt x="159893" y="37592"/>
                  </a:lnTo>
                  <a:lnTo>
                    <a:pt x="159893" y="25908"/>
                  </a:lnTo>
                  <a:lnTo>
                    <a:pt x="128778" y="25908"/>
                  </a:lnTo>
                  <a:lnTo>
                    <a:pt x="128778" y="139446"/>
                  </a:lnTo>
                  <a:lnTo>
                    <a:pt x="159893" y="139446"/>
                  </a:lnTo>
                  <a:lnTo>
                    <a:pt x="159893" y="102870"/>
                  </a:lnTo>
                  <a:lnTo>
                    <a:pt x="164719" y="107569"/>
                  </a:lnTo>
                  <a:lnTo>
                    <a:pt x="170561" y="111633"/>
                  </a:lnTo>
                  <a:lnTo>
                    <a:pt x="177927" y="114427"/>
                  </a:lnTo>
                  <a:lnTo>
                    <a:pt x="186944" y="115443"/>
                  </a:lnTo>
                  <a:lnTo>
                    <a:pt x="201930" y="112268"/>
                  </a:lnTo>
                  <a:lnTo>
                    <a:pt x="207264" y="102870"/>
                  </a:lnTo>
                  <a:lnTo>
                    <a:pt x="214782" y="89662"/>
                  </a:lnTo>
                  <a:lnTo>
                    <a:pt x="226060" y="69850"/>
                  </a:lnTo>
                  <a:lnTo>
                    <a:pt x="226060" y="69342"/>
                  </a:lnTo>
                  <a:close/>
                </a:path>
                <a:path w="1285240" h="504825">
                  <a:moveTo>
                    <a:pt x="291084" y="458216"/>
                  </a:moveTo>
                  <a:lnTo>
                    <a:pt x="261874" y="416433"/>
                  </a:lnTo>
                  <a:lnTo>
                    <a:pt x="260985" y="416179"/>
                  </a:lnTo>
                  <a:lnTo>
                    <a:pt x="260985" y="458851"/>
                  </a:lnTo>
                  <a:lnTo>
                    <a:pt x="259715" y="466217"/>
                  </a:lnTo>
                  <a:lnTo>
                    <a:pt x="255905" y="472567"/>
                  </a:lnTo>
                  <a:lnTo>
                    <a:pt x="249936" y="476758"/>
                  </a:lnTo>
                  <a:lnTo>
                    <a:pt x="242316" y="478409"/>
                  </a:lnTo>
                  <a:lnTo>
                    <a:pt x="234823" y="476758"/>
                  </a:lnTo>
                  <a:lnTo>
                    <a:pt x="223520" y="458216"/>
                  </a:lnTo>
                  <a:lnTo>
                    <a:pt x="224663" y="450850"/>
                  </a:lnTo>
                  <a:lnTo>
                    <a:pt x="224790" y="450596"/>
                  </a:lnTo>
                  <a:lnTo>
                    <a:pt x="228346" y="444500"/>
                  </a:lnTo>
                  <a:lnTo>
                    <a:pt x="234188" y="440309"/>
                  </a:lnTo>
                  <a:lnTo>
                    <a:pt x="234061" y="440309"/>
                  </a:lnTo>
                  <a:lnTo>
                    <a:pt x="241935" y="438658"/>
                  </a:lnTo>
                  <a:lnTo>
                    <a:pt x="260985" y="458851"/>
                  </a:lnTo>
                  <a:lnTo>
                    <a:pt x="260985" y="416179"/>
                  </a:lnTo>
                  <a:lnTo>
                    <a:pt x="222758" y="416433"/>
                  </a:lnTo>
                  <a:lnTo>
                    <a:pt x="193421" y="458216"/>
                  </a:lnTo>
                  <a:lnTo>
                    <a:pt x="193294" y="458851"/>
                  </a:lnTo>
                  <a:lnTo>
                    <a:pt x="196977" y="476377"/>
                  </a:lnTo>
                  <a:lnTo>
                    <a:pt x="197053" y="476758"/>
                  </a:lnTo>
                  <a:lnTo>
                    <a:pt x="207010" y="490982"/>
                  </a:lnTo>
                  <a:lnTo>
                    <a:pt x="207137" y="491109"/>
                  </a:lnTo>
                  <a:lnTo>
                    <a:pt x="222504" y="500888"/>
                  </a:lnTo>
                  <a:lnTo>
                    <a:pt x="241935" y="504444"/>
                  </a:lnTo>
                  <a:lnTo>
                    <a:pt x="261366" y="500888"/>
                  </a:lnTo>
                  <a:lnTo>
                    <a:pt x="277114" y="490982"/>
                  </a:lnTo>
                  <a:lnTo>
                    <a:pt x="286004" y="478409"/>
                  </a:lnTo>
                  <a:lnTo>
                    <a:pt x="287401" y="476377"/>
                  </a:lnTo>
                  <a:lnTo>
                    <a:pt x="291084" y="458851"/>
                  </a:lnTo>
                  <a:lnTo>
                    <a:pt x="291084" y="458216"/>
                  </a:lnTo>
                  <a:close/>
                </a:path>
                <a:path w="1285240" h="504825">
                  <a:moveTo>
                    <a:pt x="300736" y="263652"/>
                  </a:moveTo>
                  <a:lnTo>
                    <a:pt x="297688" y="245364"/>
                  </a:lnTo>
                  <a:lnTo>
                    <a:pt x="297561" y="244729"/>
                  </a:lnTo>
                  <a:lnTo>
                    <a:pt x="297053" y="243967"/>
                  </a:lnTo>
                  <a:lnTo>
                    <a:pt x="289814" y="231902"/>
                  </a:lnTo>
                  <a:lnTo>
                    <a:pt x="288925" y="230505"/>
                  </a:lnTo>
                  <a:lnTo>
                    <a:pt x="276479" y="221488"/>
                  </a:lnTo>
                  <a:lnTo>
                    <a:pt x="270878" y="220345"/>
                  </a:lnTo>
                  <a:lnTo>
                    <a:pt x="270256" y="220230"/>
                  </a:lnTo>
                  <a:lnTo>
                    <a:pt x="270256" y="263652"/>
                  </a:lnTo>
                  <a:lnTo>
                    <a:pt x="270256" y="264160"/>
                  </a:lnTo>
                  <a:lnTo>
                    <a:pt x="268859" y="272288"/>
                  </a:lnTo>
                  <a:lnTo>
                    <a:pt x="264922" y="278638"/>
                  </a:lnTo>
                  <a:lnTo>
                    <a:pt x="259080" y="282702"/>
                  </a:lnTo>
                  <a:lnTo>
                    <a:pt x="252095" y="284099"/>
                  </a:lnTo>
                  <a:lnTo>
                    <a:pt x="245110" y="282702"/>
                  </a:lnTo>
                  <a:lnTo>
                    <a:pt x="239268" y="278638"/>
                  </a:lnTo>
                  <a:lnTo>
                    <a:pt x="235458" y="272288"/>
                  </a:lnTo>
                  <a:lnTo>
                    <a:pt x="233934" y="264160"/>
                  </a:lnTo>
                  <a:lnTo>
                    <a:pt x="233934" y="263652"/>
                  </a:lnTo>
                  <a:lnTo>
                    <a:pt x="235331" y="255778"/>
                  </a:lnTo>
                  <a:lnTo>
                    <a:pt x="239268" y="249555"/>
                  </a:lnTo>
                  <a:lnTo>
                    <a:pt x="244983" y="245364"/>
                  </a:lnTo>
                  <a:lnTo>
                    <a:pt x="252095" y="243967"/>
                  </a:lnTo>
                  <a:lnTo>
                    <a:pt x="259080" y="245364"/>
                  </a:lnTo>
                  <a:lnTo>
                    <a:pt x="264922" y="249555"/>
                  </a:lnTo>
                  <a:lnTo>
                    <a:pt x="268859" y="255778"/>
                  </a:lnTo>
                  <a:lnTo>
                    <a:pt x="270256" y="263652"/>
                  </a:lnTo>
                  <a:lnTo>
                    <a:pt x="270256" y="220230"/>
                  </a:lnTo>
                  <a:lnTo>
                    <a:pt x="261493" y="218313"/>
                  </a:lnTo>
                  <a:lnTo>
                    <a:pt x="252476" y="219456"/>
                  </a:lnTo>
                  <a:lnTo>
                    <a:pt x="245364" y="222377"/>
                  </a:lnTo>
                  <a:lnTo>
                    <a:pt x="239522" y="226695"/>
                  </a:lnTo>
                  <a:lnTo>
                    <a:pt x="234569" y="231902"/>
                  </a:lnTo>
                  <a:lnTo>
                    <a:pt x="234569" y="220345"/>
                  </a:lnTo>
                  <a:lnTo>
                    <a:pt x="203454" y="220345"/>
                  </a:lnTo>
                  <a:lnTo>
                    <a:pt x="203454" y="333883"/>
                  </a:lnTo>
                  <a:lnTo>
                    <a:pt x="234569" y="333883"/>
                  </a:lnTo>
                  <a:lnTo>
                    <a:pt x="234569" y="297180"/>
                  </a:lnTo>
                  <a:lnTo>
                    <a:pt x="239395" y="302006"/>
                  </a:lnTo>
                  <a:lnTo>
                    <a:pt x="245237" y="306070"/>
                  </a:lnTo>
                  <a:lnTo>
                    <a:pt x="252603" y="308864"/>
                  </a:lnTo>
                  <a:lnTo>
                    <a:pt x="261620" y="309880"/>
                  </a:lnTo>
                  <a:lnTo>
                    <a:pt x="276606" y="306705"/>
                  </a:lnTo>
                  <a:lnTo>
                    <a:pt x="289052" y="297688"/>
                  </a:lnTo>
                  <a:lnTo>
                    <a:pt x="289306" y="297180"/>
                  </a:lnTo>
                  <a:lnTo>
                    <a:pt x="297053" y="284099"/>
                  </a:lnTo>
                  <a:lnTo>
                    <a:pt x="297561" y="283210"/>
                  </a:lnTo>
                  <a:lnTo>
                    <a:pt x="300736" y="264160"/>
                  </a:lnTo>
                  <a:lnTo>
                    <a:pt x="300736" y="263652"/>
                  </a:lnTo>
                  <a:close/>
                </a:path>
                <a:path w="1285240" h="504825">
                  <a:moveTo>
                    <a:pt x="328930" y="25908"/>
                  </a:moveTo>
                  <a:lnTo>
                    <a:pt x="300609" y="25908"/>
                  </a:lnTo>
                  <a:lnTo>
                    <a:pt x="270129" y="68707"/>
                  </a:lnTo>
                  <a:lnTo>
                    <a:pt x="270129" y="25908"/>
                  </a:lnTo>
                  <a:lnTo>
                    <a:pt x="239522" y="25908"/>
                  </a:lnTo>
                  <a:lnTo>
                    <a:pt x="239522" y="113538"/>
                  </a:lnTo>
                  <a:lnTo>
                    <a:pt x="267208" y="113538"/>
                  </a:lnTo>
                  <a:lnTo>
                    <a:pt x="298323" y="69469"/>
                  </a:lnTo>
                  <a:lnTo>
                    <a:pt x="298323" y="113538"/>
                  </a:lnTo>
                  <a:lnTo>
                    <a:pt x="328930" y="113538"/>
                  </a:lnTo>
                  <a:lnTo>
                    <a:pt x="328930" y="25908"/>
                  </a:lnTo>
                  <a:close/>
                </a:path>
                <a:path w="1285240" h="504825">
                  <a:moveTo>
                    <a:pt x="393573" y="414020"/>
                  </a:moveTo>
                  <a:lnTo>
                    <a:pt x="362712" y="414020"/>
                  </a:lnTo>
                  <a:lnTo>
                    <a:pt x="362712" y="444500"/>
                  </a:lnTo>
                  <a:lnTo>
                    <a:pt x="335280" y="444500"/>
                  </a:lnTo>
                  <a:lnTo>
                    <a:pt x="335280" y="414020"/>
                  </a:lnTo>
                  <a:lnTo>
                    <a:pt x="304165" y="414020"/>
                  </a:lnTo>
                  <a:lnTo>
                    <a:pt x="304165" y="444500"/>
                  </a:lnTo>
                  <a:lnTo>
                    <a:pt x="304165" y="471170"/>
                  </a:lnTo>
                  <a:lnTo>
                    <a:pt x="304165" y="501650"/>
                  </a:lnTo>
                  <a:lnTo>
                    <a:pt x="335280" y="501650"/>
                  </a:lnTo>
                  <a:lnTo>
                    <a:pt x="335280" y="471170"/>
                  </a:lnTo>
                  <a:lnTo>
                    <a:pt x="362712" y="471170"/>
                  </a:lnTo>
                  <a:lnTo>
                    <a:pt x="362712" y="501650"/>
                  </a:lnTo>
                  <a:lnTo>
                    <a:pt x="393573" y="501650"/>
                  </a:lnTo>
                  <a:lnTo>
                    <a:pt x="393573" y="471170"/>
                  </a:lnTo>
                  <a:lnTo>
                    <a:pt x="393573" y="444500"/>
                  </a:lnTo>
                  <a:lnTo>
                    <a:pt x="393573" y="414020"/>
                  </a:lnTo>
                  <a:close/>
                </a:path>
                <a:path w="1285240" h="504825">
                  <a:moveTo>
                    <a:pt x="396367" y="258318"/>
                  </a:moveTo>
                  <a:lnTo>
                    <a:pt x="373380" y="221742"/>
                  </a:lnTo>
                  <a:lnTo>
                    <a:pt x="366268" y="220218"/>
                  </a:lnTo>
                  <a:lnTo>
                    <a:pt x="366268" y="272161"/>
                  </a:lnTo>
                  <a:lnTo>
                    <a:pt x="366268" y="285115"/>
                  </a:lnTo>
                  <a:lnTo>
                    <a:pt x="359918" y="290576"/>
                  </a:lnTo>
                  <a:lnTo>
                    <a:pt x="344297" y="290576"/>
                  </a:lnTo>
                  <a:lnTo>
                    <a:pt x="339725" y="287020"/>
                  </a:lnTo>
                  <a:lnTo>
                    <a:pt x="339725" y="274066"/>
                  </a:lnTo>
                  <a:lnTo>
                    <a:pt x="344805" y="269875"/>
                  </a:lnTo>
                  <a:lnTo>
                    <a:pt x="358521" y="269875"/>
                  </a:lnTo>
                  <a:lnTo>
                    <a:pt x="362966" y="270891"/>
                  </a:lnTo>
                  <a:lnTo>
                    <a:pt x="366268" y="272161"/>
                  </a:lnTo>
                  <a:lnTo>
                    <a:pt x="366268" y="220218"/>
                  </a:lnTo>
                  <a:lnTo>
                    <a:pt x="364109" y="219710"/>
                  </a:lnTo>
                  <a:lnTo>
                    <a:pt x="353187" y="218948"/>
                  </a:lnTo>
                  <a:lnTo>
                    <a:pt x="342519" y="219456"/>
                  </a:lnTo>
                  <a:lnTo>
                    <a:pt x="333248" y="220853"/>
                  </a:lnTo>
                  <a:lnTo>
                    <a:pt x="324993" y="223012"/>
                  </a:lnTo>
                  <a:lnTo>
                    <a:pt x="317246" y="225806"/>
                  </a:lnTo>
                  <a:lnTo>
                    <a:pt x="323723" y="247396"/>
                  </a:lnTo>
                  <a:lnTo>
                    <a:pt x="331724" y="244221"/>
                  </a:lnTo>
                  <a:lnTo>
                    <a:pt x="338963" y="242443"/>
                  </a:lnTo>
                  <a:lnTo>
                    <a:pt x="360172" y="242443"/>
                  </a:lnTo>
                  <a:lnTo>
                    <a:pt x="365887" y="247650"/>
                  </a:lnTo>
                  <a:lnTo>
                    <a:pt x="365887" y="258318"/>
                  </a:lnTo>
                  <a:lnTo>
                    <a:pt x="360807" y="256413"/>
                  </a:lnTo>
                  <a:lnTo>
                    <a:pt x="353060" y="255016"/>
                  </a:lnTo>
                  <a:lnTo>
                    <a:pt x="344678" y="255016"/>
                  </a:lnTo>
                  <a:lnTo>
                    <a:pt x="330454" y="256667"/>
                  </a:lnTo>
                  <a:lnTo>
                    <a:pt x="319532" y="261874"/>
                  </a:lnTo>
                  <a:lnTo>
                    <a:pt x="312420" y="270510"/>
                  </a:lnTo>
                  <a:lnTo>
                    <a:pt x="309880" y="282448"/>
                  </a:lnTo>
                  <a:lnTo>
                    <a:pt x="309880" y="282829"/>
                  </a:lnTo>
                  <a:lnTo>
                    <a:pt x="312166" y="294386"/>
                  </a:lnTo>
                  <a:lnTo>
                    <a:pt x="318389" y="302895"/>
                  </a:lnTo>
                  <a:lnTo>
                    <a:pt x="327787" y="308102"/>
                  </a:lnTo>
                  <a:lnTo>
                    <a:pt x="339598" y="309880"/>
                  </a:lnTo>
                  <a:lnTo>
                    <a:pt x="347726" y="309118"/>
                  </a:lnTo>
                  <a:lnTo>
                    <a:pt x="354711" y="306832"/>
                  </a:lnTo>
                  <a:lnTo>
                    <a:pt x="360680" y="303276"/>
                  </a:lnTo>
                  <a:lnTo>
                    <a:pt x="365760" y="298704"/>
                  </a:lnTo>
                  <a:lnTo>
                    <a:pt x="365760" y="308102"/>
                  </a:lnTo>
                  <a:lnTo>
                    <a:pt x="396367" y="308102"/>
                  </a:lnTo>
                  <a:lnTo>
                    <a:pt x="396367" y="298704"/>
                  </a:lnTo>
                  <a:lnTo>
                    <a:pt x="396367" y="290576"/>
                  </a:lnTo>
                  <a:lnTo>
                    <a:pt x="396367" y="258318"/>
                  </a:lnTo>
                  <a:close/>
                </a:path>
                <a:path w="1285240" h="504825">
                  <a:moveTo>
                    <a:pt x="439928" y="69469"/>
                  </a:moveTo>
                  <a:lnTo>
                    <a:pt x="436372" y="52070"/>
                  </a:lnTo>
                  <a:lnTo>
                    <a:pt x="436372" y="51816"/>
                  </a:lnTo>
                  <a:lnTo>
                    <a:pt x="434975" y="49911"/>
                  </a:lnTo>
                  <a:lnTo>
                    <a:pt x="426212" y="37465"/>
                  </a:lnTo>
                  <a:lnTo>
                    <a:pt x="410718" y="27559"/>
                  </a:lnTo>
                  <a:lnTo>
                    <a:pt x="409829" y="27432"/>
                  </a:lnTo>
                  <a:lnTo>
                    <a:pt x="409829" y="70104"/>
                  </a:lnTo>
                  <a:lnTo>
                    <a:pt x="408559" y="77343"/>
                  </a:lnTo>
                  <a:lnTo>
                    <a:pt x="408559" y="77597"/>
                  </a:lnTo>
                  <a:lnTo>
                    <a:pt x="404749" y="83820"/>
                  </a:lnTo>
                  <a:lnTo>
                    <a:pt x="398780" y="88011"/>
                  </a:lnTo>
                  <a:lnTo>
                    <a:pt x="391160" y="89535"/>
                  </a:lnTo>
                  <a:lnTo>
                    <a:pt x="383667" y="88011"/>
                  </a:lnTo>
                  <a:lnTo>
                    <a:pt x="372364" y="69469"/>
                  </a:lnTo>
                  <a:lnTo>
                    <a:pt x="373634" y="62103"/>
                  </a:lnTo>
                  <a:lnTo>
                    <a:pt x="373634" y="61849"/>
                  </a:lnTo>
                  <a:lnTo>
                    <a:pt x="377190" y="55753"/>
                  </a:lnTo>
                  <a:lnTo>
                    <a:pt x="383159" y="51435"/>
                  </a:lnTo>
                  <a:lnTo>
                    <a:pt x="382892" y="51435"/>
                  </a:lnTo>
                  <a:lnTo>
                    <a:pt x="390779" y="49911"/>
                  </a:lnTo>
                  <a:lnTo>
                    <a:pt x="409829" y="70104"/>
                  </a:lnTo>
                  <a:lnTo>
                    <a:pt x="409829" y="27432"/>
                  </a:lnTo>
                  <a:lnTo>
                    <a:pt x="371602" y="27559"/>
                  </a:lnTo>
                  <a:lnTo>
                    <a:pt x="342265" y="69469"/>
                  </a:lnTo>
                  <a:lnTo>
                    <a:pt x="342138" y="70104"/>
                  </a:lnTo>
                  <a:lnTo>
                    <a:pt x="345821" y="87503"/>
                  </a:lnTo>
                  <a:lnTo>
                    <a:pt x="345821" y="87757"/>
                  </a:lnTo>
                  <a:lnTo>
                    <a:pt x="355854" y="102108"/>
                  </a:lnTo>
                  <a:lnTo>
                    <a:pt x="355981" y="102235"/>
                  </a:lnTo>
                  <a:lnTo>
                    <a:pt x="371348" y="112014"/>
                  </a:lnTo>
                  <a:lnTo>
                    <a:pt x="390779" y="115697"/>
                  </a:lnTo>
                  <a:lnTo>
                    <a:pt x="410210" y="112014"/>
                  </a:lnTo>
                  <a:lnTo>
                    <a:pt x="425958" y="102108"/>
                  </a:lnTo>
                  <a:lnTo>
                    <a:pt x="434848" y="89535"/>
                  </a:lnTo>
                  <a:lnTo>
                    <a:pt x="436245" y="87503"/>
                  </a:lnTo>
                  <a:lnTo>
                    <a:pt x="439928" y="70104"/>
                  </a:lnTo>
                  <a:lnTo>
                    <a:pt x="439928" y="69469"/>
                  </a:lnTo>
                  <a:close/>
                </a:path>
                <a:path w="1285240" h="504825">
                  <a:moveTo>
                    <a:pt x="494538" y="289941"/>
                  </a:moveTo>
                  <a:lnTo>
                    <a:pt x="473710" y="275082"/>
                  </a:lnTo>
                  <a:lnTo>
                    <a:pt x="468884" y="280670"/>
                  </a:lnTo>
                  <a:lnTo>
                    <a:pt x="464312" y="284099"/>
                  </a:lnTo>
                  <a:lnTo>
                    <a:pt x="456692" y="284099"/>
                  </a:lnTo>
                  <a:lnTo>
                    <a:pt x="449453" y="282575"/>
                  </a:lnTo>
                  <a:lnTo>
                    <a:pt x="443865" y="278384"/>
                  </a:lnTo>
                  <a:lnTo>
                    <a:pt x="440309" y="272034"/>
                  </a:lnTo>
                  <a:lnTo>
                    <a:pt x="438912" y="263906"/>
                  </a:lnTo>
                  <a:lnTo>
                    <a:pt x="440309" y="256286"/>
                  </a:lnTo>
                  <a:lnTo>
                    <a:pt x="443865" y="249936"/>
                  </a:lnTo>
                  <a:lnTo>
                    <a:pt x="449453" y="245745"/>
                  </a:lnTo>
                  <a:lnTo>
                    <a:pt x="456438" y="244221"/>
                  </a:lnTo>
                  <a:lnTo>
                    <a:pt x="463804" y="244221"/>
                  </a:lnTo>
                  <a:lnTo>
                    <a:pt x="468630" y="247777"/>
                  </a:lnTo>
                  <a:lnTo>
                    <a:pt x="473075" y="253492"/>
                  </a:lnTo>
                  <a:lnTo>
                    <a:pt x="494030" y="237998"/>
                  </a:lnTo>
                  <a:lnTo>
                    <a:pt x="487426" y="229997"/>
                  </a:lnTo>
                  <a:lnTo>
                    <a:pt x="479044" y="223901"/>
                  </a:lnTo>
                  <a:lnTo>
                    <a:pt x="468757" y="219964"/>
                  </a:lnTo>
                  <a:lnTo>
                    <a:pt x="456184" y="218567"/>
                  </a:lnTo>
                  <a:lnTo>
                    <a:pt x="437007" y="222123"/>
                  </a:lnTo>
                  <a:lnTo>
                    <a:pt x="422021" y="232029"/>
                  </a:lnTo>
                  <a:lnTo>
                    <a:pt x="412242" y="246634"/>
                  </a:lnTo>
                  <a:lnTo>
                    <a:pt x="408813" y="264541"/>
                  </a:lnTo>
                  <a:lnTo>
                    <a:pt x="412242" y="282067"/>
                  </a:lnTo>
                  <a:lnTo>
                    <a:pt x="421894" y="296545"/>
                  </a:lnTo>
                  <a:lnTo>
                    <a:pt x="436626" y="306451"/>
                  </a:lnTo>
                  <a:lnTo>
                    <a:pt x="455168" y="310007"/>
                  </a:lnTo>
                  <a:lnTo>
                    <a:pt x="468376" y="308610"/>
                  </a:lnTo>
                  <a:lnTo>
                    <a:pt x="479044" y="304546"/>
                  </a:lnTo>
                  <a:lnTo>
                    <a:pt x="487553" y="298196"/>
                  </a:lnTo>
                  <a:lnTo>
                    <a:pt x="494538" y="289941"/>
                  </a:lnTo>
                  <a:close/>
                </a:path>
                <a:path w="1285240" h="504825">
                  <a:moveTo>
                    <a:pt x="504698" y="458216"/>
                  </a:moveTo>
                  <a:lnTo>
                    <a:pt x="475488" y="416433"/>
                  </a:lnTo>
                  <a:lnTo>
                    <a:pt x="474472" y="416179"/>
                  </a:lnTo>
                  <a:lnTo>
                    <a:pt x="474472" y="458851"/>
                  </a:lnTo>
                  <a:lnTo>
                    <a:pt x="473202" y="466217"/>
                  </a:lnTo>
                  <a:lnTo>
                    <a:pt x="469392" y="472567"/>
                  </a:lnTo>
                  <a:lnTo>
                    <a:pt x="463550" y="476758"/>
                  </a:lnTo>
                  <a:lnTo>
                    <a:pt x="455803" y="478409"/>
                  </a:lnTo>
                  <a:lnTo>
                    <a:pt x="448437" y="476758"/>
                  </a:lnTo>
                  <a:lnTo>
                    <a:pt x="437007" y="458216"/>
                  </a:lnTo>
                  <a:lnTo>
                    <a:pt x="438277" y="450850"/>
                  </a:lnTo>
                  <a:lnTo>
                    <a:pt x="438277" y="450596"/>
                  </a:lnTo>
                  <a:lnTo>
                    <a:pt x="441960" y="444500"/>
                  </a:lnTo>
                  <a:lnTo>
                    <a:pt x="447802" y="440309"/>
                  </a:lnTo>
                  <a:lnTo>
                    <a:pt x="447535" y="440309"/>
                  </a:lnTo>
                  <a:lnTo>
                    <a:pt x="455549" y="438658"/>
                  </a:lnTo>
                  <a:lnTo>
                    <a:pt x="474472" y="458851"/>
                  </a:lnTo>
                  <a:lnTo>
                    <a:pt x="474472" y="416179"/>
                  </a:lnTo>
                  <a:lnTo>
                    <a:pt x="436245" y="416433"/>
                  </a:lnTo>
                  <a:lnTo>
                    <a:pt x="406908" y="458216"/>
                  </a:lnTo>
                  <a:lnTo>
                    <a:pt x="406908" y="458851"/>
                  </a:lnTo>
                  <a:lnTo>
                    <a:pt x="410464" y="476377"/>
                  </a:lnTo>
                  <a:lnTo>
                    <a:pt x="410540" y="476758"/>
                  </a:lnTo>
                  <a:lnTo>
                    <a:pt x="420497" y="490982"/>
                  </a:lnTo>
                  <a:lnTo>
                    <a:pt x="420624" y="491109"/>
                  </a:lnTo>
                  <a:lnTo>
                    <a:pt x="435991" y="500888"/>
                  </a:lnTo>
                  <a:lnTo>
                    <a:pt x="455549" y="504444"/>
                  </a:lnTo>
                  <a:lnTo>
                    <a:pt x="474853" y="500888"/>
                  </a:lnTo>
                  <a:lnTo>
                    <a:pt x="475107" y="500888"/>
                  </a:lnTo>
                  <a:lnTo>
                    <a:pt x="490728" y="490982"/>
                  </a:lnTo>
                  <a:lnTo>
                    <a:pt x="499491" y="478409"/>
                  </a:lnTo>
                  <a:lnTo>
                    <a:pt x="500888" y="476377"/>
                  </a:lnTo>
                  <a:lnTo>
                    <a:pt x="504571" y="458851"/>
                  </a:lnTo>
                  <a:lnTo>
                    <a:pt x="504698" y="458216"/>
                  </a:lnTo>
                  <a:close/>
                </a:path>
                <a:path w="1285240" h="504825">
                  <a:moveTo>
                    <a:pt x="550291" y="69342"/>
                  </a:moveTo>
                  <a:lnTo>
                    <a:pt x="547243" y="51054"/>
                  </a:lnTo>
                  <a:lnTo>
                    <a:pt x="547116" y="50419"/>
                  </a:lnTo>
                  <a:lnTo>
                    <a:pt x="546608" y="49530"/>
                  </a:lnTo>
                  <a:lnTo>
                    <a:pt x="539369" y="37592"/>
                  </a:lnTo>
                  <a:lnTo>
                    <a:pt x="538480" y="36068"/>
                  </a:lnTo>
                  <a:lnTo>
                    <a:pt x="526034" y="27051"/>
                  </a:lnTo>
                  <a:lnTo>
                    <a:pt x="520420" y="25908"/>
                  </a:lnTo>
                  <a:lnTo>
                    <a:pt x="519811" y="25793"/>
                  </a:lnTo>
                  <a:lnTo>
                    <a:pt x="519811" y="69342"/>
                  </a:lnTo>
                  <a:lnTo>
                    <a:pt x="519811" y="69850"/>
                  </a:lnTo>
                  <a:lnTo>
                    <a:pt x="518414" y="77851"/>
                  </a:lnTo>
                  <a:lnTo>
                    <a:pt x="514477" y="84201"/>
                  </a:lnTo>
                  <a:lnTo>
                    <a:pt x="508635" y="88265"/>
                  </a:lnTo>
                  <a:lnTo>
                    <a:pt x="501650" y="89662"/>
                  </a:lnTo>
                  <a:lnTo>
                    <a:pt x="494665" y="88265"/>
                  </a:lnTo>
                  <a:lnTo>
                    <a:pt x="488823" y="84201"/>
                  </a:lnTo>
                  <a:lnTo>
                    <a:pt x="485013" y="77851"/>
                  </a:lnTo>
                  <a:lnTo>
                    <a:pt x="483489" y="69850"/>
                  </a:lnTo>
                  <a:lnTo>
                    <a:pt x="483489" y="69342"/>
                  </a:lnTo>
                  <a:lnTo>
                    <a:pt x="484886" y="61468"/>
                  </a:lnTo>
                  <a:lnTo>
                    <a:pt x="488823" y="55118"/>
                  </a:lnTo>
                  <a:lnTo>
                    <a:pt x="494538" y="51054"/>
                  </a:lnTo>
                  <a:lnTo>
                    <a:pt x="501650" y="49530"/>
                  </a:lnTo>
                  <a:lnTo>
                    <a:pt x="508635" y="51054"/>
                  </a:lnTo>
                  <a:lnTo>
                    <a:pt x="514477" y="55118"/>
                  </a:lnTo>
                  <a:lnTo>
                    <a:pt x="518414" y="61468"/>
                  </a:lnTo>
                  <a:lnTo>
                    <a:pt x="519811" y="69342"/>
                  </a:lnTo>
                  <a:lnTo>
                    <a:pt x="519811" y="25793"/>
                  </a:lnTo>
                  <a:lnTo>
                    <a:pt x="511048" y="24003"/>
                  </a:lnTo>
                  <a:lnTo>
                    <a:pt x="502031" y="25019"/>
                  </a:lnTo>
                  <a:lnTo>
                    <a:pt x="494919" y="28067"/>
                  </a:lnTo>
                  <a:lnTo>
                    <a:pt x="489077" y="32385"/>
                  </a:lnTo>
                  <a:lnTo>
                    <a:pt x="484124" y="37592"/>
                  </a:lnTo>
                  <a:lnTo>
                    <a:pt x="484124" y="25908"/>
                  </a:lnTo>
                  <a:lnTo>
                    <a:pt x="453009" y="25908"/>
                  </a:lnTo>
                  <a:lnTo>
                    <a:pt x="453009" y="139446"/>
                  </a:lnTo>
                  <a:lnTo>
                    <a:pt x="484124" y="139446"/>
                  </a:lnTo>
                  <a:lnTo>
                    <a:pt x="484124" y="102870"/>
                  </a:lnTo>
                  <a:lnTo>
                    <a:pt x="488950" y="107569"/>
                  </a:lnTo>
                  <a:lnTo>
                    <a:pt x="494792" y="111633"/>
                  </a:lnTo>
                  <a:lnTo>
                    <a:pt x="502158" y="114427"/>
                  </a:lnTo>
                  <a:lnTo>
                    <a:pt x="511175" y="115443"/>
                  </a:lnTo>
                  <a:lnTo>
                    <a:pt x="526161" y="112268"/>
                  </a:lnTo>
                  <a:lnTo>
                    <a:pt x="531495" y="102870"/>
                  </a:lnTo>
                  <a:lnTo>
                    <a:pt x="539013" y="89662"/>
                  </a:lnTo>
                  <a:lnTo>
                    <a:pt x="550291" y="69850"/>
                  </a:lnTo>
                  <a:lnTo>
                    <a:pt x="550291" y="69342"/>
                  </a:lnTo>
                  <a:close/>
                </a:path>
                <a:path w="1285240" h="504825">
                  <a:moveTo>
                    <a:pt x="599948" y="307975"/>
                  </a:moveTo>
                  <a:lnTo>
                    <a:pt x="562610" y="219583"/>
                  </a:lnTo>
                  <a:lnTo>
                    <a:pt x="533781" y="219583"/>
                  </a:lnTo>
                  <a:lnTo>
                    <a:pt x="496443" y="307975"/>
                  </a:lnTo>
                  <a:lnTo>
                    <a:pt x="528828" y="307975"/>
                  </a:lnTo>
                  <a:lnTo>
                    <a:pt x="548005" y="257048"/>
                  </a:lnTo>
                  <a:lnTo>
                    <a:pt x="567182" y="307975"/>
                  </a:lnTo>
                  <a:lnTo>
                    <a:pt x="599948" y="307975"/>
                  </a:lnTo>
                  <a:close/>
                </a:path>
                <a:path w="1285240" h="504825">
                  <a:moveTo>
                    <a:pt x="620903" y="414655"/>
                  </a:moveTo>
                  <a:lnTo>
                    <a:pt x="590423" y="414655"/>
                  </a:lnTo>
                  <a:lnTo>
                    <a:pt x="569341" y="446786"/>
                  </a:lnTo>
                  <a:lnTo>
                    <a:pt x="548386" y="414655"/>
                  </a:lnTo>
                  <a:lnTo>
                    <a:pt x="517779" y="414655"/>
                  </a:lnTo>
                  <a:lnTo>
                    <a:pt x="517779" y="502285"/>
                  </a:lnTo>
                  <a:lnTo>
                    <a:pt x="547243" y="502285"/>
                  </a:lnTo>
                  <a:lnTo>
                    <a:pt x="547243" y="456946"/>
                  </a:lnTo>
                  <a:lnTo>
                    <a:pt x="568960" y="489331"/>
                  </a:lnTo>
                  <a:lnTo>
                    <a:pt x="569468" y="489331"/>
                  </a:lnTo>
                  <a:lnTo>
                    <a:pt x="591439" y="456438"/>
                  </a:lnTo>
                  <a:lnTo>
                    <a:pt x="591439" y="502285"/>
                  </a:lnTo>
                  <a:lnTo>
                    <a:pt x="620903" y="502285"/>
                  </a:lnTo>
                  <a:lnTo>
                    <a:pt x="620903" y="414655"/>
                  </a:lnTo>
                  <a:close/>
                </a:path>
                <a:path w="1285240" h="504825">
                  <a:moveTo>
                    <a:pt x="653161" y="25908"/>
                  </a:moveTo>
                  <a:lnTo>
                    <a:pt x="624840" y="25908"/>
                  </a:lnTo>
                  <a:lnTo>
                    <a:pt x="594360" y="68707"/>
                  </a:lnTo>
                  <a:lnTo>
                    <a:pt x="594360" y="25908"/>
                  </a:lnTo>
                  <a:lnTo>
                    <a:pt x="563753" y="25908"/>
                  </a:lnTo>
                  <a:lnTo>
                    <a:pt x="563753" y="113538"/>
                  </a:lnTo>
                  <a:lnTo>
                    <a:pt x="591439" y="113538"/>
                  </a:lnTo>
                  <a:lnTo>
                    <a:pt x="622554" y="69469"/>
                  </a:lnTo>
                  <a:lnTo>
                    <a:pt x="622554" y="113538"/>
                  </a:lnTo>
                  <a:lnTo>
                    <a:pt x="653161" y="113538"/>
                  </a:lnTo>
                  <a:lnTo>
                    <a:pt x="653161" y="25908"/>
                  </a:lnTo>
                  <a:close/>
                </a:path>
                <a:path w="1285240" h="504825">
                  <a:moveTo>
                    <a:pt x="699135" y="220345"/>
                  </a:moveTo>
                  <a:lnTo>
                    <a:pt x="670814" y="220345"/>
                  </a:lnTo>
                  <a:lnTo>
                    <a:pt x="640334" y="263017"/>
                  </a:lnTo>
                  <a:lnTo>
                    <a:pt x="640334" y="220345"/>
                  </a:lnTo>
                  <a:lnTo>
                    <a:pt x="609727" y="220345"/>
                  </a:lnTo>
                  <a:lnTo>
                    <a:pt x="609727" y="307975"/>
                  </a:lnTo>
                  <a:lnTo>
                    <a:pt x="637413" y="307975"/>
                  </a:lnTo>
                  <a:lnTo>
                    <a:pt x="668528" y="263906"/>
                  </a:lnTo>
                  <a:lnTo>
                    <a:pt x="668528" y="307975"/>
                  </a:lnTo>
                  <a:lnTo>
                    <a:pt x="699135" y="307975"/>
                  </a:lnTo>
                  <a:lnTo>
                    <a:pt x="699135" y="220345"/>
                  </a:lnTo>
                  <a:close/>
                </a:path>
                <a:path w="1285240" h="504825">
                  <a:moveTo>
                    <a:pt x="727075" y="414655"/>
                  </a:moveTo>
                  <a:lnTo>
                    <a:pt x="698627" y="414655"/>
                  </a:lnTo>
                  <a:lnTo>
                    <a:pt x="668274" y="457454"/>
                  </a:lnTo>
                  <a:lnTo>
                    <a:pt x="668274" y="414655"/>
                  </a:lnTo>
                  <a:lnTo>
                    <a:pt x="637667" y="414655"/>
                  </a:lnTo>
                  <a:lnTo>
                    <a:pt x="637667" y="502285"/>
                  </a:lnTo>
                  <a:lnTo>
                    <a:pt x="665226" y="502285"/>
                  </a:lnTo>
                  <a:lnTo>
                    <a:pt x="696341" y="458216"/>
                  </a:lnTo>
                  <a:lnTo>
                    <a:pt x="696341" y="502285"/>
                  </a:lnTo>
                  <a:lnTo>
                    <a:pt x="727075" y="502285"/>
                  </a:lnTo>
                  <a:lnTo>
                    <a:pt x="727075" y="414655"/>
                  </a:lnTo>
                  <a:close/>
                </a:path>
                <a:path w="1285240" h="504825">
                  <a:moveTo>
                    <a:pt x="752094" y="25908"/>
                  </a:moveTo>
                  <a:lnTo>
                    <a:pt x="665480" y="25908"/>
                  </a:lnTo>
                  <a:lnTo>
                    <a:pt x="665480" y="51943"/>
                  </a:lnTo>
                  <a:lnTo>
                    <a:pt x="693293" y="51943"/>
                  </a:lnTo>
                  <a:lnTo>
                    <a:pt x="693293" y="113538"/>
                  </a:lnTo>
                  <a:lnTo>
                    <a:pt x="724281" y="113538"/>
                  </a:lnTo>
                  <a:lnTo>
                    <a:pt x="724281" y="51943"/>
                  </a:lnTo>
                  <a:lnTo>
                    <a:pt x="752094" y="51943"/>
                  </a:lnTo>
                  <a:lnTo>
                    <a:pt x="752094" y="25908"/>
                  </a:lnTo>
                  <a:close/>
                </a:path>
                <a:path w="1285240" h="504825">
                  <a:moveTo>
                    <a:pt x="837692" y="502285"/>
                  </a:moveTo>
                  <a:lnTo>
                    <a:pt x="803783" y="457454"/>
                  </a:lnTo>
                  <a:lnTo>
                    <a:pt x="837057" y="414655"/>
                  </a:lnTo>
                  <a:lnTo>
                    <a:pt x="800989" y="414655"/>
                  </a:lnTo>
                  <a:lnTo>
                    <a:pt x="779526" y="445643"/>
                  </a:lnTo>
                  <a:lnTo>
                    <a:pt x="774827" y="445643"/>
                  </a:lnTo>
                  <a:lnTo>
                    <a:pt x="774827" y="414655"/>
                  </a:lnTo>
                  <a:lnTo>
                    <a:pt x="743712" y="414655"/>
                  </a:lnTo>
                  <a:lnTo>
                    <a:pt x="743712" y="502285"/>
                  </a:lnTo>
                  <a:lnTo>
                    <a:pt x="774827" y="502285"/>
                  </a:lnTo>
                  <a:lnTo>
                    <a:pt x="774827" y="471170"/>
                  </a:lnTo>
                  <a:lnTo>
                    <a:pt x="779780" y="471170"/>
                  </a:lnTo>
                  <a:lnTo>
                    <a:pt x="801878" y="502285"/>
                  </a:lnTo>
                  <a:lnTo>
                    <a:pt x="837692" y="502285"/>
                  </a:lnTo>
                  <a:close/>
                </a:path>
                <a:path w="1285240" h="504825">
                  <a:moveTo>
                    <a:pt x="846836" y="71882"/>
                  </a:moveTo>
                  <a:lnTo>
                    <a:pt x="822198" y="27813"/>
                  </a:lnTo>
                  <a:lnTo>
                    <a:pt x="817880" y="27051"/>
                  </a:lnTo>
                  <a:lnTo>
                    <a:pt x="817880" y="62484"/>
                  </a:lnTo>
                  <a:lnTo>
                    <a:pt x="786892" y="62484"/>
                  </a:lnTo>
                  <a:lnTo>
                    <a:pt x="788797" y="52832"/>
                  </a:lnTo>
                  <a:lnTo>
                    <a:pt x="794004" y="46609"/>
                  </a:lnTo>
                  <a:lnTo>
                    <a:pt x="810895" y="46609"/>
                  </a:lnTo>
                  <a:lnTo>
                    <a:pt x="816737" y="52832"/>
                  </a:lnTo>
                  <a:lnTo>
                    <a:pt x="817880" y="62484"/>
                  </a:lnTo>
                  <a:lnTo>
                    <a:pt x="817880" y="27051"/>
                  </a:lnTo>
                  <a:lnTo>
                    <a:pt x="770128" y="37338"/>
                  </a:lnTo>
                  <a:lnTo>
                    <a:pt x="757682" y="69850"/>
                  </a:lnTo>
                  <a:lnTo>
                    <a:pt x="757682" y="70104"/>
                  </a:lnTo>
                  <a:lnTo>
                    <a:pt x="761111" y="88646"/>
                  </a:lnTo>
                  <a:lnTo>
                    <a:pt x="770890" y="102997"/>
                  </a:lnTo>
                  <a:lnTo>
                    <a:pt x="786003" y="112268"/>
                  </a:lnTo>
                  <a:lnTo>
                    <a:pt x="805180" y="115697"/>
                  </a:lnTo>
                  <a:lnTo>
                    <a:pt x="817372" y="114427"/>
                  </a:lnTo>
                  <a:lnTo>
                    <a:pt x="827659" y="110744"/>
                  </a:lnTo>
                  <a:lnTo>
                    <a:pt x="836295" y="105156"/>
                  </a:lnTo>
                  <a:lnTo>
                    <a:pt x="843407" y="97790"/>
                  </a:lnTo>
                  <a:lnTo>
                    <a:pt x="837069" y="92583"/>
                  </a:lnTo>
                  <a:lnTo>
                    <a:pt x="826262" y="83693"/>
                  </a:lnTo>
                  <a:lnTo>
                    <a:pt x="819912" y="90043"/>
                  </a:lnTo>
                  <a:lnTo>
                    <a:pt x="814324" y="92583"/>
                  </a:lnTo>
                  <a:lnTo>
                    <a:pt x="796798" y="92583"/>
                  </a:lnTo>
                  <a:lnTo>
                    <a:pt x="789940" y="87884"/>
                  </a:lnTo>
                  <a:lnTo>
                    <a:pt x="787400" y="78232"/>
                  </a:lnTo>
                  <a:lnTo>
                    <a:pt x="846709" y="78232"/>
                  </a:lnTo>
                  <a:lnTo>
                    <a:pt x="846836" y="71882"/>
                  </a:lnTo>
                  <a:close/>
                </a:path>
                <a:path w="1285240" h="504825">
                  <a:moveTo>
                    <a:pt x="934466" y="414655"/>
                  </a:moveTo>
                  <a:lnTo>
                    <a:pt x="906145" y="414655"/>
                  </a:lnTo>
                  <a:lnTo>
                    <a:pt x="875665" y="457454"/>
                  </a:lnTo>
                  <a:lnTo>
                    <a:pt x="875665" y="414655"/>
                  </a:lnTo>
                  <a:lnTo>
                    <a:pt x="845058" y="414655"/>
                  </a:lnTo>
                  <a:lnTo>
                    <a:pt x="845058" y="502285"/>
                  </a:lnTo>
                  <a:lnTo>
                    <a:pt x="872744" y="502285"/>
                  </a:lnTo>
                  <a:lnTo>
                    <a:pt x="903859" y="458216"/>
                  </a:lnTo>
                  <a:lnTo>
                    <a:pt x="903859" y="502285"/>
                  </a:lnTo>
                  <a:lnTo>
                    <a:pt x="934466" y="502285"/>
                  </a:lnTo>
                  <a:lnTo>
                    <a:pt x="934466" y="414655"/>
                  </a:lnTo>
                  <a:close/>
                </a:path>
                <a:path w="1285240" h="504825">
                  <a:moveTo>
                    <a:pt x="939419" y="25908"/>
                  </a:moveTo>
                  <a:lnTo>
                    <a:pt x="852805" y="25908"/>
                  </a:lnTo>
                  <a:lnTo>
                    <a:pt x="852805" y="51943"/>
                  </a:lnTo>
                  <a:lnTo>
                    <a:pt x="880618" y="51943"/>
                  </a:lnTo>
                  <a:lnTo>
                    <a:pt x="880618" y="113538"/>
                  </a:lnTo>
                  <a:lnTo>
                    <a:pt x="911606" y="113538"/>
                  </a:lnTo>
                  <a:lnTo>
                    <a:pt x="911606" y="51943"/>
                  </a:lnTo>
                  <a:lnTo>
                    <a:pt x="939419" y="51943"/>
                  </a:lnTo>
                  <a:lnTo>
                    <a:pt x="939419" y="25908"/>
                  </a:lnTo>
                  <a:close/>
                </a:path>
                <a:path w="1285240" h="504825">
                  <a:moveTo>
                    <a:pt x="1041146" y="25400"/>
                  </a:moveTo>
                  <a:lnTo>
                    <a:pt x="1010158" y="25400"/>
                  </a:lnTo>
                  <a:lnTo>
                    <a:pt x="1010158" y="55880"/>
                  </a:lnTo>
                  <a:lnTo>
                    <a:pt x="982853" y="55880"/>
                  </a:lnTo>
                  <a:lnTo>
                    <a:pt x="982853" y="25400"/>
                  </a:lnTo>
                  <a:lnTo>
                    <a:pt x="951738" y="25400"/>
                  </a:lnTo>
                  <a:lnTo>
                    <a:pt x="951738" y="55880"/>
                  </a:lnTo>
                  <a:lnTo>
                    <a:pt x="951738" y="82550"/>
                  </a:lnTo>
                  <a:lnTo>
                    <a:pt x="951738" y="113030"/>
                  </a:lnTo>
                  <a:lnTo>
                    <a:pt x="982853" y="113030"/>
                  </a:lnTo>
                  <a:lnTo>
                    <a:pt x="982853" y="82550"/>
                  </a:lnTo>
                  <a:lnTo>
                    <a:pt x="1010158" y="82550"/>
                  </a:lnTo>
                  <a:lnTo>
                    <a:pt x="1010158" y="113030"/>
                  </a:lnTo>
                  <a:lnTo>
                    <a:pt x="1041146" y="113030"/>
                  </a:lnTo>
                  <a:lnTo>
                    <a:pt x="1041146" y="82550"/>
                  </a:lnTo>
                  <a:lnTo>
                    <a:pt x="1041146" y="55880"/>
                  </a:lnTo>
                  <a:lnTo>
                    <a:pt x="1041146" y="25400"/>
                  </a:lnTo>
                  <a:close/>
                </a:path>
                <a:path w="1285240" h="504825">
                  <a:moveTo>
                    <a:pt x="1142238" y="80645"/>
                  </a:moveTo>
                  <a:lnTo>
                    <a:pt x="1140333" y="70612"/>
                  </a:lnTo>
                  <a:lnTo>
                    <a:pt x="1139698" y="67056"/>
                  </a:lnTo>
                  <a:lnTo>
                    <a:pt x="1132078" y="57023"/>
                  </a:lnTo>
                  <a:lnTo>
                    <a:pt x="1119759" y="50927"/>
                  </a:lnTo>
                  <a:lnTo>
                    <a:pt x="1112139" y="49911"/>
                  </a:lnTo>
                  <a:lnTo>
                    <a:pt x="1112139" y="74676"/>
                  </a:lnTo>
                  <a:lnTo>
                    <a:pt x="1112139" y="87122"/>
                  </a:lnTo>
                  <a:lnTo>
                    <a:pt x="1107440" y="90805"/>
                  </a:lnTo>
                  <a:lnTo>
                    <a:pt x="1088390" y="90805"/>
                  </a:lnTo>
                  <a:lnTo>
                    <a:pt x="1088390" y="70612"/>
                  </a:lnTo>
                  <a:lnTo>
                    <a:pt x="1108189" y="70612"/>
                  </a:lnTo>
                  <a:lnTo>
                    <a:pt x="1112139" y="74676"/>
                  </a:lnTo>
                  <a:lnTo>
                    <a:pt x="1112139" y="49911"/>
                  </a:lnTo>
                  <a:lnTo>
                    <a:pt x="1103122" y="48768"/>
                  </a:lnTo>
                  <a:lnTo>
                    <a:pt x="1088644" y="48768"/>
                  </a:lnTo>
                  <a:lnTo>
                    <a:pt x="1088644" y="25908"/>
                  </a:lnTo>
                  <a:lnTo>
                    <a:pt x="1057783" y="25908"/>
                  </a:lnTo>
                  <a:lnTo>
                    <a:pt x="1057783" y="113538"/>
                  </a:lnTo>
                  <a:lnTo>
                    <a:pt x="1101852" y="113538"/>
                  </a:lnTo>
                  <a:lnTo>
                    <a:pt x="1119251" y="110998"/>
                  </a:lnTo>
                  <a:lnTo>
                    <a:pt x="1131951" y="104140"/>
                  </a:lnTo>
                  <a:lnTo>
                    <a:pt x="1139698" y="93726"/>
                  </a:lnTo>
                  <a:lnTo>
                    <a:pt x="1140206" y="90805"/>
                  </a:lnTo>
                  <a:lnTo>
                    <a:pt x="1142238" y="80645"/>
                  </a:lnTo>
                  <a:close/>
                </a:path>
                <a:path w="1285240" h="504825">
                  <a:moveTo>
                    <a:pt x="1182370" y="25908"/>
                  </a:moveTo>
                  <a:lnTo>
                    <a:pt x="1151255" y="25908"/>
                  </a:lnTo>
                  <a:lnTo>
                    <a:pt x="1151255" y="113538"/>
                  </a:lnTo>
                  <a:lnTo>
                    <a:pt x="1182370" y="113538"/>
                  </a:lnTo>
                  <a:lnTo>
                    <a:pt x="1182370" y="25908"/>
                  </a:lnTo>
                  <a:close/>
                </a:path>
                <a:path w="1285240" h="504825">
                  <a:moveTo>
                    <a:pt x="1284986" y="71882"/>
                  </a:moveTo>
                  <a:lnTo>
                    <a:pt x="1260221" y="27813"/>
                  </a:lnTo>
                  <a:lnTo>
                    <a:pt x="1255903" y="27051"/>
                  </a:lnTo>
                  <a:lnTo>
                    <a:pt x="1255903" y="62484"/>
                  </a:lnTo>
                  <a:lnTo>
                    <a:pt x="1225042" y="62484"/>
                  </a:lnTo>
                  <a:lnTo>
                    <a:pt x="1226820" y="52832"/>
                  </a:lnTo>
                  <a:lnTo>
                    <a:pt x="1232027" y="46609"/>
                  </a:lnTo>
                  <a:lnTo>
                    <a:pt x="1248918" y="46609"/>
                  </a:lnTo>
                  <a:lnTo>
                    <a:pt x="1254760" y="52832"/>
                  </a:lnTo>
                  <a:lnTo>
                    <a:pt x="1255903" y="62484"/>
                  </a:lnTo>
                  <a:lnTo>
                    <a:pt x="1255903" y="27051"/>
                  </a:lnTo>
                  <a:lnTo>
                    <a:pt x="1208151" y="37338"/>
                  </a:lnTo>
                  <a:lnTo>
                    <a:pt x="1195705" y="69850"/>
                  </a:lnTo>
                  <a:lnTo>
                    <a:pt x="1195705" y="70104"/>
                  </a:lnTo>
                  <a:lnTo>
                    <a:pt x="1199134" y="88646"/>
                  </a:lnTo>
                  <a:lnTo>
                    <a:pt x="1209040" y="102997"/>
                  </a:lnTo>
                  <a:lnTo>
                    <a:pt x="1224026" y="112268"/>
                  </a:lnTo>
                  <a:lnTo>
                    <a:pt x="1243203" y="115697"/>
                  </a:lnTo>
                  <a:lnTo>
                    <a:pt x="1255395" y="114427"/>
                  </a:lnTo>
                  <a:lnTo>
                    <a:pt x="1265809" y="110744"/>
                  </a:lnTo>
                  <a:lnTo>
                    <a:pt x="1274445" y="105156"/>
                  </a:lnTo>
                  <a:lnTo>
                    <a:pt x="1281430" y="97790"/>
                  </a:lnTo>
                  <a:lnTo>
                    <a:pt x="1275207" y="92583"/>
                  </a:lnTo>
                  <a:lnTo>
                    <a:pt x="1264285" y="83693"/>
                  </a:lnTo>
                  <a:lnTo>
                    <a:pt x="1257935" y="90043"/>
                  </a:lnTo>
                  <a:lnTo>
                    <a:pt x="1252347" y="92583"/>
                  </a:lnTo>
                  <a:lnTo>
                    <a:pt x="1234821" y="92583"/>
                  </a:lnTo>
                  <a:lnTo>
                    <a:pt x="1227963" y="87884"/>
                  </a:lnTo>
                  <a:lnTo>
                    <a:pt x="1225423" y="78232"/>
                  </a:lnTo>
                  <a:lnTo>
                    <a:pt x="1284732" y="78232"/>
                  </a:lnTo>
                  <a:lnTo>
                    <a:pt x="1284986" y="76073"/>
                  </a:lnTo>
                  <a:lnTo>
                    <a:pt x="1284986" y="7188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285098" y="2406408"/>
              <a:ext cx="289814" cy="16089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276340" y="5842605"/>
              <a:ext cx="455841" cy="10836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6270625" y="5988811"/>
              <a:ext cx="603885" cy="114300"/>
            </a:xfrm>
            <a:custGeom>
              <a:avLst/>
              <a:gdLst/>
              <a:ahLst/>
              <a:cxnLst/>
              <a:rect l="l" t="t" r="r" b="b"/>
              <a:pathLst>
                <a:path w="603884" h="114300">
                  <a:moveTo>
                    <a:pt x="59944" y="82169"/>
                  </a:moveTo>
                  <a:lnTo>
                    <a:pt x="53848" y="76327"/>
                  </a:lnTo>
                  <a:lnTo>
                    <a:pt x="48641" y="81915"/>
                  </a:lnTo>
                  <a:lnTo>
                    <a:pt x="42291" y="85979"/>
                  </a:lnTo>
                  <a:lnTo>
                    <a:pt x="33909" y="85979"/>
                  </a:lnTo>
                  <a:lnTo>
                    <a:pt x="24384" y="84074"/>
                  </a:lnTo>
                  <a:lnTo>
                    <a:pt x="16764" y="78613"/>
                  </a:lnTo>
                  <a:lnTo>
                    <a:pt x="11811" y="70612"/>
                  </a:lnTo>
                  <a:lnTo>
                    <a:pt x="9906" y="60452"/>
                  </a:lnTo>
                  <a:lnTo>
                    <a:pt x="11684" y="50546"/>
                  </a:lnTo>
                  <a:lnTo>
                    <a:pt x="16637" y="42545"/>
                  </a:lnTo>
                  <a:lnTo>
                    <a:pt x="24003" y="37211"/>
                  </a:lnTo>
                  <a:lnTo>
                    <a:pt x="33274" y="35179"/>
                  </a:lnTo>
                  <a:lnTo>
                    <a:pt x="42164" y="35179"/>
                  </a:lnTo>
                  <a:lnTo>
                    <a:pt x="47879" y="39624"/>
                  </a:lnTo>
                  <a:lnTo>
                    <a:pt x="53086" y="45085"/>
                  </a:lnTo>
                  <a:lnTo>
                    <a:pt x="59436" y="38227"/>
                  </a:lnTo>
                  <a:lnTo>
                    <a:pt x="54483" y="33655"/>
                  </a:lnTo>
                  <a:lnTo>
                    <a:pt x="48768" y="29972"/>
                  </a:lnTo>
                  <a:lnTo>
                    <a:pt x="41783" y="27559"/>
                  </a:lnTo>
                  <a:lnTo>
                    <a:pt x="33401" y="26670"/>
                  </a:lnTo>
                  <a:lnTo>
                    <a:pt x="20066" y="29337"/>
                  </a:lnTo>
                  <a:lnTo>
                    <a:pt x="9525" y="36703"/>
                  </a:lnTo>
                  <a:lnTo>
                    <a:pt x="2540" y="47498"/>
                  </a:lnTo>
                  <a:lnTo>
                    <a:pt x="0" y="60960"/>
                  </a:lnTo>
                  <a:lnTo>
                    <a:pt x="2540" y="73914"/>
                  </a:lnTo>
                  <a:lnTo>
                    <a:pt x="9525" y="84709"/>
                  </a:lnTo>
                  <a:lnTo>
                    <a:pt x="20066" y="91948"/>
                  </a:lnTo>
                  <a:lnTo>
                    <a:pt x="33401" y="94742"/>
                  </a:lnTo>
                  <a:lnTo>
                    <a:pt x="41783" y="93726"/>
                  </a:lnTo>
                  <a:lnTo>
                    <a:pt x="48768" y="91186"/>
                  </a:lnTo>
                  <a:lnTo>
                    <a:pt x="54737" y="87249"/>
                  </a:lnTo>
                  <a:lnTo>
                    <a:pt x="59944" y="82169"/>
                  </a:lnTo>
                  <a:close/>
                </a:path>
                <a:path w="603884" h="114300">
                  <a:moveTo>
                    <a:pt x="134493" y="28067"/>
                  </a:moveTo>
                  <a:lnTo>
                    <a:pt x="124079" y="28067"/>
                  </a:lnTo>
                  <a:lnTo>
                    <a:pt x="103251" y="82423"/>
                  </a:lnTo>
                  <a:lnTo>
                    <a:pt x="79502" y="28067"/>
                  </a:lnTo>
                  <a:lnTo>
                    <a:pt x="68834" y="28067"/>
                  </a:lnTo>
                  <a:lnTo>
                    <a:pt x="98425" y="92964"/>
                  </a:lnTo>
                  <a:lnTo>
                    <a:pt x="94488" y="102108"/>
                  </a:lnTo>
                  <a:lnTo>
                    <a:pt x="90932" y="105156"/>
                  </a:lnTo>
                  <a:lnTo>
                    <a:pt x="80899" y="105156"/>
                  </a:lnTo>
                  <a:lnTo>
                    <a:pt x="77978" y="104394"/>
                  </a:lnTo>
                  <a:lnTo>
                    <a:pt x="74803" y="102743"/>
                  </a:lnTo>
                  <a:lnTo>
                    <a:pt x="71628" y="110490"/>
                  </a:lnTo>
                  <a:lnTo>
                    <a:pt x="75946" y="112649"/>
                  </a:lnTo>
                  <a:lnTo>
                    <a:pt x="80010" y="113792"/>
                  </a:lnTo>
                  <a:lnTo>
                    <a:pt x="85471" y="113792"/>
                  </a:lnTo>
                  <a:lnTo>
                    <a:pt x="92075" y="112776"/>
                  </a:lnTo>
                  <a:lnTo>
                    <a:pt x="97790" y="109601"/>
                  </a:lnTo>
                  <a:lnTo>
                    <a:pt x="102743" y="103886"/>
                  </a:lnTo>
                  <a:lnTo>
                    <a:pt x="107061" y="95377"/>
                  </a:lnTo>
                  <a:lnTo>
                    <a:pt x="134493" y="28067"/>
                  </a:lnTo>
                  <a:close/>
                </a:path>
                <a:path w="603884" h="114300">
                  <a:moveTo>
                    <a:pt x="212344" y="61595"/>
                  </a:moveTo>
                  <a:lnTo>
                    <a:pt x="210185" y="49149"/>
                  </a:lnTo>
                  <a:lnTo>
                    <a:pt x="203962" y="39243"/>
                  </a:lnTo>
                  <a:lnTo>
                    <a:pt x="202565" y="38227"/>
                  </a:lnTo>
                  <a:lnTo>
                    <a:pt x="202311" y="38100"/>
                  </a:lnTo>
                  <a:lnTo>
                    <a:pt x="202311" y="61518"/>
                  </a:lnTo>
                  <a:lnTo>
                    <a:pt x="200660" y="71374"/>
                  </a:lnTo>
                  <a:lnTo>
                    <a:pt x="195961" y="79121"/>
                  </a:lnTo>
                  <a:lnTo>
                    <a:pt x="188468" y="84328"/>
                  </a:lnTo>
                  <a:lnTo>
                    <a:pt x="188087" y="84328"/>
                  </a:lnTo>
                  <a:lnTo>
                    <a:pt x="179197" y="86106"/>
                  </a:lnTo>
                  <a:lnTo>
                    <a:pt x="155689" y="61595"/>
                  </a:lnTo>
                  <a:lnTo>
                    <a:pt x="155549" y="61595"/>
                  </a:lnTo>
                  <a:lnTo>
                    <a:pt x="157353" y="52197"/>
                  </a:lnTo>
                  <a:lnTo>
                    <a:pt x="171602" y="43434"/>
                  </a:lnTo>
                  <a:lnTo>
                    <a:pt x="180086" y="38227"/>
                  </a:lnTo>
                  <a:lnTo>
                    <a:pt x="189230" y="40005"/>
                  </a:lnTo>
                  <a:lnTo>
                    <a:pt x="196215" y="44704"/>
                  </a:lnTo>
                  <a:lnTo>
                    <a:pt x="200787" y="52197"/>
                  </a:lnTo>
                  <a:lnTo>
                    <a:pt x="202311" y="61518"/>
                  </a:lnTo>
                  <a:lnTo>
                    <a:pt x="202311" y="38100"/>
                  </a:lnTo>
                  <a:lnTo>
                    <a:pt x="194310" y="32766"/>
                  </a:lnTo>
                  <a:lnTo>
                    <a:pt x="181483" y="30353"/>
                  </a:lnTo>
                  <a:lnTo>
                    <a:pt x="173228" y="31242"/>
                  </a:lnTo>
                  <a:lnTo>
                    <a:pt x="165989" y="33909"/>
                  </a:lnTo>
                  <a:lnTo>
                    <a:pt x="160020" y="37973"/>
                  </a:lnTo>
                  <a:lnTo>
                    <a:pt x="155194" y="43434"/>
                  </a:lnTo>
                  <a:lnTo>
                    <a:pt x="157734" y="31242"/>
                  </a:lnTo>
                  <a:lnTo>
                    <a:pt x="204597" y="8890"/>
                  </a:lnTo>
                  <a:lnTo>
                    <a:pt x="202819" y="0"/>
                  </a:lnTo>
                  <a:lnTo>
                    <a:pt x="165481" y="8509"/>
                  </a:lnTo>
                  <a:lnTo>
                    <a:pt x="145796" y="55118"/>
                  </a:lnTo>
                  <a:lnTo>
                    <a:pt x="146431" y="64897"/>
                  </a:lnTo>
                  <a:lnTo>
                    <a:pt x="168910" y="94742"/>
                  </a:lnTo>
                  <a:lnTo>
                    <a:pt x="179070" y="94742"/>
                  </a:lnTo>
                  <a:lnTo>
                    <a:pt x="192659" y="92075"/>
                  </a:lnTo>
                  <a:lnTo>
                    <a:pt x="201295" y="86106"/>
                  </a:lnTo>
                  <a:lnTo>
                    <a:pt x="203200" y="84836"/>
                  </a:lnTo>
                  <a:lnTo>
                    <a:pt x="209931" y="74295"/>
                  </a:lnTo>
                  <a:lnTo>
                    <a:pt x="212344" y="61595"/>
                  </a:lnTo>
                  <a:close/>
                </a:path>
                <a:path w="603884" h="114300">
                  <a:moveTo>
                    <a:pt x="285877" y="82169"/>
                  </a:moveTo>
                  <a:lnTo>
                    <a:pt x="279781" y="76327"/>
                  </a:lnTo>
                  <a:lnTo>
                    <a:pt x="274574" y="81915"/>
                  </a:lnTo>
                  <a:lnTo>
                    <a:pt x="268224" y="85979"/>
                  </a:lnTo>
                  <a:lnTo>
                    <a:pt x="259842" y="85979"/>
                  </a:lnTo>
                  <a:lnTo>
                    <a:pt x="250317" y="84074"/>
                  </a:lnTo>
                  <a:lnTo>
                    <a:pt x="242697" y="78613"/>
                  </a:lnTo>
                  <a:lnTo>
                    <a:pt x="237744" y="70612"/>
                  </a:lnTo>
                  <a:lnTo>
                    <a:pt x="235839" y="60452"/>
                  </a:lnTo>
                  <a:lnTo>
                    <a:pt x="237617" y="50546"/>
                  </a:lnTo>
                  <a:lnTo>
                    <a:pt x="242570" y="42545"/>
                  </a:lnTo>
                  <a:lnTo>
                    <a:pt x="249923" y="37211"/>
                  </a:lnTo>
                  <a:lnTo>
                    <a:pt x="259194" y="35179"/>
                  </a:lnTo>
                  <a:lnTo>
                    <a:pt x="268097" y="35179"/>
                  </a:lnTo>
                  <a:lnTo>
                    <a:pt x="273799" y="39624"/>
                  </a:lnTo>
                  <a:lnTo>
                    <a:pt x="279019" y="45085"/>
                  </a:lnTo>
                  <a:lnTo>
                    <a:pt x="285369" y="38227"/>
                  </a:lnTo>
                  <a:lnTo>
                    <a:pt x="280416" y="33655"/>
                  </a:lnTo>
                  <a:lnTo>
                    <a:pt x="274701" y="29972"/>
                  </a:lnTo>
                  <a:lnTo>
                    <a:pt x="267716" y="27559"/>
                  </a:lnTo>
                  <a:lnTo>
                    <a:pt x="259321" y="26670"/>
                  </a:lnTo>
                  <a:lnTo>
                    <a:pt x="245999" y="29337"/>
                  </a:lnTo>
                  <a:lnTo>
                    <a:pt x="235445" y="36703"/>
                  </a:lnTo>
                  <a:lnTo>
                    <a:pt x="228473" y="47498"/>
                  </a:lnTo>
                  <a:lnTo>
                    <a:pt x="225933" y="60960"/>
                  </a:lnTo>
                  <a:lnTo>
                    <a:pt x="228473" y="73914"/>
                  </a:lnTo>
                  <a:lnTo>
                    <a:pt x="235445" y="84709"/>
                  </a:lnTo>
                  <a:lnTo>
                    <a:pt x="245999" y="91948"/>
                  </a:lnTo>
                  <a:lnTo>
                    <a:pt x="259321" y="94742"/>
                  </a:lnTo>
                  <a:lnTo>
                    <a:pt x="267716" y="93726"/>
                  </a:lnTo>
                  <a:lnTo>
                    <a:pt x="274701" y="91186"/>
                  </a:lnTo>
                  <a:lnTo>
                    <a:pt x="280670" y="87249"/>
                  </a:lnTo>
                  <a:lnTo>
                    <a:pt x="285877" y="82169"/>
                  </a:lnTo>
                  <a:close/>
                </a:path>
                <a:path w="603884" h="114300">
                  <a:moveTo>
                    <a:pt x="360553" y="28067"/>
                  </a:moveTo>
                  <a:lnTo>
                    <a:pt x="351155" y="28067"/>
                  </a:lnTo>
                  <a:lnTo>
                    <a:pt x="311645" y="78613"/>
                  </a:lnTo>
                  <a:lnTo>
                    <a:pt x="311645" y="28067"/>
                  </a:lnTo>
                  <a:lnTo>
                    <a:pt x="301879" y="28067"/>
                  </a:lnTo>
                  <a:lnTo>
                    <a:pt x="301879" y="93218"/>
                  </a:lnTo>
                  <a:lnTo>
                    <a:pt x="311023" y="93218"/>
                  </a:lnTo>
                  <a:lnTo>
                    <a:pt x="350901" y="42545"/>
                  </a:lnTo>
                  <a:lnTo>
                    <a:pt x="350901" y="93218"/>
                  </a:lnTo>
                  <a:lnTo>
                    <a:pt x="360553" y="93218"/>
                  </a:lnTo>
                  <a:lnTo>
                    <a:pt x="360553" y="28067"/>
                  </a:lnTo>
                  <a:close/>
                </a:path>
                <a:path w="603884" h="114300">
                  <a:moveTo>
                    <a:pt x="450596" y="84328"/>
                  </a:moveTo>
                  <a:lnTo>
                    <a:pt x="443103" y="84328"/>
                  </a:lnTo>
                  <a:lnTo>
                    <a:pt x="432816" y="61341"/>
                  </a:lnTo>
                  <a:lnTo>
                    <a:pt x="432816" y="84632"/>
                  </a:lnTo>
                  <a:lnTo>
                    <a:pt x="392150" y="84632"/>
                  </a:lnTo>
                  <a:lnTo>
                    <a:pt x="412623" y="37211"/>
                  </a:lnTo>
                  <a:lnTo>
                    <a:pt x="432689" y="84328"/>
                  </a:lnTo>
                  <a:lnTo>
                    <a:pt x="432816" y="61341"/>
                  </a:lnTo>
                  <a:lnTo>
                    <a:pt x="422021" y="37211"/>
                  </a:lnTo>
                  <a:lnTo>
                    <a:pt x="417703" y="27559"/>
                  </a:lnTo>
                  <a:lnTo>
                    <a:pt x="407670" y="27559"/>
                  </a:lnTo>
                  <a:lnTo>
                    <a:pt x="382143" y="84328"/>
                  </a:lnTo>
                  <a:lnTo>
                    <a:pt x="374777" y="84328"/>
                  </a:lnTo>
                  <a:lnTo>
                    <a:pt x="374777" y="110490"/>
                  </a:lnTo>
                  <a:lnTo>
                    <a:pt x="383540" y="110490"/>
                  </a:lnTo>
                  <a:lnTo>
                    <a:pt x="383540" y="93218"/>
                  </a:lnTo>
                  <a:lnTo>
                    <a:pt x="441706" y="93218"/>
                  </a:lnTo>
                  <a:lnTo>
                    <a:pt x="441706" y="110490"/>
                  </a:lnTo>
                  <a:lnTo>
                    <a:pt x="450596" y="110490"/>
                  </a:lnTo>
                  <a:lnTo>
                    <a:pt x="450596" y="93218"/>
                  </a:lnTo>
                  <a:lnTo>
                    <a:pt x="450596" y="84632"/>
                  </a:lnTo>
                  <a:lnTo>
                    <a:pt x="450596" y="84328"/>
                  </a:lnTo>
                  <a:close/>
                </a:path>
                <a:path w="603884" h="114300">
                  <a:moveTo>
                    <a:pt x="523240" y="28067"/>
                  </a:moveTo>
                  <a:lnTo>
                    <a:pt x="513969" y="28067"/>
                  </a:lnTo>
                  <a:lnTo>
                    <a:pt x="474345" y="78613"/>
                  </a:lnTo>
                  <a:lnTo>
                    <a:pt x="474345" y="28067"/>
                  </a:lnTo>
                  <a:lnTo>
                    <a:pt x="464693" y="28067"/>
                  </a:lnTo>
                  <a:lnTo>
                    <a:pt x="464693" y="93218"/>
                  </a:lnTo>
                  <a:lnTo>
                    <a:pt x="473710" y="93218"/>
                  </a:lnTo>
                  <a:lnTo>
                    <a:pt x="513715" y="42545"/>
                  </a:lnTo>
                  <a:lnTo>
                    <a:pt x="513715" y="93218"/>
                  </a:lnTo>
                  <a:lnTo>
                    <a:pt x="523240" y="93218"/>
                  </a:lnTo>
                  <a:lnTo>
                    <a:pt x="523240" y="28067"/>
                  </a:lnTo>
                  <a:close/>
                </a:path>
                <a:path w="603884" h="114300">
                  <a:moveTo>
                    <a:pt x="592963" y="2667"/>
                  </a:moveTo>
                  <a:lnTo>
                    <a:pt x="585851" y="2667"/>
                  </a:lnTo>
                  <a:lnTo>
                    <a:pt x="584454" y="7366"/>
                  </a:lnTo>
                  <a:lnTo>
                    <a:pt x="580771" y="10668"/>
                  </a:lnTo>
                  <a:lnTo>
                    <a:pt x="567944" y="10668"/>
                  </a:lnTo>
                  <a:lnTo>
                    <a:pt x="564261" y="7366"/>
                  </a:lnTo>
                  <a:lnTo>
                    <a:pt x="562737" y="2667"/>
                  </a:lnTo>
                  <a:lnTo>
                    <a:pt x="555625" y="2667"/>
                  </a:lnTo>
                  <a:lnTo>
                    <a:pt x="556514" y="12827"/>
                  </a:lnTo>
                  <a:lnTo>
                    <a:pt x="563753" y="18542"/>
                  </a:lnTo>
                  <a:lnTo>
                    <a:pt x="584835" y="18542"/>
                  </a:lnTo>
                  <a:lnTo>
                    <a:pt x="592074" y="12827"/>
                  </a:lnTo>
                  <a:lnTo>
                    <a:pt x="592328" y="10668"/>
                  </a:lnTo>
                  <a:lnTo>
                    <a:pt x="592963" y="2667"/>
                  </a:lnTo>
                  <a:close/>
                </a:path>
                <a:path w="603884" h="114300">
                  <a:moveTo>
                    <a:pt x="603631" y="28067"/>
                  </a:moveTo>
                  <a:lnTo>
                    <a:pt x="594360" y="28067"/>
                  </a:lnTo>
                  <a:lnTo>
                    <a:pt x="554736" y="78613"/>
                  </a:lnTo>
                  <a:lnTo>
                    <a:pt x="554736" y="28067"/>
                  </a:lnTo>
                  <a:lnTo>
                    <a:pt x="545084" y="28067"/>
                  </a:lnTo>
                  <a:lnTo>
                    <a:pt x="545084" y="93218"/>
                  </a:lnTo>
                  <a:lnTo>
                    <a:pt x="554101" y="93218"/>
                  </a:lnTo>
                  <a:lnTo>
                    <a:pt x="594106" y="42545"/>
                  </a:lnTo>
                  <a:lnTo>
                    <a:pt x="594106" y="93218"/>
                  </a:lnTo>
                  <a:lnTo>
                    <a:pt x="603631" y="93218"/>
                  </a:lnTo>
                  <a:lnTo>
                    <a:pt x="603631" y="28067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266053" y="6249923"/>
              <a:ext cx="702310" cy="118110"/>
            </a:xfrm>
            <a:custGeom>
              <a:avLst/>
              <a:gdLst/>
              <a:ahLst/>
              <a:cxnLst/>
              <a:rect l="l" t="t" r="r" b="b"/>
              <a:pathLst>
                <a:path w="702309" h="118110">
                  <a:moveTo>
                    <a:pt x="101981" y="83591"/>
                  </a:moveTo>
                  <a:lnTo>
                    <a:pt x="100330" y="73583"/>
                  </a:lnTo>
                  <a:lnTo>
                    <a:pt x="95758" y="66230"/>
                  </a:lnTo>
                  <a:lnTo>
                    <a:pt x="88773" y="61061"/>
                  </a:lnTo>
                  <a:lnTo>
                    <a:pt x="79502" y="57505"/>
                  </a:lnTo>
                  <a:lnTo>
                    <a:pt x="88138" y="53098"/>
                  </a:lnTo>
                  <a:lnTo>
                    <a:pt x="94234" y="47561"/>
                  </a:lnTo>
                  <a:lnTo>
                    <a:pt x="97790" y="40513"/>
                  </a:lnTo>
                  <a:lnTo>
                    <a:pt x="99060" y="31242"/>
                  </a:lnTo>
                  <a:lnTo>
                    <a:pt x="96012" y="18542"/>
                  </a:lnTo>
                  <a:lnTo>
                    <a:pt x="87122" y="8636"/>
                  </a:lnTo>
                  <a:lnTo>
                    <a:pt x="72517" y="2286"/>
                  </a:lnTo>
                  <a:lnTo>
                    <a:pt x="52578" y="0"/>
                  </a:lnTo>
                  <a:lnTo>
                    <a:pt x="36957" y="1270"/>
                  </a:lnTo>
                  <a:lnTo>
                    <a:pt x="23622" y="4572"/>
                  </a:lnTo>
                  <a:lnTo>
                    <a:pt x="12065" y="9906"/>
                  </a:lnTo>
                  <a:lnTo>
                    <a:pt x="1651" y="16510"/>
                  </a:lnTo>
                  <a:lnTo>
                    <a:pt x="16637" y="38354"/>
                  </a:lnTo>
                  <a:lnTo>
                    <a:pt x="24384" y="33655"/>
                  </a:lnTo>
                  <a:lnTo>
                    <a:pt x="32893" y="29845"/>
                  </a:lnTo>
                  <a:lnTo>
                    <a:pt x="41783" y="27432"/>
                  </a:lnTo>
                  <a:lnTo>
                    <a:pt x="51054" y="26543"/>
                  </a:lnTo>
                  <a:lnTo>
                    <a:pt x="61595" y="26543"/>
                  </a:lnTo>
                  <a:lnTo>
                    <a:pt x="67310" y="30099"/>
                  </a:lnTo>
                  <a:lnTo>
                    <a:pt x="67310" y="42926"/>
                  </a:lnTo>
                  <a:lnTo>
                    <a:pt x="62230" y="46977"/>
                  </a:lnTo>
                  <a:lnTo>
                    <a:pt x="27940" y="46977"/>
                  </a:lnTo>
                  <a:lnTo>
                    <a:pt x="27940" y="70142"/>
                  </a:lnTo>
                  <a:lnTo>
                    <a:pt x="64008" y="70142"/>
                  </a:lnTo>
                  <a:lnTo>
                    <a:pt x="69723" y="73863"/>
                  </a:lnTo>
                  <a:lnTo>
                    <a:pt x="69723" y="87477"/>
                  </a:lnTo>
                  <a:lnTo>
                    <a:pt x="62484" y="91198"/>
                  </a:lnTo>
                  <a:lnTo>
                    <a:pt x="50546" y="91198"/>
                  </a:lnTo>
                  <a:lnTo>
                    <a:pt x="41275" y="90398"/>
                  </a:lnTo>
                  <a:lnTo>
                    <a:pt x="32385" y="88061"/>
                  </a:lnTo>
                  <a:lnTo>
                    <a:pt x="23622" y="84302"/>
                  </a:lnTo>
                  <a:lnTo>
                    <a:pt x="15240" y="79209"/>
                  </a:lnTo>
                  <a:lnTo>
                    <a:pt x="0" y="102057"/>
                  </a:lnTo>
                  <a:lnTo>
                    <a:pt x="10033" y="108432"/>
                  </a:lnTo>
                  <a:lnTo>
                    <a:pt x="21717" y="113461"/>
                  </a:lnTo>
                  <a:lnTo>
                    <a:pt x="35179" y="116763"/>
                  </a:lnTo>
                  <a:lnTo>
                    <a:pt x="50673" y="117932"/>
                  </a:lnTo>
                  <a:lnTo>
                    <a:pt x="72898" y="115252"/>
                  </a:lnTo>
                  <a:lnTo>
                    <a:pt x="88900" y="107962"/>
                  </a:lnTo>
                  <a:lnTo>
                    <a:pt x="98679" y="97091"/>
                  </a:lnTo>
                  <a:lnTo>
                    <a:pt x="101981" y="83591"/>
                  </a:lnTo>
                  <a:close/>
                </a:path>
                <a:path w="702309" h="118110">
                  <a:moveTo>
                    <a:pt x="197612" y="66090"/>
                  </a:moveTo>
                  <a:lnTo>
                    <a:pt x="174625" y="29464"/>
                  </a:lnTo>
                  <a:lnTo>
                    <a:pt x="167513" y="27940"/>
                  </a:lnTo>
                  <a:lnTo>
                    <a:pt x="167513" y="79857"/>
                  </a:lnTo>
                  <a:lnTo>
                    <a:pt x="167513" y="92837"/>
                  </a:lnTo>
                  <a:lnTo>
                    <a:pt x="161163" y="98323"/>
                  </a:lnTo>
                  <a:lnTo>
                    <a:pt x="145542" y="98323"/>
                  </a:lnTo>
                  <a:lnTo>
                    <a:pt x="140970" y="94767"/>
                  </a:lnTo>
                  <a:lnTo>
                    <a:pt x="140970" y="81800"/>
                  </a:lnTo>
                  <a:lnTo>
                    <a:pt x="146050" y="77597"/>
                  </a:lnTo>
                  <a:lnTo>
                    <a:pt x="159766" y="77597"/>
                  </a:lnTo>
                  <a:lnTo>
                    <a:pt x="164211" y="78562"/>
                  </a:lnTo>
                  <a:lnTo>
                    <a:pt x="167513" y="79857"/>
                  </a:lnTo>
                  <a:lnTo>
                    <a:pt x="167513" y="27940"/>
                  </a:lnTo>
                  <a:lnTo>
                    <a:pt x="165354" y="27432"/>
                  </a:lnTo>
                  <a:lnTo>
                    <a:pt x="154432" y="26670"/>
                  </a:lnTo>
                  <a:lnTo>
                    <a:pt x="143764" y="27178"/>
                  </a:lnTo>
                  <a:lnTo>
                    <a:pt x="134493" y="28575"/>
                  </a:lnTo>
                  <a:lnTo>
                    <a:pt x="126238" y="30734"/>
                  </a:lnTo>
                  <a:lnTo>
                    <a:pt x="118491" y="33528"/>
                  </a:lnTo>
                  <a:lnTo>
                    <a:pt x="124968" y="55079"/>
                  </a:lnTo>
                  <a:lnTo>
                    <a:pt x="132969" y="51993"/>
                  </a:lnTo>
                  <a:lnTo>
                    <a:pt x="140081" y="50215"/>
                  </a:lnTo>
                  <a:lnTo>
                    <a:pt x="161417" y="50215"/>
                  </a:lnTo>
                  <a:lnTo>
                    <a:pt x="167132" y="55397"/>
                  </a:lnTo>
                  <a:lnTo>
                    <a:pt x="167132" y="66090"/>
                  </a:lnTo>
                  <a:lnTo>
                    <a:pt x="162052" y="64147"/>
                  </a:lnTo>
                  <a:lnTo>
                    <a:pt x="154178" y="62687"/>
                  </a:lnTo>
                  <a:lnTo>
                    <a:pt x="145923" y="62687"/>
                  </a:lnTo>
                  <a:lnTo>
                    <a:pt x="131699" y="64414"/>
                  </a:lnTo>
                  <a:lnTo>
                    <a:pt x="120777" y="69608"/>
                  </a:lnTo>
                  <a:lnTo>
                    <a:pt x="113665" y="78206"/>
                  </a:lnTo>
                  <a:lnTo>
                    <a:pt x="111125" y="90233"/>
                  </a:lnTo>
                  <a:lnTo>
                    <a:pt x="111125" y="90563"/>
                  </a:lnTo>
                  <a:lnTo>
                    <a:pt x="113411" y="102095"/>
                  </a:lnTo>
                  <a:lnTo>
                    <a:pt x="119634" y="110578"/>
                  </a:lnTo>
                  <a:lnTo>
                    <a:pt x="129032" y="115824"/>
                  </a:lnTo>
                  <a:lnTo>
                    <a:pt x="140843" y="117614"/>
                  </a:lnTo>
                  <a:lnTo>
                    <a:pt x="148971" y="116789"/>
                  </a:lnTo>
                  <a:lnTo>
                    <a:pt x="155956" y="114515"/>
                  </a:lnTo>
                  <a:lnTo>
                    <a:pt x="161925" y="110972"/>
                  </a:lnTo>
                  <a:lnTo>
                    <a:pt x="167005" y="106438"/>
                  </a:lnTo>
                  <a:lnTo>
                    <a:pt x="167005" y="115658"/>
                  </a:lnTo>
                  <a:lnTo>
                    <a:pt x="197612" y="115658"/>
                  </a:lnTo>
                  <a:lnTo>
                    <a:pt x="197612" y="106438"/>
                  </a:lnTo>
                  <a:lnTo>
                    <a:pt x="197612" y="98323"/>
                  </a:lnTo>
                  <a:lnTo>
                    <a:pt x="197612" y="66090"/>
                  </a:lnTo>
                  <a:close/>
                </a:path>
                <a:path w="702309" h="118110">
                  <a:moveTo>
                    <a:pt x="301244" y="91198"/>
                  </a:moveTo>
                  <a:lnTo>
                    <a:pt x="282575" y="70459"/>
                  </a:lnTo>
                  <a:lnTo>
                    <a:pt x="291973" y="67233"/>
                  </a:lnTo>
                  <a:lnTo>
                    <a:pt x="298323" y="61556"/>
                  </a:lnTo>
                  <a:lnTo>
                    <a:pt x="298323" y="50380"/>
                  </a:lnTo>
                  <a:lnTo>
                    <a:pt x="297688" y="47802"/>
                  </a:lnTo>
                  <a:lnTo>
                    <a:pt x="297688" y="47637"/>
                  </a:lnTo>
                  <a:lnTo>
                    <a:pt x="296291" y="41021"/>
                  </a:lnTo>
                  <a:lnTo>
                    <a:pt x="290068" y="34036"/>
                  </a:lnTo>
                  <a:lnTo>
                    <a:pt x="280162" y="29591"/>
                  </a:lnTo>
                  <a:lnTo>
                    <a:pt x="270764" y="28575"/>
                  </a:lnTo>
                  <a:lnTo>
                    <a:pt x="270764" y="82943"/>
                  </a:lnTo>
                  <a:lnTo>
                    <a:pt x="270764" y="93141"/>
                  </a:lnTo>
                  <a:lnTo>
                    <a:pt x="267335" y="95732"/>
                  </a:lnTo>
                  <a:lnTo>
                    <a:pt x="243840" y="95732"/>
                  </a:lnTo>
                  <a:lnTo>
                    <a:pt x="243840" y="79857"/>
                  </a:lnTo>
                  <a:lnTo>
                    <a:pt x="260223" y="79857"/>
                  </a:lnTo>
                  <a:lnTo>
                    <a:pt x="267335" y="79692"/>
                  </a:lnTo>
                  <a:lnTo>
                    <a:pt x="270764" y="82943"/>
                  </a:lnTo>
                  <a:lnTo>
                    <a:pt x="270764" y="28575"/>
                  </a:lnTo>
                  <a:lnTo>
                    <a:pt x="268224" y="28194"/>
                  </a:lnTo>
                  <a:lnTo>
                    <a:pt x="268224" y="50863"/>
                  </a:lnTo>
                  <a:lnTo>
                    <a:pt x="268224" y="60096"/>
                  </a:lnTo>
                  <a:lnTo>
                    <a:pt x="265049" y="63017"/>
                  </a:lnTo>
                  <a:lnTo>
                    <a:pt x="243840" y="63017"/>
                  </a:lnTo>
                  <a:lnTo>
                    <a:pt x="243840" y="47802"/>
                  </a:lnTo>
                  <a:lnTo>
                    <a:pt x="258064" y="47802"/>
                  </a:lnTo>
                  <a:lnTo>
                    <a:pt x="265049" y="47637"/>
                  </a:lnTo>
                  <a:lnTo>
                    <a:pt x="268224" y="50863"/>
                  </a:lnTo>
                  <a:lnTo>
                    <a:pt x="268224" y="28194"/>
                  </a:lnTo>
                  <a:lnTo>
                    <a:pt x="266573" y="28067"/>
                  </a:lnTo>
                  <a:lnTo>
                    <a:pt x="213487" y="28067"/>
                  </a:lnTo>
                  <a:lnTo>
                    <a:pt x="213487" y="115658"/>
                  </a:lnTo>
                  <a:lnTo>
                    <a:pt x="266065" y="115658"/>
                  </a:lnTo>
                  <a:lnTo>
                    <a:pt x="300228" y="95732"/>
                  </a:lnTo>
                  <a:lnTo>
                    <a:pt x="301244" y="91363"/>
                  </a:lnTo>
                  <a:lnTo>
                    <a:pt x="301244" y="91198"/>
                  </a:lnTo>
                  <a:close/>
                </a:path>
                <a:path w="702309" h="118110">
                  <a:moveTo>
                    <a:pt x="403606" y="28067"/>
                  </a:moveTo>
                  <a:lnTo>
                    <a:pt x="375285" y="28067"/>
                  </a:lnTo>
                  <a:lnTo>
                    <a:pt x="344792" y="70789"/>
                  </a:lnTo>
                  <a:lnTo>
                    <a:pt x="344792" y="28067"/>
                  </a:lnTo>
                  <a:lnTo>
                    <a:pt x="314198" y="28067"/>
                  </a:lnTo>
                  <a:lnTo>
                    <a:pt x="314198" y="115658"/>
                  </a:lnTo>
                  <a:lnTo>
                    <a:pt x="341871" y="115658"/>
                  </a:lnTo>
                  <a:lnTo>
                    <a:pt x="372999" y="71602"/>
                  </a:lnTo>
                  <a:lnTo>
                    <a:pt x="372999" y="115658"/>
                  </a:lnTo>
                  <a:lnTo>
                    <a:pt x="403606" y="115658"/>
                  </a:lnTo>
                  <a:lnTo>
                    <a:pt x="403606" y="28067"/>
                  </a:lnTo>
                  <a:close/>
                </a:path>
                <a:path w="702309" h="118110">
                  <a:moveTo>
                    <a:pt x="502539" y="97675"/>
                  </a:moveTo>
                  <a:lnTo>
                    <a:pt x="481711" y="82778"/>
                  </a:lnTo>
                  <a:lnTo>
                    <a:pt x="477012" y="88442"/>
                  </a:lnTo>
                  <a:lnTo>
                    <a:pt x="472440" y="91846"/>
                  </a:lnTo>
                  <a:lnTo>
                    <a:pt x="464693" y="91846"/>
                  </a:lnTo>
                  <a:lnTo>
                    <a:pt x="457454" y="90309"/>
                  </a:lnTo>
                  <a:lnTo>
                    <a:pt x="451866" y="86080"/>
                  </a:lnTo>
                  <a:lnTo>
                    <a:pt x="448310" y="79768"/>
                  </a:lnTo>
                  <a:lnTo>
                    <a:pt x="447040" y="71602"/>
                  </a:lnTo>
                  <a:lnTo>
                    <a:pt x="448310" y="63957"/>
                  </a:lnTo>
                  <a:lnTo>
                    <a:pt x="451993" y="57746"/>
                  </a:lnTo>
                  <a:lnTo>
                    <a:pt x="457454" y="53530"/>
                  </a:lnTo>
                  <a:lnTo>
                    <a:pt x="464566" y="51993"/>
                  </a:lnTo>
                  <a:lnTo>
                    <a:pt x="471932" y="51993"/>
                  </a:lnTo>
                  <a:lnTo>
                    <a:pt x="476631" y="55562"/>
                  </a:lnTo>
                  <a:lnTo>
                    <a:pt x="481076" y="61226"/>
                  </a:lnTo>
                  <a:lnTo>
                    <a:pt x="502031" y="45681"/>
                  </a:lnTo>
                  <a:lnTo>
                    <a:pt x="495427" y="37719"/>
                  </a:lnTo>
                  <a:lnTo>
                    <a:pt x="487172" y="31623"/>
                  </a:lnTo>
                  <a:lnTo>
                    <a:pt x="476758" y="27686"/>
                  </a:lnTo>
                  <a:lnTo>
                    <a:pt x="464185" y="26289"/>
                  </a:lnTo>
                  <a:lnTo>
                    <a:pt x="445008" y="29845"/>
                  </a:lnTo>
                  <a:lnTo>
                    <a:pt x="430022" y="39751"/>
                  </a:lnTo>
                  <a:lnTo>
                    <a:pt x="420370" y="54330"/>
                  </a:lnTo>
                  <a:lnTo>
                    <a:pt x="416941" y="72250"/>
                  </a:lnTo>
                  <a:lnTo>
                    <a:pt x="420370" y="89814"/>
                  </a:lnTo>
                  <a:lnTo>
                    <a:pt x="430022" y="104305"/>
                  </a:lnTo>
                  <a:lnTo>
                    <a:pt x="444627" y="114147"/>
                  </a:lnTo>
                  <a:lnTo>
                    <a:pt x="463169" y="117767"/>
                  </a:lnTo>
                  <a:lnTo>
                    <a:pt x="476377" y="116344"/>
                  </a:lnTo>
                  <a:lnTo>
                    <a:pt x="487045" y="112280"/>
                  </a:lnTo>
                  <a:lnTo>
                    <a:pt x="495554" y="105943"/>
                  </a:lnTo>
                  <a:lnTo>
                    <a:pt x="502539" y="97675"/>
                  </a:lnTo>
                  <a:close/>
                </a:path>
                <a:path w="702309" h="118110">
                  <a:moveTo>
                    <a:pt x="602869" y="28067"/>
                  </a:moveTo>
                  <a:lnTo>
                    <a:pt x="574548" y="28067"/>
                  </a:lnTo>
                  <a:lnTo>
                    <a:pt x="544068" y="70789"/>
                  </a:lnTo>
                  <a:lnTo>
                    <a:pt x="544068" y="28067"/>
                  </a:lnTo>
                  <a:lnTo>
                    <a:pt x="513461" y="28067"/>
                  </a:lnTo>
                  <a:lnTo>
                    <a:pt x="513461" y="115658"/>
                  </a:lnTo>
                  <a:lnTo>
                    <a:pt x="541147" y="115658"/>
                  </a:lnTo>
                  <a:lnTo>
                    <a:pt x="572262" y="71602"/>
                  </a:lnTo>
                  <a:lnTo>
                    <a:pt x="572262" y="115658"/>
                  </a:lnTo>
                  <a:lnTo>
                    <a:pt x="602869" y="115658"/>
                  </a:lnTo>
                  <a:lnTo>
                    <a:pt x="602869" y="28067"/>
                  </a:lnTo>
                  <a:close/>
                </a:path>
                <a:path w="702309" h="118110">
                  <a:moveTo>
                    <a:pt x="701802" y="28067"/>
                  </a:moveTo>
                  <a:lnTo>
                    <a:pt x="615188" y="28067"/>
                  </a:lnTo>
                  <a:lnTo>
                    <a:pt x="615188" y="54114"/>
                  </a:lnTo>
                  <a:lnTo>
                    <a:pt x="643001" y="54114"/>
                  </a:lnTo>
                  <a:lnTo>
                    <a:pt x="643001" y="115658"/>
                  </a:lnTo>
                  <a:lnTo>
                    <a:pt x="673989" y="115658"/>
                  </a:lnTo>
                  <a:lnTo>
                    <a:pt x="673989" y="54114"/>
                  </a:lnTo>
                  <a:lnTo>
                    <a:pt x="701802" y="54114"/>
                  </a:lnTo>
                  <a:lnTo>
                    <a:pt x="701802" y="28067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025894" y="6275999"/>
              <a:ext cx="189788" cy="91691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266942" y="6275958"/>
              <a:ext cx="1680210" cy="310515"/>
            </a:xfrm>
            <a:custGeom>
              <a:avLst/>
              <a:gdLst/>
              <a:ahLst/>
              <a:cxnLst/>
              <a:rect l="l" t="t" r="r" b="b"/>
              <a:pathLst>
                <a:path w="1680209" h="310515">
                  <a:moveTo>
                    <a:pt x="134366" y="239801"/>
                  </a:moveTo>
                  <a:lnTo>
                    <a:pt x="104648" y="200240"/>
                  </a:lnTo>
                  <a:lnTo>
                    <a:pt x="104648" y="240461"/>
                  </a:lnTo>
                  <a:lnTo>
                    <a:pt x="103251" y="247865"/>
                  </a:lnTo>
                  <a:lnTo>
                    <a:pt x="103124" y="248119"/>
                  </a:lnTo>
                  <a:lnTo>
                    <a:pt x="98679" y="254101"/>
                  </a:lnTo>
                  <a:lnTo>
                    <a:pt x="91313" y="257962"/>
                  </a:lnTo>
                  <a:lnTo>
                    <a:pt x="81280" y="259397"/>
                  </a:lnTo>
                  <a:lnTo>
                    <a:pt x="81280" y="221018"/>
                  </a:lnTo>
                  <a:lnTo>
                    <a:pt x="104648" y="240461"/>
                  </a:lnTo>
                  <a:lnTo>
                    <a:pt x="104648" y="200240"/>
                  </a:lnTo>
                  <a:lnTo>
                    <a:pt x="82423" y="196062"/>
                  </a:lnTo>
                  <a:lnTo>
                    <a:pt x="82423" y="165785"/>
                  </a:lnTo>
                  <a:lnTo>
                    <a:pt x="53086" y="165785"/>
                  </a:lnTo>
                  <a:lnTo>
                    <a:pt x="53086" y="221018"/>
                  </a:lnTo>
                  <a:lnTo>
                    <a:pt x="53086" y="259397"/>
                  </a:lnTo>
                  <a:lnTo>
                    <a:pt x="29845" y="239801"/>
                  </a:lnTo>
                  <a:lnTo>
                    <a:pt x="31305" y="232321"/>
                  </a:lnTo>
                  <a:lnTo>
                    <a:pt x="35814" y="226441"/>
                  </a:lnTo>
                  <a:lnTo>
                    <a:pt x="43180" y="222592"/>
                  </a:lnTo>
                  <a:lnTo>
                    <a:pt x="53086" y="221018"/>
                  </a:lnTo>
                  <a:lnTo>
                    <a:pt x="53086" y="165785"/>
                  </a:lnTo>
                  <a:lnTo>
                    <a:pt x="51943" y="165785"/>
                  </a:lnTo>
                  <a:lnTo>
                    <a:pt x="51943" y="196062"/>
                  </a:lnTo>
                  <a:lnTo>
                    <a:pt x="29476" y="200240"/>
                  </a:lnTo>
                  <a:lnTo>
                    <a:pt x="29895" y="200240"/>
                  </a:lnTo>
                  <a:lnTo>
                    <a:pt x="13716" y="209613"/>
                  </a:lnTo>
                  <a:lnTo>
                    <a:pt x="3556" y="223393"/>
                  </a:lnTo>
                  <a:lnTo>
                    <a:pt x="0" y="240461"/>
                  </a:lnTo>
                  <a:lnTo>
                    <a:pt x="3556" y="257035"/>
                  </a:lnTo>
                  <a:lnTo>
                    <a:pt x="3556" y="257390"/>
                  </a:lnTo>
                  <a:lnTo>
                    <a:pt x="13716" y="271030"/>
                  </a:lnTo>
                  <a:lnTo>
                    <a:pt x="30099" y="280377"/>
                  </a:lnTo>
                  <a:lnTo>
                    <a:pt x="51943" y="284353"/>
                  </a:lnTo>
                  <a:lnTo>
                    <a:pt x="51943" y="309943"/>
                  </a:lnTo>
                  <a:lnTo>
                    <a:pt x="82423" y="309943"/>
                  </a:lnTo>
                  <a:lnTo>
                    <a:pt x="82423" y="284353"/>
                  </a:lnTo>
                  <a:lnTo>
                    <a:pt x="104013" y="280377"/>
                  </a:lnTo>
                  <a:lnTo>
                    <a:pt x="104267" y="280377"/>
                  </a:lnTo>
                  <a:lnTo>
                    <a:pt x="120650" y="270814"/>
                  </a:lnTo>
                  <a:lnTo>
                    <a:pt x="129032" y="259397"/>
                  </a:lnTo>
                  <a:lnTo>
                    <a:pt x="130810" y="257035"/>
                  </a:lnTo>
                  <a:lnTo>
                    <a:pt x="134366" y="239801"/>
                  </a:lnTo>
                  <a:close/>
                </a:path>
                <a:path w="1680209" h="310515">
                  <a:moveTo>
                    <a:pt x="236982" y="196392"/>
                  </a:moveTo>
                  <a:lnTo>
                    <a:pt x="208661" y="196392"/>
                  </a:lnTo>
                  <a:lnTo>
                    <a:pt x="178181" y="239153"/>
                  </a:lnTo>
                  <a:lnTo>
                    <a:pt x="178181" y="196392"/>
                  </a:lnTo>
                  <a:lnTo>
                    <a:pt x="147574" y="196392"/>
                  </a:lnTo>
                  <a:lnTo>
                    <a:pt x="147574" y="284022"/>
                  </a:lnTo>
                  <a:lnTo>
                    <a:pt x="175260" y="284022"/>
                  </a:lnTo>
                  <a:lnTo>
                    <a:pt x="206375" y="239966"/>
                  </a:lnTo>
                  <a:lnTo>
                    <a:pt x="206375" y="284022"/>
                  </a:lnTo>
                  <a:lnTo>
                    <a:pt x="236982" y="284022"/>
                  </a:lnTo>
                  <a:lnTo>
                    <a:pt x="236982" y="196392"/>
                  </a:lnTo>
                  <a:close/>
                </a:path>
                <a:path w="1680209" h="310515">
                  <a:moveTo>
                    <a:pt x="343154" y="196723"/>
                  </a:moveTo>
                  <a:lnTo>
                    <a:pt x="312153" y="196723"/>
                  </a:lnTo>
                  <a:lnTo>
                    <a:pt x="312153" y="225933"/>
                  </a:lnTo>
                  <a:lnTo>
                    <a:pt x="284861" y="225933"/>
                  </a:lnTo>
                  <a:lnTo>
                    <a:pt x="284861" y="196723"/>
                  </a:lnTo>
                  <a:lnTo>
                    <a:pt x="253746" y="196723"/>
                  </a:lnTo>
                  <a:lnTo>
                    <a:pt x="253746" y="225933"/>
                  </a:lnTo>
                  <a:lnTo>
                    <a:pt x="253746" y="252603"/>
                  </a:lnTo>
                  <a:lnTo>
                    <a:pt x="253746" y="284353"/>
                  </a:lnTo>
                  <a:lnTo>
                    <a:pt x="284861" y="284353"/>
                  </a:lnTo>
                  <a:lnTo>
                    <a:pt x="284861" y="252603"/>
                  </a:lnTo>
                  <a:lnTo>
                    <a:pt x="312153" y="252603"/>
                  </a:lnTo>
                  <a:lnTo>
                    <a:pt x="312153" y="284353"/>
                  </a:lnTo>
                  <a:lnTo>
                    <a:pt x="343154" y="284353"/>
                  </a:lnTo>
                  <a:lnTo>
                    <a:pt x="343154" y="252603"/>
                  </a:lnTo>
                  <a:lnTo>
                    <a:pt x="343154" y="225933"/>
                  </a:lnTo>
                  <a:lnTo>
                    <a:pt x="343154" y="196723"/>
                  </a:lnTo>
                  <a:close/>
                </a:path>
                <a:path w="1680209" h="310515">
                  <a:moveTo>
                    <a:pt x="442087" y="266687"/>
                  </a:moveTo>
                  <a:lnTo>
                    <a:pt x="441452" y="225005"/>
                  </a:lnTo>
                  <a:lnTo>
                    <a:pt x="411861" y="196265"/>
                  </a:lnTo>
                  <a:lnTo>
                    <a:pt x="411861" y="248234"/>
                  </a:lnTo>
                  <a:lnTo>
                    <a:pt x="411861" y="261200"/>
                  </a:lnTo>
                  <a:lnTo>
                    <a:pt x="405511" y="266687"/>
                  </a:lnTo>
                  <a:lnTo>
                    <a:pt x="390004" y="266687"/>
                  </a:lnTo>
                  <a:lnTo>
                    <a:pt x="385305" y="263144"/>
                  </a:lnTo>
                  <a:lnTo>
                    <a:pt x="385305" y="250164"/>
                  </a:lnTo>
                  <a:lnTo>
                    <a:pt x="390398" y="245960"/>
                  </a:lnTo>
                  <a:lnTo>
                    <a:pt x="404241" y="245960"/>
                  </a:lnTo>
                  <a:lnTo>
                    <a:pt x="408686" y="246938"/>
                  </a:lnTo>
                  <a:lnTo>
                    <a:pt x="411861" y="248234"/>
                  </a:lnTo>
                  <a:lnTo>
                    <a:pt x="411861" y="196265"/>
                  </a:lnTo>
                  <a:lnTo>
                    <a:pt x="409829" y="195795"/>
                  </a:lnTo>
                  <a:lnTo>
                    <a:pt x="398780" y="195084"/>
                  </a:lnTo>
                  <a:lnTo>
                    <a:pt x="388239" y="195580"/>
                  </a:lnTo>
                  <a:lnTo>
                    <a:pt x="378955" y="196977"/>
                  </a:lnTo>
                  <a:lnTo>
                    <a:pt x="370586" y="199136"/>
                  </a:lnTo>
                  <a:lnTo>
                    <a:pt x="362953" y="201891"/>
                  </a:lnTo>
                  <a:lnTo>
                    <a:pt x="369303" y="223443"/>
                  </a:lnTo>
                  <a:lnTo>
                    <a:pt x="377304" y="220357"/>
                  </a:lnTo>
                  <a:lnTo>
                    <a:pt x="384556" y="218579"/>
                  </a:lnTo>
                  <a:lnTo>
                    <a:pt x="405892" y="218579"/>
                  </a:lnTo>
                  <a:lnTo>
                    <a:pt x="411607" y="223761"/>
                  </a:lnTo>
                  <a:lnTo>
                    <a:pt x="411607" y="234454"/>
                  </a:lnTo>
                  <a:lnTo>
                    <a:pt x="406527" y="232511"/>
                  </a:lnTo>
                  <a:lnTo>
                    <a:pt x="398653" y="231063"/>
                  </a:lnTo>
                  <a:lnTo>
                    <a:pt x="390271" y="231063"/>
                  </a:lnTo>
                  <a:lnTo>
                    <a:pt x="376047" y="232791"/>
                  </a:lnTo>
                  <a:lnTo>
                    <a:pt x="365125" y="237959"/>
                  </a:lnTo>
                  <a:lnTo>
                    <a:pt x="358013" y="246583"/>
                  </a:lnTo>
                  <a:lnTo>
                    <a:pt x="355600" y="258597"/>
                  </a:lnTo>
                  <a:lnTo>
                    <a:pt x="355600" y="258914"/>
                  </a:lnTo>
                  <a:lnTo>
                    <a:pt x="357886" y="270459"/>
                  </a:lnTo>
                  <a:lnTo>
                    <a:pt x="364109" y="278942"/>
                  </a:lnTo>
                  <a:lnTo>
                    <a:pt x="373507" y="284187"/>
                  </a:lnTo>
                  <a:lnTo>
                    <a:pt x="385178" y="285965"/>
                  </a:lnTo>
                  <a:lnTo>
                    <a:pt x="393319" y="285165"/>
                  </a:lnTo>
                  <a:lnTo>
                    <a:pt x="400304" y="282879"/>
                  </a:lnTo>
                  <a:lnTo>
                    <a:pt x="406273" y="279336"/>
                  </a:lnTo>
                  <a:lnTo>
                    <a:pt x="411353" y="274789"/>
                  </a:lnTo>
                  <a:lnTo>
                    <a:pt x="411353" y="284022"/>
                  </a:lnTo>
                  <a:lnTo>
                    <a:pt x="442087" y="284022"/>
                  </a:lnTo>
                  <a:lnTo>
                    <a:pt x="442087" y="274789"/>
                  </a:lnTo>
                  <a:lnTo>
                    <a:pt x="442087" y="266687"/>
                  </a:lnTo>
                  <a:close/>
                </a:path>
                <a:path w="1680209" h="310515">
                  <a:moveTo>
                    <a:pt x="547370" y="196723"/>
                  </a:moveTo>
                  <a:lnTo>
                    <a:pt x="516382" y="196723"/>
                  </a:lnTo>
                  <a:lnTo>
                    <a:pt x="516382" y="225933"/>
                  </a:lnTo>
                  <a:lnTo>
                    <a:pt x="489077" y="225933"/>
                  </a:lnTo>
                  <a:lnTo>
                    <a:pt x="489077" y="196723"/>
                  </a:lnTo>
                  <a:lnTo>
                    <a:pt x="457962" y="196723"/>
                  </a:lnTo>
                  <a:lnTo>
                    <a:pt x="457962" y="225933"/>
                  </a:lnTo>
                  <a:lnTo>
                    <a:pt x="457962" y="252603"/>
                  </a:lnTo>
                  <a:lnTo>
                    <a:pt x="457962" y="284353"/>
                  </a:lnTo>
                  <a:lnTo>
                    <a:pt x="489077" y="284353"/>
                  </a:lnTo>
                  <a:lnTo>
                    <a:pt x="489077" y="252603"/>
                  </a:lnTo>
                  <a:lnTo>
                    <a:pt x="516382" y="252603"/>
                  </a:lnTo>
                  <a:lnTo>
                    <a:pt x="516382" y="284353"/>
                  </a:lnTo>
                  <a:lnTo>
                    <a:pt x="547370" y="284353"/>
                  </a:lnTo>
                  <a:lnTo>
                    <a:pt x="547370" y="252603"/>
                  </a:lnTo>
                  <a:lnTo>
                    <a:pt x="547370" y="225933"/>
                  </a:lnTo>
                  <a:lnTo>
                    <a:pt x="547370" y="196723"/>
                  </a:lnTo>
                  <a:close/>
                </a:path>
                <a:path w="1680209" h="310515">
                  <a:moveTo>
                    <a:pt x="646176" y="266039"/>
                  </a:moveTo>
                  <a:lnTo>
                    <a:pt x="625475" y="251142"/>
                  </a:lnTo>
                  <a:lnTo>
                    <a:pt x="620649" y="256806"/>
                  </a:lnTo>
                  <a:lnTo>
                    <a:pt x="616077" y="260210"/>
                  </a:lnTo>
                  <a:lnTo>
                    <a:pt x="608457" y="260210"/>
                  </a:lnTo>
                  <a:lnTo>
                    <a:pt x="601218" y="258673"/>
                  </a:lnTo>
                  <a:lnTo>
                    <a:pt x="595630" y="254457"/>
                  </a:lnTo>
                  <a:lnTo>
                    <a:pt x="592074" y="248119"/>
                  </a:lnTo>
                  <a:lnTo>
                    <a:pt x="590677" y="239966"/>
                  </a:lnTo>
                  <a:lnTo>
                    <a:pt x="592074" y="232321"/>
                  </a:lnTo>
                  <a:lnTo>
                    <a:pt x="595630" y="226110"/>
                  </a:lnTo>
                  <a:lnTo>
                    <a:pt x="601218" y="221894"/>
                  </a:lnTo>
                  <a:lnTo>
                    <a:pt x="608203" y="220357"/>
                  </a:lnTo>
                  <a:lnTo>
                    <a:pt x="615569" y="220357"/>
                  </a:lnTo>
                  <a:lnTo>
                    <a:pt x="620395" y="223926"/>
                  </a:lnTo>
                  <a:lnTo>
                    <a:pt x="624840" y="229590"/>
                  </a:lnTo>
                  <a:lnTo>
                    <a:pt x="645795" y="214045"/>
                  </a:lnTo>
                  <a:lnTo>
                    <a:pt x="639191" y="206082"/>
                  </a:lnTo>
                  <a:lnTo>
                    <a:pt x="630809" y="199948"/>
                  </a:lnTo>
                  <a:lnTo>
                    <a:pt x="620522" y="196011"/>
                  </a:lnTo>
                  <a:lnTo>
                    <a:pt x="607949" y="194614"/>
                  </a:lnTo>
                  <a:lnTo>
                    <a:pt x="588645" y="198259"/>
                  </a:lnTo>
                  <a:lnTo>
                    <a:pt x="573786" y="208153"/>
                  </a:lnTo>
                  <a:lnTo>
                    <a:pt x="564007" y="222707"/>
                  </a:lnTo>
                  <a:lnTo>
                    <a:pt x="560578" y="240626"/>
                  </a:lnTo>
                  <a:lnTo>
                    <a:pt x="564007" y="258191"/>
                  </a:lnTo>
                  <a:lnTo>
                    <a:pt x="573659" y="272669"/>
                  </a:lnTo>
                  <a:lnTo>
                    <a:pt x="588391" y="282511"/>
                  </a:lnTo>
                  <a:lnTo>
                    <a:pt x="606933" y="286131"/>
                  </a:lnTo>
                  <a:lnTo>
                    <a:pt x="620141" y="284708"/>
                  </a:lnTo>
                  <a:lnTo>
                    <a:pt x="630809" y="280644"/>
                  </a:lnTo>
                  <a:lnTo>
                    <a:pt x="639318" y="274320"/>
                  </a:lnTo>
                  <a:lnTo>
                    <a:pt x="646176" y="266039"/>
                  </a:lnTo>
                  <a:close/>
                </a:path>
                <a:path w="1680209" h="310515">
                  <a:moveTo>
                    <a:pt x="746633" y="196392"/>
                  </a:moveTo>
                  <a:lnTo>
                    <a:pt x="718312" y="196392"/>
                  </a:lnTo>
                  <a:lnTo>
                    <a:pt x="687832" y="239153"/>
                  </a:lnTo>
                  <a:lnTo>
                    <a:pt x="687832" y="196392"/>
                  </a:lnTo>
                  <a:lnTo>
                    <a:pt x="657225" y="196392"/>
                  </a:lnTo>
                  <a:lnTo>
                    <a:pt x="657225" y="284022"/>
                  </a:lnTo>
                  <a:lnTo>
                    <a:pt x="684911" y="284022"/>
                  </a:lnTo>
                  <a:lnTo>
                    <a:pt x="716026" y="239966"/>
                  </a:lnTo>
                  <a:lnTo>
                    <a:pt x="716026" y="284022"/>
                  </a:lnTo>
                  <a:lnTo>
                    <a:pt x="746633" y="284022"/>
                  </a:lnTo>
                  <a:lnTo>
                    <a:pt x="746633" y="196392"/>
                  </a:lnTo>
                  <a:close/>
                </a:path>
                <a:path w="1680209" h="310515">
                  <a:moveTo>
                    <a:pt x="860552" y="239801"/>
                  </a:moveTo>
                  <a:lnTo>
                    <a:pt x="836295" y="197586"/>
                  </a:lnTo>
                  <a:lnTo>
                    <a:pt x="830491" y="196392"/>
                  </a:lnTo>
                  <a:lnTo>
                    <a:pt x="830072" y="196316"/>
                  </a:lnTo>
                  <a:lnTo>
                    <a:pt x="830072" y="239801"/>
                  </a:lnTo>
                  <a:lnTo>
                    <a:pt x="830072" y="240284"/>
                  </a:lnTo>
                  <a:lnTo>
                    <a:pt x="828675" y="248386"/>
                  </a:lnTo>
                  <a:lnTo>
                    <a:pt x="824738" y="254685"/>
                  </a:lnTo>
                  <a:lnTo>
                    <a:pt x="818896" y="258762"/>
                  </a:lnTo>
                  <a:lnTo>
                    <a:pt x="811911" y="260210"/>
                  </a:lnTo>
                  <a:lnTo>
                    <a:pt x="804926" y="258762"/>
                  </a:lnTo>
                  <a:lnTo>
                    <a:pt x="799084" y="254685"/>
                  </a:lnTo>
                  <a:lnTo>
                    <a:pt x="795274" y="248386"/>
                  </a:lnTo>
                  <a:lnTo>
                    <a:pt x="793750" y="240284"/>
                  </a:lnTo>
                  <a:lnTo>
                    <a:pt x="793750" y="239801"/>
                  </a:lnTo>
                  <a:lnTo>
                    <a:pt x="795147" y="231927"/>
                  </a:lnTo>
                  <a:lnTo>
                    <a:pt x="799084" y="225640"/>
                  </a:lnTo>
                  <a:lnTo>
                    <a:pt x="804799" y="221513"/>
                  </a:lnTo>
                  <a:lnTo>
                    <a:pt x="811911" y="220052"/>
                  </a:lnTo>
                  <a:lnTo>
                    <a:pt x="818896" y="221513"/>
                  </a:lnTo>
                  <a:lnTo>
                    <a:pt x="824738" y="225640"/>
                  </a:lnTo>
                  <a:lnTo>
                    <a:pt x="828675" y="231927"/>
                  </a:lnTo>
                  <a:lnTo>
                    <a:pt x="830072" y="239801"/>
                  </a:lnTo>
                  <a:lnTo>
                    <a:pt x="830072" y="196316"/>
                  </a:lnTo>
                  <a:lnTo>
                    <a:pt x="821309" y="194437"/>
                  </a:lnTo>
                  <a:lnTo>
                    <a:pt x="812292" y="195541"/>
                  </a:lnTo>
                  <a:lnTo>
                    <a:pt x="805180" y="198513"/>
                  </a:lnTo>
                  <a:lnTo>
                    <a:pt x="799338" y="202844"/>
                  </a:lnTo>
                  <a:lnTo>
                    <a:pt x="794385" y="208051"/>
                  </a:lnTo>
                  <a:lnTo>
                    <a:pt x="794385" y="196392"/>
                  </a:lnTo>
                  <a:lnTo>
                    <a:pt x="763270" y="196392"/>
                  </a:lnTo>
                  <a:lnTo>
                    <a:pt x="763270" y="309943"/>
                  </a:lnTo>
                  <a:lnTo>
                    <a:pt x="794385" y="309943"/>
                  </a:lnTo>
                  <a:lnTo>
                    <a:pt x="794385" y="273342"/>
                  </a:lnTo>
                  <a:lnTo>
                    <a:pt x="799211" y="278130"/>
                  </a:lnTo>
                  <a:lnTo>
                    <a:pt x="805053" y="282155"/>
                  </a:lnTo>
                  <a:lnTo>
                    <a:pt x="812419" y="284949"/>
                  </a:lnTo>
                  <a:lnTo>
                    <a:pt x="821436" y="285965"/>
                  </a:lnTo>
                  <a:lnTo>
                    <a:pt x="836422" y="282829"/>
                  </a:lnTo>
                  <a:lnTo>
                    <a:pt x="860552" y="240284"/>
                  </a:lnTo>
                  <a:lnTo>
                    <a:pt x="860552" y="239801"/>
                  </a:lnTo>
                  <a:close/>
                </a:path>
                <a:path w="1680209" h="310515">
                  <a:moveTo>
                    <a:pt x="968375" y="239966"/>
                  </a:moveTo>
                  <a:lnTo>
                    <a:pt x="964692" y="222542"/>
                  </a:lnTo>
                  <a:lnTo>
                    <a:pt x="964692" y="222338"/>
                  </a:lnTo>
                  <a:lnTo>
                    <a:pt x="963295" y="220357"/>
                  </a:lnTo>
                  <a:lnTo>
                    <a:pt x="954659" y="207949"/>
                  </a:lnTo>
                  <a:lnTo>
                    <a:pt x="939165" y="198081"/>
                  </a:lnTo>
                  <a:lnTo>
                    <a:pt x="938149" y="197916"/>
                  </a:lnTo>
                  <a:lnTo>
                    <a:pt x="938149" y="240626"/>
                  </a:lnTo>
                  <a:lnTo>
                    <a:pt x="936879" y="247904"/>
                  </a:lnTo>
                  <a:lnTo>
                    <a:pt x="936879" y="248107"/>
                  </a:lnTo>
                  <a:lnTo>
                    <a:pt x="933069" y="254292"/>
                  </a:lnTo>
                  <a:lnTo>
                    <a:pt x="927227" y="258495"/>
                  </a:lnTo>
                  <a:lnTo>
                    <a:pt x="919480" y="260057"/>
                  </a:lnTo>
                  <a:lnTo>
                    <a:pt x="912114" y="258495"/>
                  </a:lnTo>
                  <a:lnTo>
                    <a:pt x="900684" y="239966"/>
                  </a:lnTo>
                  <a:lnTo>
                    <a:pt x="901954" y="232600"/>
                  </a:lnTo>
                  <a:lnTo>
                    <a:pt x="901954" y="232321"/>
                  </a:lnTo>
                  <a:lnTo>
                    <a:pt x="905637" y="226263"/>
                  </a:lnTo>
                  <a:lnTo>
                    <a:pt x="905764" y="226110"/>
                  </a:lnTo>
                  <a:lnTo>
                    <a:pt x="911479" y="221957"/>
                  </a:lnTo>
                  <a:lnTo>
                    <a:pt x="919226" y="220357"/>
                  </a:lnTo>
                  <a:lnTo>
                    <a:pt x="938149" y="240626"/>
                  </a:lnTo>
                  <a:lnTo>
                    <a:pt x="938149" y="197916"/>
                  </a:lnTo>
                  <a:lnTo>
                    <a:pt x="899922" y="198081"/>
                  </a:lnTo>
                  <a:lnTo>
                    <a:pt x="870585" y="239966"/>
                  </a:lnTo>
                  <a:lnTo>
                    <a:pt x="870585" y="240626"/>
                  </a:lnTo>
                  <a:lnTo>
                    <a:pt x="899668" y="282549"/>
                  </a:lnTo>
                  <a:lnTo>
                    <a:pt x="919226" y="286131"/>
                  </a:lnTo>
                  <a:lnTo>
                    <a:pt x="938530" y="282549"/>
                  </a:lnTo>
                  <a:lnTo>
                    <a:pt x="938784" y="282549"/>
                  </a:lnTo>
                  <a:lnTo>
                    <a:pt x="954405" y="272630"/>
                  </a:lnTo>
                  <a:lnTo>
                    <a:pt x="963295" y="260057"/>
                  </a:lnTo>
                  <a:lnTo>
                    <a:pt x="964692" y="258038"/>
                  </a:lnTo>
                  <a:lnTo>
                    <a:pt x="968248" y="240626"/>
                  </a:lnTo>
                  <a:lnTo>
                    <a:pt x="968375" y="239966"/>
                  </a:lnTo>
                  <a:close/>
                </a:path>
                <a:path w="1680209" h="310515">
                  <a:moveTo>
                    <a:pt x="1069213" y="259562"/>
                  </a:moveTo>
                  <a:lnTo>
                    <a:pt x="1067943" y="251802"/>
                  </a:lnTo>
                  <a:lnTo>
                    <a:pt x="1065530" y="248234"/>
                  </a:lnTo>
                  <a:lnTo>
                    <a:pt x="1065403" y="248069"/>
                  </a:lnTo>
                  <a:lnTo>
                    <a:pt x="1064133" y="245973"/>
                  </a:lnTo>
                  <a:lnTo>
                    <a:pt x="1058164" y="241769"/>
                  </a:lnTo>
                  <a:lnTo>
                    <a:pt x="1050544" y="238823"/>
                  </a:lnTo>
                  <a:lnTo>
                    <a:pt x="1059815" y="235585"/>
                  </a:lnTo>
                  <a:lnTo>
                    <a:pt x="1064641" y="231394"/>
                  </a:lnTo>
                  <a:lnTo>
                    <a:pt x="1066292" y="229920"/>
                  </a:lnTo>
                  <a:lnTo>
                    <a:pt x="1066292" y="218744"/>
                  </a:lnTo>
                  <a:lnTo>
                    <a:pt x="1065657" y="216154"/>
                  </a:lnTo>
                  <a:lnTo>
                    <a:pt x="1065657" y="215988"/>
                  </a:lnTo>
                  <a:lnTo>
                    <a:pt x="1064133" y="209435"/>
                  </a:lnTo>
                  <a:lnTo>
                    <a:pt x="1058037" y="202399"/>
                  </a:lnTo>
                  <a:lnTo>
                    <a:pt x="1048131" y="197942"/>
                  </a:lnTo>
                  <a:lnTo>
                    <a:pt x="1038733" y="196875"/>
                  </a:lnTo>
                  <a:lnTo>
                    <a:pt x="1038733" y="251307"/>
                  </a:lnTo>
                  <a:lnTo>
                    <a:pt x="1038733" y="261505"/>
                  </a:lnTo>
                  <a:lnTo>
                    <a:pt x="1035304" y="264109"/>
                  </a:lnTo>
                  <a:lnTo>
                    <a:pt x="1011682" y="264109"/>
                  </a:lnTo>
                  <a:lnTo>
                    <a:pt x="1011682" y="248234"/>
                  </a:lnTo>
                  <a:lnTo>
                    <a:pt x="1028065" y="248234"/>
                  </a:lnTo>
                  <a:lnTo>
                    <a:pt x="1035304" y="248069"/>
                  </a:lnTo>
                  <a:lnTo>
                    <a:pt x="1038733" y="251307"/>
                  </a:lnTo>
                  <a:lnTo>
                    <a:pt x="1038733" y="196875"/>
                  </a:lnTo>
                  <a:lnTo>
                    <a:pt x="1036193" y="196570"/>
                  </a:lnTo>
                  <a:lnTo>
                    <a:pt x="1036193" y="219227"/>
                  </a:lnTo>
                  <a:lnTo>
                    <a:pt x="1036193" y="228460"/>
                  </a:lnTo>
                  <a:lnTo>
                    <a:pt x="1033018" y="231394"/>
                  </a:lnTo>
                  <a:lnTo>
                    <a:pt x="1011682" y="231394"/>
                  </a:lnTo>
                  <a:lnTo>
                    <a:pt x="1011682" y="216154"/>
                  </a:lnTo>
                  <a:lnTo>
                    <a:pt x="1026033" y="216154"/>
                  </a:lnTo>
                  <a:lnTo>
                    <a:pt x="1033018" y="215988"/>
                  </a:lnTo>
                  <a:lnTo>
                    <a:pt x="1036193" y="219227"/>
                  </a:lnTo>
                  <a:lnTo>
                    <a:pt x="1036193" y="196570"/>
                  </a:lnTo>
                  <a:lnTo>
                    <a:pt x="1034542" y="196392"/>
                  </a:lnTo>
                  <a:lnTo>
                    <a:pt x="981456" y="196392"/>
                  </a:lnTo>
                  <a:lnTo>
                    <a:pt x="981456" y="284022"/>
                  </a:lnTo>
                  <a:lnTo>
                    <a:pt x="1034034" y="284022"/>
                  </a:lnTo>
                  <a:lnTo>
                    <a:pt x="1048893" y="282460"/>
                  </a:lnTo>
                  <a:lnTo>
                    <a:pt x="1059942" y="277710"/>
                  </a:lnTo>
                  <a:lnTo>
                    <a:pt x="1066800" y="270052"/>
                  </a:lnTo>
                  <a:lnTo>
                    <a:pt x="1068184" y="264109"/>
                  </a:lnTo>
                  <a:lnTo>
                    <a:pt x="1069213" y="259727"/>
                  </a:lnTo>
                  <a:lnTo>
                    <a:pt x="1069213" y="259562"/>
                  </a:lnTo>
                  <a:close/>
                </a:path>
                <a:path w="1680209" h="310515">
                  <a:moveTo>
                    <a:pt x="1097915" y="65163"/>
                  </a:moveTo>
                  <a:lnTo>
                    <a:pt x="1096518" y="57404"/>
                  </a:lnTo>
                  <a:lnTo>
                    <a:pt x="1094232" y="53822"/>
                  </a:lnTo>
                  <a:lnTo>
                    <a:pt x="1094105" y="53657"/>
                  </a:lnTo>
                  <a:lnTo>
                    <a:pt x="1092835" y="51574"/>
                  </a:lnTo>
                  <a:lnTo>
                    <a:pt x="1086866" y="47371"/>
                  </a:lnTo>
                  <a:lnTo>
                    <a:pt x="1079246" y="44424"/>
                  </a:lnTo>
                  <a:lnTo>
                    <a:pt x="1088517" y="41198"/>
                  </a:lnTo>
                  <a:lnTo>
                    <a:pt x="1094867" y="35521"/>
                  </a:lnTo>
                  <a:lnTo>
                    <a:pt x="1094867" y="24345"/>
                  </a:lnTo>
                  <a:lnTo>
                    <a:pt x="1094359" y="21767"/>
                  </a:lnTo>
                  <a:lnTo>
                    <a:pt x="1094359" y="21590"/>
                  </a:lnTo>
                  <a:lnTo>
                    <a:pt x="1092835" y="14986"/>
                  </a:lnTo>
                  <a:lnTo>
                    <a:pt x="1086739" y="8001"/>
                  </a:lnTo>
                  <a:lnTo>
                    <a:pt x="1076706" y="3556"/>
                  </a:lnTo>
                  <a:lnTo>
                    <a:pt x="1067435" y="2540"/>
                  </a:lnTo>
                  <a:lnTo>
                    <a:pt x="1067435" y="56908"/>
                  </a:lnTo>
                  <a:lnTo>
                    <a:pt x="1067435" y="67106"/>
                  </a:lnTo>
                  <a:lnTo>
                    <a:pt x="1064006" y="69697"/>
                  </a:lnTo>
                  <a:lnTo>
                    <a:pt x="1040384" y="69697"/>
                  </a:lnTo>
                  <a:lnTo>
                    <a:pt x="1040384" y="53822"/>
                  </a:lnTo>
                  <a:lnTo>
                    <a:pt x="1056767" y="53822"/>
                  </a:lnTo>
                  <a:lnTo>
                    <a:pt x="1064006" y="53657"/>
                  </a:lnTo>
                  <a:lnTo>
                    <a:pt x="1067435" y="56908"/>
                  </a:lnTo>
                  <a:lnTo>
                    <a:pt x="1067435" y="2540"/>
                  </a:lnTo>
                  <a:lnTo>
                    <a:pt x="1064768" y="2159"/>
                  </a:lnTo>
                  <a:lnTo>
                    <a:pt x="1064768" y="24828"/>
                  </a:lnTo>
                  <a:lnTo>
                    <a:pt x="1064768" y="34074"/>
                  </a:lnTo>
                  <a:lnTo>
                    <a:pt x="1061720" y="36982"/>
                  </a:lnTo>
                  <a:lnTo>
                    <a:pt x="1040384" y="36982"/>
                  </a:lnTo>
                  <a:lnTo>
                    <a:pt x="1040384" y="21767"/>
                  </a:lnTo>
                  <a:lnTo>
                    <a:pt x="1054608" y="21767"/>
                  </a:lnTo>
                  <a:lnTo>
                    <a:pt x="1061720" y="21590"/>
                  </a:lnTo>
                  <a:lnTo>
                    <a:pt x="1064768" y="24828"/>
                  </a:lnTo>
                  <a:lnTo>
                    <a:pt x="1064768" y="2159"/>
                  </a:lnTo>
                  <a:lnTo>
                    <a:pt x="1063117" y="2032"/>
                  </a:lnTo>
                  <a:lnTo>
                    <a:pt x="1010158" y="2032"/>
                  </a:lnTo>
                  <a:lnTo>
                    <a:pt x="1010158" y="89623"/>
                  </a:lnTo>
                  <a:lnTo>
                    <a:pt x="1062736" y="89623"/>
                  </a:lnTo>
                  <a:lnTo>
                    <a:pt x="1077595" y="88061"/>
                  </a:lnTo>
                  <a:lnTo>
                    <a:pt x="1088644" y="83312"/>
                  </a:lnTo>
                  <a:lnTo>
                    <a:pt x="1095502" y="75653"/>
                  </a:lnTo>
                  <a:lnTo>
                    <a:pt x="1096886" y="69697"/>
                  </a:lnTo>
                  <a:lnTo>
                    <a:pt x="1097915" y="65328"/>
                  </a:lnTo>
                  <a:lnTo>
                    <a:pt x="1097915" y="65163"/>
                  </a:lnTo>
                  <a:close/>
                </a:path>
                <a:path w="1680209" h="310515">
                  <a:moveTo>
                    <a:pt x="1164336" y="234454"/>
                  </a:moveTo>
                  <a:lnTo>
                    <a:pt x="1141349" y="197827"/>
                  </a:lnTo>
                  <a:lnTo>
                    <a:pt x="1134237" y="196265"/>
                  </a:lnTo>
                  <a:lnTo>
                    <a:pt x="1134237" y="248234"/>
                  </a:lnTo>
                  <a:lnTo>
                    <a:pt x="1134237" y="261200"/>
                  </a:lnTo>
                  <a:lnTo>
                    <a:pt x="1127887" y="266687"/>
                  </a:lnTo>
                  <a:lnTo>
                    <a:pt x="1112266" y="266687"/>
                  </a:lnTo>
                  <a:lnTo>
                    <a:pt x="1107694" y="263144"/>
                  </a:lnTo>
                  <a:lnTo>
                    <a:pt x="1107694" y="250164"/>
                  </a:lnTo>
                  <a:lnTo>
                    <a:pt x="1112774" y="245960"/>
                  </a:lnTo>
                  <a:lnTo>
                    <a:pt x="1126490" y="245960"/>
                  </a:lnTo>
                  <a:lnTo>
                    <a:pt x="1130935" y="246938"/>
                  </a:lnTo>
                  <a:lnTo>
                    <a:pt x="1134237" y="248234"/>
                  </a:lnTo>
                  <a:lnTo>
                    <a:pt x="1134237" y="196265"/>
                  </a:lnTo>
                  <a:lnTo>
                    <a:pt x="1132078" y="195795"/>
                  </a:lnTo>
                  <a:lnTo>
                    <a:pt x="1121156" y="195084"/>
                  </a:lnTo>
                  <a:lnTo>
                    <a:pt x="1110488" y="195580"/>
                  </a:lnTo>
                  <a:lnTo>
                    <a:pt x="1101217" y="196977"/>
                  </a:lnTo>
                  <a:lnTo>
                    <a:pt x="1092962" y="199136"/>
                  </a:lnTo>
                  <a:lnTo>
                    <a:pt x="1085215" y="201891"/>
                  </a:lnTo>
                  <a:lnTo>
                    <a:pt x="1091692" y="223443"/>
                  </a:lnTo>
                  <a:lnTo>
                    <a:pt x="1099693" y="220357"/>
                  </a:lnTo>
                  <a:lnTo>
                    <a:pt x="1106932" y="218579"/>
                  </a:lnTo>
                  <a:lnTo>
                    <a:pt x="1128141" y="218579"/>
                  </a:lnTo>
                  <a:lnTo>
                    <a:pt x="1133856" y="223761"/>
                  </a:lnTo>
                  <a:lnTo>
                    <a:pt x="1133856" y="234454"/>
                  </a:lnTo>
                  <a:lnTo>
                    <a:pt x="1128776" y="232511"/>
                  </a:lnTo>
                  <a:lnTo>
                    <a:pt x="1120902" y="231063"/>
                  </a:lnTo>
                  <a:lnTo>
                    <a:pt x="1112647" y="231063"/>
                  </a:lnTo>
                  <a:lnTo>
                    <a:pt x="1098423" y="232791"/>
                  </a:lnTo>
                  <a:lnTo>
                    <a:pt x="1087501" y="237959"/>
                  </a:lnTo>
                  <a:lnTo>
                    <a:pt x="1080389" y="246583"/>
                  </a:lnTo>
                  <a:lnTo>
                    <a:pt x="1077849" y="258597"/>
                  </a:lnTo>
                  <a:lnTo>
                    <a:pt x="1077849" y="258914"/>
                  </a:lnTo>
                  <a:lnTo>
                    <a:pt x="1080135" y="270459"/>
                  </a:lnTo>
                  <a:lnTo>
                    <a:pt x="1086358" y="278942"/>
                  </a:lnTo>
                  <a:lnTo>
                    <a:pt x="1095756" y="284187"/>
                  </a:lnTo>
                  <a:lnTo>
                    <a:pt x="1107567" y="285965"/>
                  </a:lnTo>
                  <a:lnTo>
                    <a:pt x="1115695" y="285165"/>
                  </a:lnTo>
                  <a:lnTo>
                    <a:pt x="1122680" y="282879"/>
                  </a:lnTo>
                  <a:lnTo>
                    <a:pt x="1128649" y="279336"/>
                  </a:lnTo>
                  <a:lnTo>
                    <a:pt x="1133729" y="274789"/>
                  </a:lnTo>
                  <a:lnTo>
                    <a:pt x="1133729" y="284022"/>
                  </a:lnTo>
                  <a:lnTo>
                    <a:pt x="1164336" y="284022"/>
                  </a:lnTo>
                  <a:lnTo>
                    <a:pt x="1164336" y="274789"/>
                  </a:lnTo>
                  <a:lnTo>
                    <a:pt x="1164336" y="266687"/>
                  </a:lnTo>
                  <a:lnTo>
                    <a:pt x="1164336" y="234454"/>
                  </a:lnTo>
                  <a:close/>
                </a:path>
                <a:path w="1680209" h="310515">
                  <a:moveTo>
                    <a:pt x="1193038" y="40055"/>
                  </a:moveTo>
                  <a:lnTo>
                    <a:pt x="1169924" y="3429"/>
                  </a:lnTo>
                  <a:lnTo>
                    <a:pt x="1162939" y="1905"/>
                  </a:lnTo>
                  <a:lnTo>
                    <a:pt x="1162939" y="53822"/>
                  </a:lnTo>
                  <a:lnTo>
                    <a:pt x="1162939" y="66802"/>
                  </a:lnTo>
                  <a:lnTo>
                    <a:pt x="1156462" y="72288"/>
                  </a:lnTo>
                  <a:lnTo>
                    <a:pt x="1140968" y="72288"/>
                  </a:lnTo>
                  <a:lnTo>
                    <a:pt x="1136396" y="68732"/>
                  </a:lnTo>
                  <a:lnTo>
                    <a:pt x="1136396" y="55765"/>
                  </a:lnTo>
                  <a:lnTo>
                    <a:pt x="1141476" y="51562"/>
                  </a:lnTo>
                  <a:lnTo>
                    <a:pt x="1155192" y="51562"/>
                  </a:lnTo>
                  <a:lnTo>
                    <a:pt x="1159637" y="52539"/>
                  </a:lnTo>
                  <a:lnTo>
                    <a:pt x="1162939" y="53822"/>
                  </a:lnTo>
                  <a:lnTo>
                    <a:pt x="1162939" y="1905"/>
                  </a:lnTo>
                  <a:lnTo>
                    <a:pt x="1160780" y="1397"/>
                  </a:lnTo>
                  <a:lnTo>
                    <a:pt x="1149731" y="635"/>
                  </a:lnTo>
                  <a:lnTo>
                    <a:pt x="1139190" y="1143"/>
                  </a:lnTo>
                  <a:lnTo>
                    <a:pt x="1129919" y="2540"/>
                  </a:lnTo>
                  <a:lnTo>
                    <a:pt x="1121537" y="4699"/>
                  </a:lnTo>
                  <a:lnTo>
                    <a:pt x="1113917" y="7493"/>
                  </a:lnTo>
                  <a:lnTo>
                    <a:pt x="1120267" y="29044"/>
                  </a:lnTo>
                  <a:lnTo>
                    <a:pt x="1128268" y="25958"/>
                  </a:lnTo>
                  <a:lnTo>
                    <a:pt x="1135507" y="24180"/>
                  </a:lnTo>
                  <a:lnTo>
                    <a:pt x="1156843" y="24180"/>
                  </a:lnTo>
                  <a:lnTo>
                    <a:pt x="1162558" y="29375"/>
                  </a:lnTo>
                  <a:lnTo>
                    <a:pt x="1162558" y="40055"/>
                  </a:lnTo>
                  <a:lnTo>
                    <a:pt x="1157478" y="38112"/>
                  </a:lnTo>
                  <a:lnTo>
                    <a:pt x="1149604" y="36664"/>
                  </a:lnTo>
                  <a:lnTo>
                    <a:pt x="1141222" y="36664"/>
                  </a:lnTo>
                  <a:lnTo>
                    <a:pt x="1127125" y="38392"/>
                  </a:lnTo>
                  <a:lnTo>
                    <a:pt x="1116076" y="43561"/>
                  </a:lnTo>
                  <a:lnTo>
                    <a:pt x="1109091" y="52171"/>
                  </a:lnTo>
                  <a:lnTo>
                    <a:pt x="1106551" y="64198"/>
                  </a:lnTo>
                  <a:lnTo>
                    <a:pt x="1106551" y="64516"/>
                  </a:lnTo>
                  <a:lnTo>
                    <a:pt x="1108837" y="76073"/>
                  </a:lnTo>
                  <a:lnTo>
                    <a:pt x="1115060" y="84543"/>
                  </a:lnTo>
                  <a:lnTo>
                    <a:pt x="1124458" y="89789"/>
                  </a:lnTo>
                  <a:lnTo>
                    <a:pt x="1136142" y="91567"/>
                  </a:lnTo>
                  <a:lnTo>
                    <a:pt x="1144397" y="90766"/>
                  </a:lnTo>
                  <a:lnTo>
                    <a:pt x="1151255" y="88480"/>
                  </a:lnTo>
                  <a:lnTo>
                    <a:pt x="1157224" y="84937"/>
                  </a:lnTo>
                  <a:lnTo>
                    <a:pt x="1162431" y="80391"/>
                  </a:lnTo>
                  <a:lnTo>
                    <a:pt x="1162431" y="89623"/>
                  </a:lnTo>
                  <a:lnTo>
                    <a:pt x="1193038" y="89623"/>
                  </a:lnTo>
                  <a:lnTo>
                    <a:pt x="1193038" y="80391"/>
                  </a:lnTo>
                  <a:lnTo>
                    <a:pt x="1193038" y="72288"/>
                  </a:lnTo>
                  <a:lnTo>
                    <a:pt x="1193038" y="40055"/>
                  </a:lnTo>
                  <a:close/>
                </a:path>
                <a:path w="1680209" h="310515">
                  <a:moveTo>
                    <a:pt x="1269619" y="196723"/>
                  </a:moveTo>
                  <a:lnTo>
                    <a:pt x="1238758" y="196723"/>
                  </a:lnTo>
                  <a:lnTo>
                    <a:pt x="1238758" y="225933"/>
                  </a:lnTo>
                  <a:lnTo>
                    <a:pt x="1211326" y="225933"/>
                  </a:lnTo>
                  <a:lnTo>
                    <a:pt x="1211326" y="196723"/>
                  </a:lnTo>
                  <a:lnTo>
                    <a:pt x="1180211" y="196723"/>
                  </a:lnTo>
                  <a:lnTo>
                    <a:pt x="1180211" y="225933"/>
                  </a:lnTo>
                  <a:lnTo>
                    <a:pt x="1180211" y="252603"/>
                  </a:lnTo>
                  <a:lnTo>
                    <a:pt x="1180211" y="284353"/>
                  </a:lnTo>
                  <a:lnTo>
                    <a:pt x="1211326" y="284353"/>
                  </a:lnTo>
                  <a:lnTo>
                    <a:pt x="1211326" y="252603"/>
                  </a:lnTo>
                  <a:lnTo>
                    <a:pt x="1238758" y="252603"/>
                  </a:lnTo>
                  <a:lnTo>
                    <a:pt x="1238758" y="284353"/>
                  </a:lnTo>
                  <a:lnTo>
                    <a:pt x="1269619" y="284353"/>
                  </a:lnTo>
                  <a:lnTo>
                    <a:pt x="1269619" y="252603"/>
                  </a:lnTo>
                  <a:lnTo>
                    <a:pt x="1269619" y="225933"/>
                  </a:lnTo>
                  <a:lnTo>
                    <a:pt x="1269619" y="196723"/>
                  </a:lnTo>
                  <a:close/>
                </a:path>
                <a:path w="1680209" h="310515">
                  <a:moveTo>
                    <a:pt x="1305560" y="89623"/>
                  </a:moveTo>
                  <a:lnTo>
                    <a:pt x="1268222" y="1397"/>
                  </a:lnTo>
                  <a:lnTo>
                    <a:pt x="1239393" y="1397"/>
                  </a:lnTo>
                  <a:lnTo>
                    <a:pt x="1202055" y="89623"/>
                  </a:lnTo>
                  <a:lnTo>
                    <a:pt x="1234440" y="89623"/>
                  </a:lnTo>
                  <a:lnTo>
                    <a:pt x="1253617" y="38773"/>
                  </a:lnTo>
                  <a:lnTo>
                    <a:pt x="1272794" y="89623"/>
                  </a:lnTo>
                  <a:lnTo>
                    <a:pt x="1305560" y="89623"/>
                  </a:lnTo>
                  <a:close/>
                </a:path>
                <a:path w="1680209" h="310515">
                  <a:moveTo>
                    <a:pt x="1375791" y="196392"/>
                  </a:moveTo>
                  <a:lnTo>
                    <a:pt x="1347470" y="196392"/>
                  </a:lnTo>
                  <a:lnTo>
                    <a:pt x="1316990" y="239153"/>
                  </a:lnTo>
                  <a:lnTo>
                    <a:pt x="1316990" y="196392"/>
                  </a:lnTo>
                  <a:lnTo>
                    <a:pt x="1286383" y="196392"/>
                  </a:lnTo>
                  <a:lnTo>
                    <a:pt x="1286383" y="284022"/>
                  </a:lnTo>
                  <a:lnTo>
                    <a:pt x="1314069" y="284022"/>
                  </a:lnTo>
                  <a:lnTo>
                    <a:pt x="1345184" y="239966"/>
                  </a:lnTo>
                  <a:lnTo>
                    <a:pt x="1345184" y="284022"/>
                  </a:lnTo>
                  <a:lnTo>
                    <a:pt x="1375791" y="284022"/>
                  </a:lnTo>
                  <a:lnTo>
                    <a:pt x="1375791" y="196392"/>
                  </a:lnTo>
                  <a:close/>
                </a:path>
                <a:path w="1680209" h="310515">
                  <a:moveTo>
                    <a:pt x="1451229" y="45567"/>
                  </a:moveTo>
                  <a:lnTo>
                    <a:pt x="1422908" y="3683"/>
                  </a:lnTo>
                  <a:lnTo>
                    <a:pt x="1421511" y="3429"/>
                  </a:lnTo>
                  <a:lnTo>
                    <a:pt x="1421511" y="46228"/>
                  </a:lnTo>
                  <a:lnTo>
                    <a:pt x="1420241" y="53505"/>
                  </a:lnTo>
                  <a:lnTo>
                    <a:pt x="1420241" y="53695"/>
                  </a:lnTo>
                  <a:lnTo>
                    <a:pt x="1416685" y="59880"/>
                  </a:lnTo>
                  <a:lnTo>
                    <a:pt x="1411224" y="64096"/>
                  </a:lnTo>
                  <a:lnTo>
                    <a:pt x="1403985" y="65659"/>
                  </a:lnTo>
                  <a:lnTo>
                    <a:pt x="1396873" y="64096"/>
                  </a:lnTo>
                  <a:lnTo>
                    <a:pt x="1393812" y="58851"/>
                  </a:lnTo>
                  <a:lnTo>
                    <a:pt x="1386078" y="45567"/>
                  </a:lnTo>
                  <a:lnTo>
                    <a:pt x="1387221" y="38201"/>
                  </a:lnTo>
                  <a:lnTo>
                    <a:pt x="1387348" y="37934"/>
                  </a:lnTo>
                  <a:lnTo>
                    <a:pt x="1390523" y="32283"/>
                  </a:lnTo>
                  <a:lnTo>
                    <a:pt x="1390650" y="31851"/>
                  </a:lnTo>
                  <a:lnTo>
                    <a:pt x="1390777" y="31711"/>
                  </a:lnTo>
                  <a:lnTo>
                    <a:pt x="1396238" y="27559"/>
                  </a:lnTo>
                  <a:lnTo>
                    <a:pt x="1403604" y="25958"/>
                  </a:lnTo>
                  <a:lnTo>
                    <a:pt x="1421511" y="46228"/>
                  </a:lnTo>
                  <a:lnTo>
                    <a:pt x="1421511" y="3429"/>
                  </a:lnTo>
                  <a:lnTo>
                    <a:pt x="1403985" y="0"/>
                  </a:lnTo>
                  <a:lnTo>
                    <a:pt x="1388237" y="2413"/>
                  </a:lnTo>
                  <a:lnTo>
                    <a:pt x="1374902" y="9144"/>
                  </a:lnTo>
                  <a:lnTo>
                    <a:pt x="1364742" y="19392"/>
                  </a:lnTo>
                  <a:lnTo>
                    <a:pt x="1358265" y="32283"/>
                  </a:lnTo>
                  <a:lnTo>
                    <a:pt x="1346454" y="32283"/>
                  </a:lnTo>
                  <a:lnTo>
                    <a:pt x="1346454" y="2032"/>
                  </a:lnTo>
                  <a:lnTo>
                    <a:pt x="1315339" y="2032"/>
                  </a:lnTo>
                  <a:lnTo>
                    <a:pt x="1315339" y="89623"/>
                  </a:lnTo>
                  <a:lnTo>
                    <a:pt x="1346454" y="89623"/>
                  </a:lnTo>
                  <a:lnTo>
                    <a:pt x="1346454" y="58851"/>
                  </a:lnTo>
                  <a:lnTo>
                    <a:pt x="1358138" y="58851"/>
                  </a:lnTo>
                  <a:lnTo>
                    <a:pt x="1364234" y="71932"/>
                  </a:lnTo>
                  <a:lnTo>
                    <a:pt x="1374521" y="82346"/>
                  </a:lnTo>
                  <a:lnTo>
                    <a:pt x="1387856" y="89242"/>
                  </a:lnTo>
                  <a:lnTo>
                    <a:pt x="1403604" y="91744"/>
                  </a:lnTo>
                  <a:lnTo>
                    <a:pt x="1422654" y="88099"/>
                  </a:lnTo>
                  <a:lnTo>
                    <a:pt x="1437767" y="78232"/>
                  </a:lnTo>
                  <a:lnTo>
                    <a:pt x="1446276" y="65659"/>
                  </a:lnTo>
                  <a:lnTo>
                    <a:pt x="1447673" y="63639"/>
                  </a:lnTo>
                  <a:lnTo>
                    <a:pt x="1451229" y="46228"/>
                  </a:lnTo>
                  <a:lnTo>
                    <a:pt x="1451229" y="45567"/>
                  </a:lnTo>
                  <a:close/>
                </a:path>
                <a:path w="1680209" h="310515">
                  <a:moveTo>
                    <a:pt x="1477264" y="196392"/>
                  </a:moveTo>
                  <a:lnTo>
                    <a:pt x="1446784" y="196392"/>
                  </a:lnTo>
                  <a:lnTo>
                    <a:pt x="1446784" y="218109"/>
                  </a:lnTo>
                  <a:lnTo>
                    <a:pt x="1446784" y="237223"/>
                  </a:lnTo>
                  <a:lnTo>
                    <a:pt x="1431925" y="237223"/>
                  </a:lnTo>
                  <a:lnTo>
                    <a:pt x="1424559" y="237375"/>
                  </a:lnTo>
                  <a:lnTo>
                    <a:pt x="1420495" y="233324"/>
                  </a:lnTo>
                  <a:lnTo>
                    <a:pt x="1420495" y="221830"/>
                  </a:lnTo>
                  <a:lnTo>
                    <a:pt x="1424940" y="218109"/>
                  </a:lnTo>
                  <a:lnTo>
                    <a:pt x="1446784" y="218109"/>
                  </a:lnTo>
                  <a:lnTo>
                    <a:pt x="1446784" y="196392"/>
                  </a:lnTo>
                  <a:lnTo>
                    <a:pt x="1429639" y="196392"/>
                  </a:lnTo>
                  <a:lnTo>
                    <a:pt x="1413383" y="198297"/>
                  </a:lnTo>
                  <a:lnTo>
                    <a:pt x="1401064" y="204177"/>
                  </a:lnTo>
                  <a:lnTo>
                    <a:pt x="1393190" y="213791"/>
                  </a:lnTo>
                  <a:lnTo>
                    <a:pt x="1390523" y="226999"/>
                  </a:lnTo>
                  <a:lnTo>
                    <a:pt x="1390523" y="227164"/>
                  </a:lnTo>
                  <a:lnTo>
                    <a:pt x="1391666" y="235851"/>
                  </a:lnTo>
                  <a:lnTo>
                    <a:pt x="1395222" y="243166"/>
                  </a:lnTo>
                  <a:lnTo>
                    <a:pt x="1400937" y="249097"/>
                  </a:lnTo>
                  <a:lnTo>
                    <a:pt x="1408684" y="253580"/>
                  </a:lnTo>
                  <a:lnTo>
                    <a:pt x="1387094" y="284022"/>
                  </a:lnTo>
                  <a:lnTo>
                    <a:pt x="1420749" y="284022"/>
                  </a:lnTo>
                  <a:lnTo>
                    <a:pt x="1438656" y="257949"/>
                  </a:lnTo>
                  <a:lnTo>
                    <a:pt x="1446657" y="257949"/>
                  </a:lnTo>
                  <a:lnTo>
                    <a:pt x="1446657" y="284022"/>
                  </a:lnTo>
                  <a:lnTo>
                    <a:pt x="1477264" y="284022"/>
                  </a:lnTo>
                  <a:lnTo>
                    <a:pt x="1477264" y="257949"/>
                  </a:lnTo>
                  <a:lnTo>
                    <a:pt x="1477264" y="237375"/>
                  </a:lnTo>
                  <a:lnTo>
                    <a:pt x="1477264" y="196392"/>
                  </a:lnTo>
                  <a:close/>
                </a:path>
                <a:path w="1680209" h="310515">
                  <a:moveTo>
                    <a:pt x="1543304" y="2032"/>
                  </a:moveTo>
                  <a:lnTo>
                    <a:pt x="1456690" y="2032"/>
                  </a:lnTo>
                  <a:lnTo>
                    <a:pt x="1456690" y="28067"/>
                  </a:lnTo>
                  <a:lnTo>
                    <a:pt x="1484503" y="28067"/>
                  </a:lnTo>
                  <a:lnTo>
                    <a:pt x="1484503" y="89623"/>
                  </a:lnTo>
                  <a:lnTo>
                    <a:pt x="1515491" y="89623"/>
                  </a:lnTo>
                  <a:lnTo>
                    <a:pt x="1515491" y="28067"/>
                  </a:lnTo>
                  <a:lnTo>
                    <a:pt x="1543304" y="28067"/>
                  </a:lnTo>
                  <a:lnTo>
                    <a:pt x="1543304" y="2032"/>
                  </a:lnTo>
                  <a:close/>
                </a:path>
                <a:path w="1680209" h="310515">
                  <a:moveTo>
                    <a:pt x="1640078" y="56578"/>
                  </a:moveTo>
                  <a:lnTo>
                    <a:pt x="1638173" y="46697"/>
                  </a:lnTo>
                  <a:lnTo>
                    <a:pt x="1638173" y="46532"/>
                  </a:lnTo>
                  <a:lnTo>
                    <a:pt x="1637411" y="43141"/>
                  </a:lnTo>
                  <a:lnTo>
                    <a:pt x="1629791" y="33185"/>
                  </a:lnTo>
                  <a:lnTo>
                    <a:pt x="1617599" y="26974"/>
                  </a:lnTo>
                  <a:lnTo>
                    <a:pt x="1609979" y="25996"/>
                  </a:lnTo>
                  <a:lnTo>
                    <a:pt x="1609979" y="50761"/>
                  </a:lnTo>
                  <a:lnTo>
                    <a:pt x="1609979" y="63220"/>
                  </a:lnTo>
                  <a:lnTo>
                    <a:pt x="1605153" y="66941"/>
                  </a:lnTo>
                  <a:lnTo>
                    <a:pt x="1586230" y="66941"/>
                  </a:lnTo>
                  <a:lnTo>
                    <a:pt x="1586230" y="46697"/>
                  </a:lnTo>
                  <a:lnTo>
                    <a:pt x="1597533" y="46697"/>
                  </a:lnTo>
                  <a:lnTo>
                    <a:pt x="1605788" y="46532"/>
                  </a:lnTo>
                  <a:lnTo>
                    <a:pt x="1609979" y="50761"/>
                  </a:lnTo>
                  <a:lnTo>
                    <a:pt x="1609979" y="25996"/>
                  </a:lnTo>
                  <a:lnTo>
                    <a:pt x="1600962" y="24828"/>
                  </a:lnTo>
                  <a:lnTo>
                    <a:pt x="1586357" y="24828"/>
                  </a:lnTo>
                  <a:lnTo>
                    <a:pt x="1586357" y="2032"/>
                  </a:lnTo>
                  <a:lnTo>
                    <a:pt x="1555623" y="2032"/>
                  </a:lnTo>
                  <a:lnTo>
                    <a:pt x="1555623" y="89623"/>
                  </a:lnTo>
                  <a:lnTo>
                    <a:pt x="1599565" y="89623"/>
                  </a:lnTo>
                  <a:lnTo>
                    <a:pt x="1616964" y="87134"/>
                  </a:lnTo>
                  <a:lnTo>
                    <a:pt x="1629664" y="80225"/>
                  </a:lnTo>
                  <a:lnTo>
                    <a:pt x="1637411" y="69811"/>
                  </a:lnTo>
                  <a:lnTo>
                    <a:pt x="1638046" y="66941"/>
                  </a:lnTo>
                  <a:lnTo>
                    <a:pt x="1640078" y="56743"/>
                  </a:lnTo>
                  <a:lnTo>
                    <a:pt x="1640078" y="56578"/>
                  </a:lnTo>
                  <a:close/>
                </a:path>
                <a:path w="1680209" h="310515">
                  <a:moveTo>
                    <a:pt x="1680210" y="1993"/>
                  </a:moveTo>
                  <a:lnTo>
                    <a:pt x="1649095" y="1993"/>
                  </a:lnTo>
                  <a:lnTo>
                    <a:pt x="1649095" y="89623"/>
                  </a:lnTo>
                  <a:lnTo>
                    <a:pt x="1680210" y="89623"/>
                  </a:lnTo>
                  <a:lnTo>
                    <a:pt x="1680210" y="1993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781293" y="6138240"/>
              <a:ext cx="289826" cy="16089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803392" y="5812256"/>
              <a:ext cx="268020" cy="31892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472815" y="5841074"/>
              <a:ext cx="209664" cy="9122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03192" y="5864759"/>
              <a:ext cx="198323" cy="6741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475100" y="6015536"/>
              <a:ext cx="1074026" cy="8668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3468878" y="6249923"/>
              <a:ext cx="1599565" cy="142240"/>
            </a:xfrm>
            <a:custGeom>
              <a:avLst/>
              <a:gdLst/>
              <a:ahLst/>
              <a:cxnLst/>
              <a:rect l="l" t="t" r="r" b="b"/>
              <a:pathLst>
                <a:path w="1599564" h="142239">
                  <a:moveTo>
                    <a:pt x="109728" y="92341"/>
                  </a:moveTo>
                  <a:lnTo>
                    <a:pt x="85852" y="75488"/>
                  </a:lnTo>
                  <a:lnTo>
                    <a:pt x="80518" y="81140"/>
                  </a:lnTo>
                  <a:lnTo>
                    <a:pt x="74676" y="85483"/>
                  </a:lnTo>
                  <a:lnTo>
                    <a:pt x="68072" y="88277"/>
                  </a:lnTo>
                  <a:lnTo>
                    <a:pt x="59944" y="89268"/>
                  </a:lnTo>
                  <a:lnTo>
                    <a:pt x="48895" y="86931"/>
                  </a:lnTo>
                  <a:lnTo>
                    <a:pt x="40259" y="80492"/>
                  </a:lnTo>
                  <a:lnTo>
                    <a:pt x="34671" y="70891"/>
                  </a:lnTo>
                  <a:lnTo>
                    <a:pt x="32639" y="58635"/>
                  </a:lnTo>
                  <a:lnTo>
                    <a:pt x="34671" y="46964"/>
                  </a:lnTo>
                  <a:lnTo>
                    <a:pt x="40259" y="37338"/>
                  </a:lnTo>
                  <a:lnTo>
                    <a:pt x="48895" y="30861"/>
                  </a:lnTo>
                  <a:lnTo>
                    <a:pt x="59944" y="28575"/>
                  </a:lnTo>
                  <a:lnTo>
                    <a:pt x="67691" y="29464"/>
                  </a:lnTo>
                  <a:lnTo>
                    <a:pt x="74168" y="32131"/>
                  </a:lnTo>
                  <a:lnTo>
                    <a:pt x="79883" y="36322"/>
                  </a:lnTo>
                  <a:lnTo>
                    <a:pt x="84963" y="41783"/>
                  </a:lnTo>
                  <a:lnTo>
                    <a:pt x="108839" y="23495"/>
                  </a:lnTo>
                  <a:lnTo>
                    <a:pt x="100330" y="13970"/>
                  </a:lnTo>
                  <a:lnTo>
                    <a:pt x="89535" y="6604"/>
                  </a:lnTo>
                  <a:lnTo>
                    <a:pt x="76327" y="1778"/>
                  </a:lnTo>
                  <a:lnTo>
                    <a:pt x="60325" y="0"/>
                  </a:lnTo>
                  <a:lnTo>
                    <a:pt x="36195" y="4572"/>
                  </a:lnTo>
                  <a:lnTo>
                    <a:pt x="17145" y="17145"/>
                  </a:lnTo>
                  <a:lnTo>
                    <a:pt x="4572" y="35814"/>
                  </a:lnTo>
                  <a:lnTo>
                    <a:pt x="0" y="59296"/>
                  </a:lnTo>
                  <a:lnTo>
                    <a:pt x="4699" y="82753"/>
                  </a:lnTo>
                  <a:lnTo>
                    <a:pt x="17272" y="101320"/>
                  </a:lnTo>
                  <a:lnTo>
                    <a:pt x="36068" y="113538"/>
                  </a:lnTo>
                  <a:lnTo>
                    <a:pt x="59182" y="117944"/>
                  </a:lnTo>
                  <a:lnTo>
                    <a:pt x="76073" y="116014"/>
                  </a:lnTo>
                  <a:lnTo>
                    <a:pt x="89789" y="110667"/>
                  </a:lnTo>
                  <a:lnTo>
                    <a:pt x="100711" y="102565"/>
                  </a:lnTo>
                  <a:lnTo>
                    <a:pt x="109728" y="92341"/>
                  </a:lnTo>
                  <a:close/>
                </a:path>
                <a:path w="1599564" h="142239">
                  <a:moveTo>
                    <a:pt x="214376" y="71628"/>
                  </a:moveTo>
                  <a:lnTo>
                    <a:pt x="210820" y="54165"/>
                  </a:lnTo>
                  <a:lnTo>
                    <a:pt x="200660" y="39624"/>
                  </a:lnTo>
                  <a:lnTo>
                    <a:pt x="185166" y="29718"/>
                  </a:lnTo>
                  <a:lnTo>
                    <a:pt x="184277" y="29591"/>
                  </a:lnTo>
                  <a:lnTo>
                    <a:pt x="184251" y="54267"/>
                  </a:lnTo>
                  <a:lnTo>
                    <a:pt x="184251" y="72364"/>
                  </a:lnTo>
                  <a:lnTo>
                    <a:pt x="182880" y="79540"/>
                  </a:lnTo>
                  <a:lnTo>
                    <a:pt x="182880" y="79730"/>
                  </a:lnTo>
                  <a:lnTo>
                    <a:pt x="179070" y="85928"/>
                  </a:lnTo>
                  <a:lnTo>
                    <a:pt x="173228" y="90131"/>
                  </a:lnTo>
                  <a:lnTo>
                    <a:pt x="165608" y="91694"/>
                  </a:lnTo>
                  <a:lnTo>
                    <a:pt x="158115" y="90131"/>
                  </a:lnTo>
                  <a:lnTo>
                    <a:pt x="146685" y="71628"/>
                  </a:lnTo>
                  <a:lnTo>
                    <a:pt x="147955" y="64236"/>
                  </a:lnTo>
                  <a:lnTo>
                    <a:pt x="148082" y="63969"/>
                  </a:lnTo>
                  <a:lnTo>
                    <a:pt x="151638" y="57886"/>
                  </a:lnTo>
                  <a:lnTo>
                    <a:pt x="151765" y="57746"/>
                  </a:lnTo>
                  <a:lnTo>
                    <a:pt x="157480" y="53594"/>
                  </a:lnTo>
                  <a:lnTo>
                    <a:pt x="157340" y="53594"/>
                  </a:lnTo>
                  <a:lnTo>
                    <a:pt x="165227" y="51993"/>
                  </a:lnTo>
                  <a:lnTo>
                    <a:pt x="172847" y="53594"/>
                  </a:lnTo>
                  <a:lnTo>
                    <a:pt x="178943" y="57886"/>
                  </a:lnTo>
                  <a:lnTo>
                    <a:pt x="182880" y="64236"/>
                  </a:lnTo>
                  <a:lnTo>
                    <a:pt x="184150" y="71628"/>
                  </a:lnTo>
                  <a:lnTo>
                    <a:pt x="184251" y="54267"/>
                  </a:lnTo>
                  <a:lnTo>
                    <a:pt x="184251" y="29603"/>
                  </a:lnTo>
                  <a:lnTo>
                    <a:pt x="145923" y="29718"/>
                  </a:lnTo>
                  <a:lnTo>
                    <a:pt x="116713" y="71628"/>
                  </a:lnTo>
                  <a:lnTo>
                    <a:pt x="116598" y="72364"/>
                  </a:lnTo>
                  <a:lnTo>
                    <a:pt x="120142" y="89687"/>
                  </a:lnTo>
                  <a:lnTo>
                    <a:pt x="165227" y="117779"/>
                  </a:lnTo>
                  <a:lnTo>
                    <a:pt x="184531" y="114198"/>
                  </a:lnTo>
                  <a:lnTo>
                    <a:pt x="184785" y="114198"/>
                  </a:lnTo>
                  <a:lnTo>
                    <a:pt x="200406" y="104279"/>
                  </a:lnTo>
                  <a:lnTo>
                    <a:pt x="209296" y="91694"/>
                  </a:lnTo>
                  <a:lnTo>
                    <a:pt x="210693" y="89687"/>
                  </a:lnTo>
                  <a:lnTo>
                    <a:pt x="214376" y="71628"/>
                  </a:lnTo>
                  <a:close/>
                </a:path>
                <a:path w="1599564" h="142239">
                  <a:moveTo>
                    <a:pt x="321818" y="71615"/>
                  </a:moveTo>
                  <a:lnTo>
                    <a:pt x="318135" y="54165"/>
                  </a:lnTo>
                  <a:lnTo>
                    <a:pt x="318135" y="53975"/>
                  </a:lnTo>
                  <a:lnTo>
                    <a:pt x="308102" y="39624"/>
                  </a:lnTo>
                  <a:lnTo>
                    <a:pt x="292608" y="29718"/>
                  </a:lnTo>
                  <a:lnTo>
                    <a:pt x="291592" y="29591"/>
                  </a:lnTo>
                  <a:lnTo>
                    <a:pt x="291592" y="72263"/>
                  </a:lnTo>
                  <a:lnTo>
                    <a:pt x="290322" y="79540"/>
                  </a:lnTo>
                  <a:lnTo>
                    <a:pt x="290322" y="79730"/>
                  </a:lnTo>
                  <a:lnTo>
                    <a:pt x="286512" y="85928"/>
                  </a:lnTo>
                  <a:lnTo>
                    <a:pt x="280670" y="90131"/>
                  </a:lnTo>
                  <a:lnTo>
                    <a:pt x="272923" y="91694"/>
                  </a:lnTo>
                  <a:lnTo>
                    <a:pt x="265557" y="90131"/>
                  </a:lnTo>
                  <a:lnTo>
                    <a:pt x="254127" y="71615"/>
                  </a:lnTo>
                  <a:lnTo>
                    <a:pt x="255397" y="64236"/>
                  </a:lnTo>
                  <a:lnTo>
                    <a:pt x="255397" y="63969"/>
                  </a:lnTo>
                  <a:lnTo>
                    <a:pt x="259080" y="57886"/>
                  </a:lnTo>
                  <a:lnTo>
                    <a:pt x="259207" y="57746"/>
                  </a:lnTo>
                  <a:lnTo>
                    <a:pt x="264922" y="53594"/>
                  </a:lnTo>
                  <a:lnTo>
                    <a:pt x="272669" y="51993"/>
                  </a:lnTo>
                  <a:lnTo>
                    <a:pt x="291592" y="72263"/>
                  </a:lnTo>
                  <a:lnTo>
                    <a:pt x="291592" y="29591"/>
                  </a:lnTo>
                  <a:lnTo>
                    <a:pt x="253365" y="29718"/>
                  </a:lnTo>
                  <a:lnTo>
                    <a:pt x="224028" y="71615"/>
                  </a:lnTo>
                  <a:lnTo>
                    <a:pt x="224028" y="72263"/>
                  </a:lnTo>
                  <a:lnTo>
                    <a:pt x="253111" y="114198"/>
                  </a:lnTo>
                  <a:lnTo>
                    <a:pt x="272669" y="117779"/>
                  </a:lnTo>
                  <a:lnTo>
                    <a:pt x="291973" y="114198"/>
                  </a:lnTo>
                  <a:lnTo>
                    <a:pt x="292227" y="114198"/>
                  </a:lnTo>
                  <a:lnTo>
                    <a:pt x="307848" y="104279"/>
                  </a:lnTo>
                  <a:lnTo>
                    <a:pt x="316738" y="91694"/>
                  </a:lnTo>
                  <a:lnTo>
                    <a:pt x="318135" y="89687"/>
                  </a:lnTo>
                  <a:lnTo>
                    <a:pt x="321691" y="72263"/>
                  </a:lnTo>
                  <a:lnTo>
                    <a:pt x="321818" y="71615"/>
                  </a:lnTo>
                  <a:close/>
                </a:path>
                <a:path w="1599564" h="142239">
                  <a:moveTo>
                    <a:pt x="413766" y="28067"/>
                  </a:moveTo>
                  <a:lnTo>
                    <a:pt x="327152" y="28067"/>
                  </a:lnTo>
                  <a:lnTo>
                    <a:pt x="327152" y="54114"/>
                  </a:lnTo>
                  <a:lnTo>
                    <a:pt x="354965" y="54114"/>
                  </a:lnTo>
                  <a:lnTo>
                    <a:pt x="354965" y="115671"/>
                  </a:lnTo>
                  <a:lnTo>
                    <a:pt x="385953" y="115671"/>
                  </a:lnTo>
                  <a:lnTo>
                    <a:pt x="385953" y="54114"/>
                  </a:lnTo>
                  <a:lnTo>
                    <a:pt x="413766" y="54114"/>
                  </a:lnTo>
                  <a:lnTo>
                    <a:pt x="413766" y="28067"/>
                  </a:lnTo>
                  <a:close/>
                </a:path>
                <a:path w="1599564" h="142239">
                  <a:moveTo>
                    <a:pt x="513842" y="91211"/>
                  </a:moveTo>
                  <a:lnTo>
                    <a:pt x="495173" y="70472"/>
                  </a:lnTo>
                  <a:lnTo>
                    <a:pt x="504571" y="67233"/>
                  </a:lnTo>
                  <a:lnTo>
                    <a:pt x="510921" y="61556"/>
                  </a:lnTo>
                  <a:lnTo>
                    <a:pt x="510921" y="50380"/>
                  </a:lnTo>
                  <a:lnTo>
                    <a:pt x="510286" y="47802"/>
                  </a:lnTo>
                  <a:lnTo>
                    <a:pt x="510286" y="47637"/>
                  </a:lnTo>
                  <a:lnTo>
                    <a:pt x="508889" y="41021"/>
                  </a:lnTo>
                  <a:lnTo>
                    <a:pt x="502666" y="34036"/>
                  </a:lnTo>
                  <a:lnTo>
                    <a:pt x="492760" y="29591"/>
                  </a:lnTo>
                  <a:lnTo>
                    <a:pt x="483362" y="28575"/>
                  </a:lnTo>
                  <a:lnTo>
                    <a:pt x="483362" y="82943"/>
                  </a:lnTo>
                  <a:lnTo>
                    <a:pt x="483362" y="93141"/>
                  </a:lnTo>
                  <a:lnTo>
                    <a:pt x="479933" y="95745"/>
                  </a:lnTo>
                  <a:lnTo>
                    <a:pt x="456438" y="95745"/>
                  </a:lnTo>
                  <a:lnTo>
                    <a:pt x="456438" y="79870"/>
                  </a:lnTo>
                  <a:lnTo>
                    <a:pt x="472821" y="79870"/>
                  </a:lnTo>
                  <a:lnTo>
                    <a:pt x="479933" y="79705"/>
                  </a:lnTo>
                  <a:lnTo>
                    <a:pt x="483362" y="82943"/>
                  </a:lnTo>
                  <a:lnTo>
                    <a:pt x="483362" y="28575"/>
                  </a:lnTo>
                  <a:lnTo>
                    <a:pt x="480822" y="28194"/>
                  </a:lnTo>
                  <a:lnTo>
                    <a:pt x="480822" y="50863"/>
                  </a:lnTo>
                  <a:lnTo>
                    <a:pt x="480822" y="60109"/>
                  </a:lnTo>
                  <a:lnTo>
                    <a:pt x="477647" y="63030"/>
                  </a:lnTo>
                  <a:lnTo>
                    <a:pt x="456438" y="63030"/>
                  </a:lnTo>
                  <a:lnTo>
                    <a:pt x="456438" y="47802"/>
                  </a:lnTo>
                  <a:lnTo>
                    <a:pt x="470662" y="47802"/>
                  </a:lnTo>
                  <a:lnTo>
                    <a:pt x="477647" y="47637"/>
                  </a:lnTo>
                  <a:lnTo>
                    <a:pt x="480822" y="50863"/>
                  </a:lnTo>
                  <a:lnTo>
                    <a:pt x="480822" y="28194"/>
                  </a:lnTo>
                  <a:lnTo>
                    <a:pt x="479171" y="28067"/>
                  </a:lnTo>
                  <a:lnTo>
                    <a:pt x="426085" y="28067"/>
                  </a:lnTo>
                  <a:lnTo>
                    <a:pt x="426085" y="115671"/>
                  </a:lnTo>
                  <a:lnTo>
                    <a:pt x="478663" y="115671"/>
                  </a:lnTo>
                  <a:lnTo>
                    <a:pt x="493522" y="114109"/>
                  </a:lnTo>
                  <a:lnTo>
                    <a:pt x="504571" y="109359"/>
                  </a:lnTo>
                  <a:lnTo>
                    <a:pt x="511556" y="101688"/>
                  </a:lnTo>
                  <a:lnTo>
                    <a:pt x="512826" y="95745"/>
                  </a:lnTo>
                  <a:lnTo>
                    <a:pt x="513842" y="91376"/>
                  </a:lnTo>
                  <a:lnTo>
                    <a:pt x="513842" y="91211"/>
                  </a:lnTo>
                  <a:close/>
                </a:path>
                <a:path w="1599564" h="142239">
                  <a:moveTo>
                    <a:pt x="612648" y="74041"/>
                  </a:moveTo>
                  <a:lnTo>
                    <a:pt x="611251" y="64643"/>
                  </a:lnTo>
                  <a:lnTo>
                    <a:pt x="609981" y="55676"/>
                  </a:lnTo>
                  <a:lnTo>
                    <a:pt x="606298" y="48768"/>
                  </a:lnTo>
                  <a:lnTo>
                    <a:pt x="601726" y="40386"/>
                  </a:lnTo>
                  <a:lnTo>
                    <a:pt x="587883" y="29972"/>
                  </a:lnTo>
                  <a:lnTo>
                    <a:pt x="583565" y="29083"/>
                  </a:lnTo>
                  <a:lnTo>
                    <a:pt x="583565" y="64643"/>
                  </a:lnTo>
                  <a:lnTo>
                    <a:pt x="552704" y="64643"/>
                  </a:lnTo>
                  <a:lnTo>
                    <a:pt x="554482" y="54914"/>
                  </a:lnTo>
                  <a:lnTo>
                    <a:pt x="559689" y="48768"/>
                  </a:lnTo>
                  <a:lnTo>
                    <a:pt x="576580" y="48768"/>
                  </a:lnTo>
                  <a:lnTo>
                    <a:pt x="582422" y="54914"/>
                  </a:lnTo>
                  <a:lnTo>
                    <a:pt x="583565" y="64643"/>
                  </a:lnTo>
                  <a:lnTo>
                    <a:pt x="583565" y="29083"/>
                  </a:lnTo>
                  <a:lnTo>
                    <a:pt x="535940" y="39497"/>
                  </a:lnTo>
                  <a:lnTo>
                    <a:pt x="523367" y="71932"/>
                  </a:lnTo>
                  <a:lnTo>
                    <a:pt x="523367" y="72263"/>
                  </a:lnTo>
                  <a:lnTo>
                    <a:pt x="526923" y="90792"/>
                  </a:lnTo>
                  <a:lnTo>
                    <a:pt x="536702" y="105168"/>
                  </a:lnTo>
                  <a:lnTo>
                    <a:pt x="551688" y="114477"/>
                  </a:lnTo>
                  <a:lnTo>
                    <a:pt x="570865" y="117779"/>
                  </a:lnTo>
                  <a:lnTo>
                    <a:pt x="583057" y="116522"/>
                  </a:lnTo>
                  <a:lnTo>
                    <a:pt x="593471" y="112941"/>
                  </a:lnTo>
                  <a:lnTo>
                    <a:pt x="602107" y="107327"/>
                  </a:lnTo>
                  <a:lnTo>
                    <a:pt x="609219" y="99961"/>
                  </a:lnTo>
                  <a:lnTo>
                    <a:pt x="602869" y="94780"/>
                  </a:lnTo>
                  <a:lnTo>
                    <a:pt x="591947" y="85864"/>
                  </a:lnTo>
                  <a:lnTo>
                    <a:pt x="585597" y="92189"/>
                  </a:lnTo>
                  <a:lnTo>
                    <a:pt x="580009" y="94780"/>
                  </a:lnTo>
                  <a:lnTo>
                    <a:pt x="562483" y="94780"/>
                  </a:lnTo>
                  <a:lnTo>
                    <a:pt x="555625" y="90081"/>
                  </a:lnTo>
                  <a:lnTo>
                    <a:pt x="553212" y="80352"/>
                  </a:lnTo>
                  <a:lnTo>
                    <a:pt x="612394" y="80352"/>
                  </a:lnTo>
                  <a:lnTo>
                    <a:pt x="612648" y="78244"/>
                  </a:lnTo>
                  <a:lnTo>
                    <a:pt x="612648" y="74041"/>
                  </a:lnTo>
                  <a:close/>
                </a:path>
                <a:path w="1599564" h="142239">
                  <a:moveTo>
                    <a:pt x="705104" y="28067"/>
                  </a:moveTo>
                  <a:lnTo>
                    <a:pt x="618490" y="28067"/>
                  </a:lnTo>
                  <a:lnTo>
                    <a:pt x="618490" y="54114"/>
                  </a:lnTo>
                  <a:lnTo>
                    <a:pt x="646303" y="54114"/>
                  </a:lnTo>
                  <a:lnTo>
                    <a:pt x="646303" y="115671"/>
                  </a:lnTo>
                  <a:lnTo>
                    <a:pt x="677291" y="115671"/>
                  </a:lnTo>
                  <a:lnTo>
                    <a:pt x="677291" y="54114"/>
                  </a:lnTo>
                  <a:lnTo>
                    <a:pt x="705104" y="54114"/>
                  </a:lnTo>
                  <a:lnTo>
                    <a:pt x="705104" y="28067"/>
                  </a:lnTo>
                  <a:close/>
                </a:path>
                <a:path w="1599564" h="142239">
                  <a:moveTo>
                    <a:pt x="796290" y="97688"/>
                  </a:moveTo>
                  <a:lnTo>
                    <a:pt x="775589" y="82791"/>
                  </a:lnTo>
                  <a:lnTo>
                    <a:pt x="770763" y="88455"/>
                  </a:lnTo>
                  <a:lnTo>
                    <a:pt x="766191" y="91859"/>
                  </a:lnTo>
                  <a:lnTo>
                    <a:pt x="758571" y="91859"/>
                  </a:lnTo>
                  <a:lnTo>
                    <a:pt x="751332" y="90322"/>
                  </a:lnTo>
                  <a:lnTo>
                    <a:pt x="745744" y="86080"/>
                  </a:lnTo>
                  <a:lnTo>
                    <a:pt x="742061" y="79768"/>
                  </a:lnTo>
                  <a:lnTo>
                    <a:pt x="740791" y="71615"/>
                  </a:lnTo>
                  <a:lnTo>
                    <a:pt x="742188" y="63969"/>
                  </a:lnTo>
                  <a:lnTo>
                    <a:pt x="745744" y="57746"/>
                  </a:lnTo>
                  <a:lnTo>
                    <a:pt x="751332" y="53543"/>
                  </a:lnTo>
                  <a:lnTo>
                    <a:pt x="758317" y="51993"/>
                  </a:lnTo>
                  <a:lnTo>
                    <a:pt x="765683" y="51993"/>
                  </a:lnTo>
                  <a:lnTo>
                    <a:pt x="770509" y="55575"/>
                  </a:lnTo>
                  <a:lnTo>
                    <a:pt x="774827" y="61226"/>
                  </a:lnTo>
                  <a:lnTo>
                    <a:pt x="795909" y="45681"/>
                  </a:lnTo>
                  <a:lnTo>
                    <a:pt x="789305" y="37719"/>
                  </a:lnTo>
                  <a:lnTo>
                    <a:pt x="780923" y="31623"/>
                  </a:lnTo>
                  <a:lnTo>
                    <a:pt x="770636" y="27686"/>
                  </a:lnTo>
                  <a:lnTo>
                    <a:pt x="758063" y="26289"/>
                  </a:lnTo>
                  <a:lnTo>
                    <a:pt x="738759" y="29845"/>
                  </a:lnTo>
                  <a:lnTo>
                    <a:pt x="723900" y="39751"/>
                  </a:lnTo>
                  <a:lnTo>
                    <a:pt x="714121" y="54330"/>
                  </a:lnTo>
                  <a:lnTo>
                    <a:pt x="710692" y="72263"/>
                  </a:lnTo>
                  <a:lnTo>
                    <a:pt x="714121" y="89827"/>
                  </a:lnTo>
                  <a:lnTo>
                    <a:pt x="723773" y="104317"/>
                  </a:lnTo>
                  <a:lnTo>
                    <a:pt x="738505" y="114160"/>
                  </a:lnTo>
                  <a:lnTo>
                    <a:pt x="757047" y="117779"/>
                  </a:lnTo>
                  <a:lnTo>
                    <a:pt x="770255" y="116357"/>
                  </a:lnTo>
                  <a:lnTo>
                    <a:pt x="780923" y="112293"/>
                  </a:lnTo>
                  <a:lnTo>
                    <a:pt x="789432" y="105956"/>
                  </a:lnTo>
                  <a:lnTo>
                    <a:pt x="796290" y="97688"/>
                  </a:lnTo>
                  <a:close/>
                </a:path>
                <a:path w="1599564" h="142239">
                  <a:moveTo>
                    <a:pt x="888238" y="28067"/>
                  </a:moveTo>
                  <a:lnTo>
                    <a:pt x="801624" y="28067"/>
                  </a:lnTo>
                  <a:lnTo>
                    <a:pt x="801624" y="54114"/>
                  </a:lnTo>
                  <a:lnTo>
                    <a:pt x="829437" y="54114"/>
                  </a:lnTo>
                  <a:lnTo>
                    <a:pt x="829437" y="115671"/>
                  </a:lnTo>
                  <a:lnTo>
                    <a:pt x="860425" y="115671"/>
                  </a:lnTo>
                  <a:lnTo>
                    <a:pt x="860425" y="54114"/>
                  </a:lnTo>
                  <a:lnTo>
                    <a:pt x="888238" y="54114"/>
                  </a:lnTo>
                  <a:lnTo>
                    <a:pt x="888238" y="28067"/>
                  </a:lnTo>
                  <a:close/>
                </a:path>
                <a:path w="1599564" h="142239">
                  <a:moveTo>
                    <a:pt x="988314" y="91211"/>
                  </a:moveTo>
                  <a:lnTo>
                    <a:pt x="969645" y="70472"/>
                  </a:lnTo>
                  <a:lnTo>
                    <a:pt x="978916" y="67233"/>
                  </a:lnTo>
                  <a:lnTo>
                    <a:pt x="985266" y="61556"/>
                  </a:lnTo>
                  <a:lnTo>
                    <a:pt x="985266" y="50380"/>
                  </a:lnTo>
                  <a:lnTo>
                    <a:pt x="984758" y="47802"/>
                  </a:lnTo>
                  <a:lnTo>
                    <a:pt x="984631" y="47637"/>
                  </a:lnTo>
                  <a:lnTo>
                    <a:pt x="983234" y="41021"/>
                  </a:lnTo>
                  <a:lnTo>
                    <a:pt x="977138" y="34036"/>
                  </a:lnTo>
                  <a:lnTo>
                    <a:pt x="967105" y="29591"/>
                  </a:lnTo>
                  <a:lnTo>
                    <a:pt x="957834" y="28575"/>
                  </a:lnTo>
                  <a:lnTo>
                    <a:pt x="957834" y="82943"/>
                  </a:lnTo>
                  <a:lnTo>
                    <a:pt x="957834" y="93141"/>
                  </a:lnTo>
                  <a:lnTo>
                    <a:pt x="954405" y="95745"/>
                  </a:lnTo>
                  <a:lnTo>
                    <a:pt x="930783" y="95745"/>
                  </a:lnTo>
                  <a:lnTo>
                    <a:pt x="930783" y="79870"/>
                  </a:lnTo>
                  <a:lnTo>
                    <a:pt x="947166" y="79870"/>
                  </a:lnTo>
                  <a:lnTo>
                    <a:pt x="954405" y="79705"/>
                  </a:lnTo>
                  <a:lnTo>
                    <a:pt x="957834" y="82943"/>
                  </a:lnTo>
                  <a:lnTo>
                    <a:pt x="957834" y="28575"/>
                  </a:lnTo>
                  <a:lnTo>
                    <a:pt x="955167" y="28194"/>
                  </a:lnTo>
                  <a:lnTo>
                    <a:pt x="955167" y="50863"/>
                  </a:lnTo>
                  <a:lnTo>
                    <a:pt x="955167" y="60109"/>
                  </a:lnTo>
                  <a:lnTo>
                    <a:pt x="952119" y="63030"/>
                  </a:lnTo>
                  <a:lnTo>
                    <a:pt x="930783" y="63030"/>
                  </a:lnTo>
                  <a:lnTo>
                    <a:pt x="930783" y="47802"/>
                  </a:lnTo>
                  <a:lnTo>
                    <a:pt x="945007" y="47802"/>
                  </a:lnTo>
                  <a:lnTo>
                    <a:pt x="952119" y="47637"/>
                  </a:lnTo>
                  <a:lnTo>
                    <a:pt x="955167" y="50863"/>
                  </a:lnTo>
                  <a:lnTo>
                    <a:pt x="955167" y="28194"/>
                  </a:lnTo>
                  <a:lnTo>
                    <a:pt x="953516" y="28067"/>
                  </a:lnTo>
                  <a:lnTo>
                    <a:pt x="900430" y="28067"/>
                  </a:lnTo>
                  <a:lnTo>
                    <a:pt x="900430" y="115671"/>
                  </a:lnTo>
                  <a:lnTo>
                    <a:pt x="953008" y="115671"/>
                  </a:lnTo>
                  <a:lnTo>
                    <a:pt x="967994" y="114109"/>
                  </a:lnTo>
                  <a:lnTo>
                    <a:pt x="979043" y="109359"/>
                  </a:lnTo>
                  <a:lnTo>
                    <a:pt x="985901" y="101688"/>
                  </a:lnTo>
                  <a:lnTo>
                    <a:pt x="987285" y="95745"/>
                  </a:lnTo>
                  <a:lnTo>
                    <a:pt x="988314" y="91376"/>
                  </a:lnTo>
                  <a:lnTo>
                    <a:pt x="988314" y="91211"/>
                  </a:lnTo>
                  <a:close/>
                </a:path>
                <a:path w="1599564" h="142239">
                  <a:moveTo>
                    <a:pt x="1091057" y="28067"/>
                  </a:moveTo>
                  <a:lnTo>
                    <a:pt x="1059180" y="28067"/>
                  </a:lnTo>
                  <a:lnTo>
                    <a:pt x="1042416" y="80848"/>
                  </a:lnTo>
                  <a:lnTo>
                    <a:pt x="1024763" y="28067"/>
                  </a:lnTo>
                  <a:lnTo>
                    <a:pt x="992378" y="28067"/>
                  </a:lnTo>
                  <a:lnTo>
                    <a:pt x="1027049" y="114058"/>
                  </a:lnTo>
                  <a:lnTo>
                    <a:pt x="1024890" y="116814"/>
                  </a:lnTo>
                  <a:lnTo>
                    <a:pt x="1022858" y="117614"/>
                  </a:lnTo>
                  <a:lnTo>
                    <a:pt x="1016254" y="117614"/>
                  </a:lnTo>
                  <a:lnTo>
                    <a:pt x="1011174" y="116001"/>
                  </a:lnTo>
                  <a:lnTo>
                    <a:pt x="1006094" y="112915"/>
                  </a:lnTo>
                  <a:lnTo>
                    <a:pt x="996569" y="134467"/>
                  </a:lnTo>
                  <a:lnTo>
                    <a:pt x="1003046" y="137642"/>
                  </a:lnTo>
                  <a:lnTo>
                    <a:pt x="1009777" y="140042"/>
                  </a:lnTo>
                  <a:lnTo>
                    <a:pt x="1017016" y="141554"/>
                  </a:lnTo>
                  <a:lnTo>
                    <a:pt x="1024890" y="142087"/>
                  </a:lnTo>
                  <a:lnTo>
                    <a:pt x="1036574" y="140538"/>
                  </a:lnTo>
                  <a:lnTo>
                    <a:pt x="1045591" y="135597"/>
                  </a:lnTo>
                  <a:lnTo>
                    <a:pt x="1052576" y="126771"/>
                  </a:lnTo>
                  <a:lnTo>
                    <a:pt x="1058672" y="113563"/>
                  </a:lnTo>
                  <a:lnTo>
                    <a:pt x="1091057" y="28067"/>
                  </a:lnTo>
                  <a:close/>
                </a:path>
                <a:path w="1599564" h="142239">
                  <a:moveTo>
                    <a:pt x="1237107" y="71615"/>
                  </a:moveTo>
                  <a:lnTo>
                    <a:pt x="1208786" y="29718"/>
                  </a:lnTo>
                  <a:lnTo>
                    <a:pt x="1207389" y="29464"/>
                  </a:lnTo>
                  <a:lnTo>
                    <a:pt x="1207389" y="72263"/>
                  </a:lnTo>
                  <a:lnTo>
                    <a:pt x="1206119" y="79540"/>
                  </a:lnTo>
                  <a:lnTo>
                    <a:pt x="1206119" y="79730"/>
                  </a:lnTo>
                  <a:lnTo>
                    <a:pt x="1202690" y="85928"/>
                  </a:lnTo>
                  <a:lnTo>
                    <a:pt x="1197102" y="90131"/>
                  </a:lnTo>
                  <a:lnTo>
                    <a:pt x="1189863" y="91694"/>
                  </a:lnTo>
                  <a:lnTo>
                    <a:pt x="1182751" y="90131"/>
                  </a:lnTo>
                  <a:lnTo>
                    <a:pt x="1179690" y="84899"/>
                  </a:lnTo>
                  <a:lnTo>
                    <a:pt x="1171956" y="71615"/>
                  </a:lnTo>
                  <a:lnTo>
                    <a:pt x="1173226" y="64236"/>
                  </a:lnTo>
                  <a:lnTo>
                    <a:pt x="1173226" y="63969"/>
                  </a:lnTo>
                  <a:lnTo>
                    <a:pt x="1176401" y="58331"/>
                  </a:lnTo>
                  <a:lnTo>
                    <a:pt x="1176655" y="57886"/>
                  </a:lnTo>
                  <a:lnTo>
                    <a:pt x="1176655" y="57746"/>
                  </a:lnTo>
                  <a:lnTo>
                    <a:pt x="1182116" y="53594"/>
                  </a:lnTo>
                  <a:lnTo>
                    <a:pt x="1181976" y="53594"/>
                  </a:lnTo>
                  <a:lnTo>
                    <a:pt x="1189482" y="51993"/>
                  </a:lnTo>
                  <a:lnTo>
                    <a:pt x="1207389" y="72263"/>
                  </a:lnTo>
                  <a:lnTo>
                    <a:pt x="1207389" y="29464"/>
                  </a:lnTo>
                  <a:lnTo>
                    <a:pt x="1189863" y="26035"/>
                  </a:lnTo>
                  <a:lnTo>
                    <a:pt x="1174242" y="28448"/>
                  </a:lnTo>
                  <a:lnTo>
                    <a:pt x="1160907" y="35179"/>
                  </a:lnTo>
                  <a:lnTo>
                    <a:pt x="1150620" y="45427"/>
                  </a:lnTo>
                  <a:lnTo>
                    <a:pt x="1144143" y="58331"/>
                  </a:lnTo>
                  <a:lnTo>
                    <a:pt x="1132332" y="58331"/>
                  </a:lnTo>
                  <a:lnTo>
                    <a:pt x="1132332" y="28067"/>
                  </a:lnTo>
                  <a:lnTo>
                    <a:pt x="1101217" y="28067"/>
                  </a:lnTo>
                  <a:lnTo>
                    <a:pt x="1101217" y="115671"/>
                  </a:lnTo>
                  <a:lnTo>
                    <a:pt x="1132332" y="115671"/>
                  </a:lnTo>
                  <a:lnTo>
                    <a:pt x="1132332" y="84899"/>
                  </a:lnTo>
                  <a:lnTo>
                    <a:pt x="1144016" y="84899"/>
                  </a:lnTo>
                  <a:lnTo>
                    <a:pt x="1150239" y="97967"/>
                  </a:lnTo>
                  <a:lnTo>
                    <a:pt x="1160399" y="108381"/>
                  </a:lnTo>
                  <a:lnTo>
                    <a:pt x="1173734" y="115290"/>
                  </a:lnTo>
                  <a:lnTo>
                    <a:pt x="1189482" y="117779"/>
                  </a:lnTo>
                  <a:lnTo>
                    <a:pt x="1208532" y="114147"/>
                  </a:lnTo>
                  <a:lnTo>
                    <a:pt x="1223645" y="104279"/>
                  </a:lnTo>
                  <a:lnTo>
                    <a:pt x="1232281" y="91694"/>
                  </a:lnTo>
                  <a:lnTo>
                    <a:pt x="1233551" y="89687"/>
                  </a:lnTo>
                  <a:lnTo>
                    <a:pt x="1237107" y="72263"/>
                  </a:lnTo>
                  <a:lnTo>
                    <a:pt x="1237107" y="71615"/>
                  </a:lnTo>
                  <a:close/>
                </a:path>
                <a:path w="1599564" h="142239">
                  <a:moveTo>
                    <a:pt x="1405382" y="89408"/>
                  </a:moveTo>
                  <a:lnTo>
                    <a:pt x="1393571" y="89408"/>
                  </a:lnTo>
                  <a:lnTo>
                    <a:pt x="1393571" y="28448"/>
                  </a:lnTo>
                  <a:lnTo>
                    <a:pt x="1362456" y="28448"/>
                  </a:lnTo>
                  <a:lnTo>
                    <a:pt x="1362456" y="89408"/>
                  </a:lnTo>
                  <a:lnTo>
                    <a:pt x="1337437" y="89408"/>
                  </a:lnTo>
                  <a:lnTo>
                    <a:pt x="1337437" y="28448"/>
                  </a:lnTo>
                  <a:lnTo>
                    <a:pt x="1306449" y="28448"/>
                  </a:lnTo>
                  <a:lnTo>
                    <a:pt x="1306449" y="89408"/>
                  </a:lnTo>
                  <a:lnTo>
                    <a:pt x="1281430" y="89408"/>
                  </a:lnTo>
                  <a:lnTo>
                    <a:pt x="1281430" y="28448"/>
                  </a:lnTo>
                  <a:lnTo>
                    <a:pt x="1250315" y="28448"/>
                  </a:lnTo>
                  <a:lnTo>
                    <a:pt x="1250315" y="89408"/>
                  </a:lnTo>
                  <a:lnTo>
                    <a:pt x="1250315" y="116078"/>
                  </a:lnTo>
                  <a:lnTo>
                    <a:pt x="1377188" y="116078"/>
                  </a:lnTo>
                  <a:lnTo>
                    <a:pt x="1377188" y="137668"/>
                  </a:lnTo>
                  <a:lnTo>
                    <a:pt x="1405382" y="137668"/>
                  </a:lnTo>
                  <a:lnTo>
                    <a:pt x="1405382" y="116078"/>
                  </a:lnTo>
                  <a:lnTo>
                    <a:pt x="1405382" y="89408"/>
                  </a:lnTo>
                  <a:close/>
                </a:path>
                <a:path w="1599564" h="142239">
                  <a:moveTo>
                    <a:pt x="1499997" y="74041"/>
                  </a:moveTo>
                  <a:lnTo>
                    <a:pt x="1498600" y="64643"/>
                  </a:lnTo>
                  <a:lnTo>
                    <a:pt x="1497330" y="55676"/>
                  </a:lnTo>
                  <a:lnTo>
                    <a:pt x="1489202" y="40386"/>
                  </a:lnTo>
                  <a:lnTo>
                    <a:pt x="1475232" y="29972"/>
                  </a:lnTo>
                  <a:lnTo>
                    <a:pt x="1471041" y="29083"/>
                  </a:lnTo>
                  <a:lnTo>
                    <a:pt x="1471041" y="64643"/>
                  </a:lnTo>
                  <a:lnTo>
                    <a:pt x="1440053" y="64643"/>
                  </a:lnTo>
                  <a:lnTo>
                    <a:pt x="1441831" y="54914"/>
                  </a:lnTo>
                  <a:lnTo>
                    <a:pt x="1447038" y="48768"/>
                  </a:lnTo>
                  <a:lnTo>
                    <a:pt x="1463929" y="48768"/>
                  </a:lnTo>
                  <a:lnTo>
                    <a:pt x="1469898" y="54914"/>
                  </a:lnTo>
                  <a:lnTo>
                    <a:pt x="1471041" y="64643"/>
                  </a:lnTo>
                  <a:lnTo>
                    <a:pt x="1471041" y="29083"/>
                  </a:lnTo>
                  <a:lnTo>
                    <a:pt x="1423289" y="39497"/>
                  </a:lnTo>
                  <a:lnTo>
                    <a:pt x="1410716" y="71932"/>
                  </a:lnTo>
                  <a:lnTo>
                    <a:pt x="1410716" y="72263"/>
                  </a:lnTo>
                  <a:lnTo>
                    <a:pt x="1414272" y="90792"/>
                  </a:lnTo>
                  <a:lnTo>
                    <a:pt x="1424051" y="105168"/>
                  </a:lnTo>
                  <a:lnTo>
                    <a:pt x="1439037" y="114477"/>
                  </a:lnTo>
                  <a:lnTo>
                    <a:pt x="1458214" y="117779"/>
                  </a:lnTo>
                  <a:lnTo>
                    <a:pt x="1470533" y="116522"/>
                  </a:lnTo>
                  <a:lnTo>
                    <a:pt x="1480820" y="112941"/>
                  </a:lnTo>
                  <a:lnTo>
                    <a:pt x="1489456" y="107327"/>
                  </a:lnTo>
                  <a:lnTo>
                    <a:pt x="1496568" y="99961"/>
                  </a:lnTo>
                  <a:lnTo>
                    <a:pt x="1490218" y="94780"/>
                  </a:lnTo>
                  <a:lnTo>
                    <a:pt x="1479296" y="85864"/>
                  </a:lnTo>
                  <a:lnTo>
                    <a:pt x="1472946" y="92189"/>
                  </a:lnTo>
                  <a:lnTo>
                    <a:pt x="1467358" y="94780"/>
                  </a:lnTo>
                  <a:lnTo>
                    <a:pt x="1449832" y="94780"/>
                  </a:lnTo>
                  <a:lnTo>
                    <a:pt x="1442974" y="90081"/>
                  </a:lnTo>
                  <a:lnTo>
                    <a:pt x="1440561" y="80352"/>
                  </a:lnTo>
                  <a:lnTo>
                    <a:pt x="1499870" y="80352"/>
                  </a:lnTo>
                  <a:lnTo>
                    <a:pt x="1499997" y="74041"/>
                  </a:lnTo>
                  <a:close/>
                </a:path>
                <a:path w="1599564" h="142239">
                  <a:moveTo>
                    <a:pt x="1599184" y="74041"/>
                  </a:moveTo>
                  <a:lnTo>
                    <a:pt x="1574546" y="29972"/>
                  </a:lnTo>
                  <a:lnTo>
                    <a:pt x="1570228" y="29083"/>
                  </a:lnTo>
                  <a:lnTo>
                    <a:pt x="1570228" y="64643"/>
                  </a:lnTo>
                  <a:lnTo>
                    <a:pt x="1539240" y="64643"/>
                  </a:lnTo>
                  <a:lnTo>
                    <a:pt x="1541145" y="54914"/>
                  </a:lnTo>
                  <a:lnTo>
                    <a:pt x="1546352" y="48768"/>
                  </a:lnTo>
                  <a:lnTo>
                    <a:pt x="1563243" y="48768"/>
                  </a:lnTo>
                  <a:lnTo>
                    <a:pt x="1569085" y="54914"/>
                  </a:lnTo>
                  <a:lnTo>
                    <a:pt x="1570228" y="64643"/>
                  </a:lnTo>
                  <a:lnTo>
                    <a:pt x="1570228" y="29083"/>
                  </a:lnTo>
                  <a:lnTo>
                    <a:pt x="1522476" y="39497"/>
                  </a:lnTo>
                  <a:lnTo>
                    <a:pt x="1510030" y="71932"/>
                  </a:lnTo>
                  <a:lnTo>
                    <a:pt x="1510030" y="72263"/>
                  </a:lnTo>
                  <a:lnTo>
                    <a:pt x="1513459" y="90792"/>
                  </a:lnTo>
                  <a:lnTo>
                    <a:pt x="1523238" y="105168"/>
                  </a:lnTo>
                  <a:lnTo>
                    <a:pt x="1538351" y="114477"/>
                  </a:lnTo>
                  <a:lnTo>
                    <a:pt x="1557528" y="117779"/>
                  </a:lnTo>
                  <a:lnTo>
                    <a:pt x="1569720" y="116522"/>
                  </a:lnTo>
                  <a:lnTo>
                    <a:pt x="1580007" y="112941"/>
                  </a:lnTo>
                  <a:lnTo>
                    <a:pt x="1588643" y="107327"/>
                  </a:lnTo>
                  <a:lnTo>
                    <a:pt x="1595755" y="99961"/>
                  </a:lnTo>
                  <a:lnTo>
                    <a:pt x="1589405" y="94780"/>
                  </a:lnTo>
                  <a:lnTo>
                    <a:pt x="1578610" y="85864"/>
                  </a:lnTo>
                  <a:lnTo>
                    <a:pt x="1572260" y="92189"/>
                  </a:lnTo>
                  <a:lnTo>
                    <a:pt x="1566672" y="94780"/>
                  </a:lnTo>
                  <a:lnTo>
                    <a:pt x="1549146" y="94780"/>
                  </a:lnTo>
                  <a:lnTo>
                    <a:pt x="1542288" y="90081"/>
                  </a:lnTo>
                  <a:lnTo>
                    <a:pt x="1539748" y="80352"/>
                  </a:lnTo>
                  <a:lnTo>
                    <a:pt x="1599057" y="80352"/>
                  </a:lnTo>
                  <a:lnTo>
                    <a:pt x="1599184" y="74041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466084" y="6470398"/>
              <a:ext cx="1781937" cy="91691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981706" y="6138240"/>
              <a:ext cx="289814" cy="16089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993516" y="5782576"/>
              <a:ext cx="322402" cy="335775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44499" y="5841149"/>
              <a:ext cx="1073518" cy="26145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46111" y="6251897"/>
              <a:ext cx="208622" cy="11579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214335" y="6245705"/>
              <a:ext cx="499287" cy="12198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37272" y="6445778"/>
              <a:ext cx="164731" cy="116476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58824" y="6470398"/>
              <a:ext cx="286245" cy="9169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55142" y="6138240"/>
              <a:ext cx="289826" cy="160896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776207" y="5841098"/>
              <a:ext cx="238518" cy="11024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036431" y="5864759"/>
              <a:ext cx="143636" cy="67410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8778494" y="6015481"/>
              <a:ext cx="509270" cy="86995"/>
            </a:xfrm>
            <a:custGeom>
              <a:avLst/>
              <a:gdLst/>
              <a:ahLst/>
              <a:cxnLst/>
              <a:rect l="l" t="t" r="r" b="b"/>
              <a:pathLst>
                <a:path w="509270" h="86995">
                  <a:moveTo>
                    <a:pt x="58674" y="66548"/>
                  </a:moveTo>
                  <a:lnTo>
                    <a:pt x="29337" y="33274"/>
                  </a:lnTo>
                  <a:lnTo>
                    <a:pt x="57912" y="1397"/>
                  </a:lnTo>
                  <a:lnTo>
                    <a:pt x="45847" y="1397"/>
                  </a:lnTo>
                  <a:lnTo>
                    <a:pt x="21463" y="29337"/>
                  </a:lnTo>
                  <a:lnTo>
                    <a:pt x="9652" y="29337"/>
                  </a:lnTo>
                  <a:lnTo>
                    <a:pt x="9652" y="1397"/>
                  </a:lnTo>
                  <a:lnTo>
                    <a:pt x="0" y="1397"/>
                  </a:lnTo>
                  <a:lnTo>
                    <a:pt x="0" y="66548"/>
                  </a:lnTo>
                  <a:lnTo>
                    <a:pt x="9652" y="66548"/>
                  </a:lnTo>
                  <a:lnTo>
                    <a:pt x="9652" y="37973"/>
                  </a:lnTo>
                  <a:lnTo>
                    <a:pt x="21717" y="37973"/>
                  </a:lnTo>
                  <a:lnTo>
                    <a:pt x="46609" y="66548"/>
                  </a:lnTo>
                  <a:lnTo>
                    <a:pt x="58674" y="66548"/>
                  </a:lnTo>
                  <a:close/>
                </a:path>
                <a:path w="509270" h="86995">
                  <a:moveTo>
                    <a:pt x="137795" y="34163"/>
                  </a:moveTo>
                  <a:lnTo>
                    <a:pt x="127889" y="8636"/>
                  </a:lnTo>
                  <a:lnTo>
                    <a:pt x="127889" y="34163"/>
                  </a:lnTo>
                  <a:lnTo>
                    <a:pt x="126111" y="44323"/>
                  </a:lnTo>
                  <a:lnTo>
                    <a:pt x="125984" y="44704"/>
                  </a:lnTo>
                  <a:lnTo>
                    <a:pt x="121158" y="52578"/>
                  </a:lnTo>
                  <a:lnTo>
                    <a:pt x="113792" y="57531"/>
                  </a:lnTo>
                  <a:lnTo>
                    <a:pt x="104902" y="59182"/>
                  </a:lnTo>
                  <a:lnTo>
                    <a:pt x="96647" y="57531"/>
                  </a:lnTo>
                  <a:lnTo>
                    <a:pt x="96266" y="57531"/>
                  </a:lnTo>
                  <a:lnTo>
                    <a:pt x="91186" y="54102"/>
                  </a:lnTo>
                  <a:lnTo>
                    <a:pt x="88646" y="52324"/>
                  </a:lnTo>
                  <a:lnTo>
                    <a:pt x="83312" y="44323"/>
                  </a:lnTo>
                  <a:lnTo>
                    <a:pt x="81407" y="34163"/>
                  </a:lnTo>
                  <a:lnTo>
                    <a:pt x="83312" y="23622"/>
                  </a:lnTo>
                  <a:lnTo>
                    <a:pt x="88646" y="15748"/>
                  </a:lnTo>
                  <a:lnTo>
                    <a:pt x="90297" y="14478"/>
                  </a:lnTo>
                  <a:lnTo>
                    <a:pt x="95961" y="10668"/>
                  </a:lnTo>
                  <a:lnTo>
                    <a:pt x="95580" y="10668"/>
                  </a:lnTo>
                  <a:lnTo>
                    <a:pt x="104902" y="8636"/>
                  </a:lnTo>
                  <a:lnTo>
                    <a:pt x="114744" y="10668"/>
                  </a:lnTo>
                  <a:lnTo>
                    <a:pt x="114160" y="10668"/>
                  </a:lnTo>
                  <a:lnTo>
                    <a:pt x="121031" y="15494"/>
                  </a:lnTo>
                  <a:lnTo>
                    <a:pt x="125984" y="23368"/>
                  </a:lnTo>
                  <a:lnTo>
                    <a:pt x="127889" y="34163"/>
                  </a:lnTo>
                  <a:lnTo>
                    <a:pt x="127889" y="8636"/>
                  </a:lnTo>
                  <a:lnTo>
                    <a:pt x="118110" y="2286"/>
                  </a:lnTo>
                  <a:lnTo>
                    <a:pt x="106680" y="0"/>
                  </a:lnTo>
                  <a:lnTo>
                    <a:pt x="98425" y="1143"/>
                  </a:lnTo>
                  <a:lnTo>
                    <a:pt x="91694" y="4318"/>
                  </a:lnTo>
                  <a:lnTo>
                    <a:pt x="86233" y="9017"/>
                  </a:lnTo>
                  <a:lnTo>
                    <a:pt x="81661" y="14478"/>
                  </a:lnTo>
                  <a:lnTo>
                    <a:pt x="81661" y="1397"/>
                  </a:lnTo>
                  <a:lnTo>
                    <a:pt x="72009" y="1397"/>
                  </a:lnTo>
                  <a:lnTo>
                    <a:pt x="72009" y="86741"/>
                  </a:lnTo>
                  <a:lnTo>
                    <a:pt x="81661" y="86741"/>
                  </a:lnTo>
                  <a:lnTo>
                    <a:pt x="81661" y="54102"/>
                  </a:lnTo>
                  <a:lnTo>
                    <a:pt x="85979" y="59182"/>
                  </a:lnTo>
                  <a:lnTo>
                    <a:pt x="91567" y="63754"/>
                  </a:lnTo>
                  <a:lnTo>
                    <a:pt x="98425" y="66802"/>
                  </a:lnTo>
                  <a:lnTo>
                    <a:pt x="106680" y="67945"/>
                  </a:lnTo>
                  <a:lnTo>
                    <a:pt x="118237" y="65532"/>
                  </a:lnTo>
                  <a:lnTo>
                    <a:pt x="127635" y="59182"/>
                  </a:lnTo>
                  <a:lnTo>
                    <a:pt x="128143" y="58928"/>
                  </a:lnTo>
                  <a:lnTo>
                    <a:pt x="135128" y="48260"/>
                  </a:lnTo>
                  <a:lnTo>
                    <a:pt x="137795" y="34163"/>
                  </a:lnTo>
                  <a:close/>
                </a:path>
                <a:path w="509270" h="86995">
                  <a:moveTo>
                    <a:pt x="213233" y="33909"/>
                  </a:moveTo>
                  <a:lnTo>
                    <a:pt x="212598" y="30353"/>
                  </a:lnTo>
                  <a:lnTo>
                    <a:pt x="211328" y="21971"/>
                  </a:lnTo>
                  <a:lnTo>
                    <a:pt x="211201" y="20955"/>
                  </a:lnTo>
                  <a:lnTo>
                    <a:pt x="205359" y="10033"/>
                  </a:lnTo>
                  <a:lnTo>
                    <a:pt x="203454" y="8636"/>
                  </a:lnTo>
                  <a:lnTo>
                    <a:pt x="203454" y="30353"/>
                  </a:lnTo>
                  <a:lnTo>
                    <a:pt x="161417" y="30353"/>
                  </a:lnTo>
                  <a:lnTo>
                    <a:pt x="163703" y="21971"/>
                  </a:lnTo>
                  <a:lnTo>
                    <a:pt x="163703" y="21590"/>
                  </a:lnTo>
                  <a:lnTo>
                    <a:pt x="168275" y="14605"/>
                  </a:lnTo>
                  <a:lnTo>
                    <a:pt x="174498" y="10033"/>
                  </a:lnTo>
                  <a:lnTo>
                    <a:pt x="173863" y="10033"/>
                  </a:lnTo>
                  <a:lnTo>
                    <a:pt x="182626" y="8128"/>
                  </a:lnTo>
                  <a:lnTo>
                    <a:pt x="191516" y="10033"/>
                  </a:lnTo>
                  <a:lnTo>
                    <a:pt x="197612" y="14859"/>
                  </a:lnTo>
                  <a:lnTo>
                    <a:pt x="201549" y="21971"/>
                  </a:lnTo>
                  <a:lnTo>
                    <a:pt x="203454" y="30353"/>
                  </a:lnTo>
                  <a:lnTo>
                    <a:pt x="203454" y="8636"/>
                  </a:lnTo>
                  <a:lnTo>
                    <a:pt x="202946" y="8128"/>
                  </a:lnTo>
                  <a:lnTo>
                    <a:pt x="195834" y="2667"/>
                  </a:lnTo>
                  <a:lnTo>
                    <a:pt x="182880" y="0"/>
                  </a:lnTo>
                  <a:lnTo>
                    <a:pt x="170180" y="2667"/>
                  </a:lnTo>
                  <a:lnTo>
                    <a:pt x="162814" y="8128"/>
                  </a:lnTo>
                  <a:lnTo>
                    <a:pt x="160401" y="10033"/>
                  </a:lnTo>
                  <a:lnTo>
                    <a:pt x="153924" y="20701"/>
                  </a:lnTo>
                  <a:lnTo>
                    <a:pt x="151638" y="33909"/>
                  </a:lnTo>
                  <a:lnTo>
                    <a:pt x="151638" y="34417"/>
                  </a:lnTo>
                  <a:lnTo>
                    <a:pt x="154178" y="48006"/>
                  </a:lnTo>
                  <a:lnTo>
                    <a:pt x="161290" y="58674"/>
                  </a:lnTo>
                  <a:lnTo>
                    <a:pt x="171577" y="65532"/>
                  </a:lnTo>
                  <a:lnTo>
                    <a:pt x="184150" y="68072"/>
                  </a:lnTo>
                  <a:lnTo>
                    <a:pt x="192659" y="67183"/>
                  </a:lnTo>
                  <a:lnTo>
                    <a:pt x="199771" y="64770"/>
                  </a:lnTo>
                  <a:lnTo>
                    <a:pt x="205740" y="60833"/>
                  </a:lnTo>
                  <a:lnTo>
                    <a:pt x="207137" y="59563"/>
                  </a:lnTo>
                  <a:lnTo>
                    <a:pt x="210820" y="56007"/>
                  </a:lnTo>
                  <a:lnTo>
                    <a:pt x="211201" y="56007"/>
                  </a:lnTo>
                  <a:lnTo>
                    <a:pt x="204978" y="50419"/>
                  </a:lnTo>
                  <a:lnTo>
                    <a:pt x="199517" y="56007"/>
                  </a:lnTo>
                  <a:lnTo>
                    <a:pt x="193421" y="59563"/>
                  </a:lnTo>
                  <a:lnTo>
                    <a:pt x="184404" y="59563"/>
                  </a:lnTo>
                  <a:lnTo>
                    <a:pt x="176149" y="58166"/>
                  </a:lnTo>
                  <a:lnTo>
                    <a:pt x="169164" y="53848"/>
                  </a:lnTo>
                  <a:lnTo>
                    <a:pt x="163957" y="46990"/>
                  </a:lnTo>
                  <a:lnTo>
                    <a:pt x="161417" y="37592"/>
                  </a:lnTo>
                  <a:lnTo>
                    <a:pt x="213106" y="37592"/>
                  </a:lnTo>
                  <a:lnTo>
                    <a:pt x="213233" y="33909"/>
                  </a:lnTo>
                  <a:close/>
                </a:path>
                <a:path w="509270" h="86995">
                  <a:moveTo>
                    <a:pt x="296672" y="57658"/>
                  </a:moveTo>
                  <a:lnTo>
                    <a:pt x="289306" y="57658"/>
                  </a:lnTo>
                  <a:lnTo>
                    <a:pt x="278892" y="34671"/>
                  </a:lnTo>
                  <a:lnTo>
                    <a:pt x="278892" y="57962"/>
                  </a:lnTo>
                  <a:lnTo>
                    <a:pt x="238226" y="57962"/>
                  </a:lnTo>
                  <a:lnTo>
                    <a:pt x="258699" y="10541"/>
                  </a:lnTo>
                  <a:lnTo>
                    <a:pt x="278765" y="57658"/>
                  </a:lnTo>
                  <a:lnTo>
                    <a:pt x="278892" y="34671"/>
                  </a:lnTo>
                  <a:lnTo>
                    <a:pt x="268097" y="10541"/>
                  </a:lnTo>
                  <a:lnTo>
                    <a:pt x="263779" y="889"/>
                  </a:lnTo>
                  <a:lnTo>
                    <a:pt x="253746" y="889"/>
                  </a:lnTo>
                  <a:lnTo>
                    <a:pt x="228219" y="57658"/>
                  </a:lnTo>
                  <a:lnTo>
                    <a:pt x="220853" y="57658"/>
                  </a:lnTo>
                  <a:lnTo>
                    <a:pt x="220853" y="83820"/>
                  </a:lnTo>
                  <a:lnTo>
                    <a:pt x="229616" y="83820"/>
                  </a:lnTo>
                  <a:lnTo>
                    <a:pt x="229616" y="66548"/>
                  </a:lnTo>
                  <a:lnTo>
                    <a:pt x="287909" y="66548"/>
                  </a:lnTo>
                  <a:lnTo>
                    <a:pt x="287909" y="83820"/>
                  </a:lnTo>
                  <a:lnTo>
                    <a:pt x="296672" y="83820"/>
                  </a:lnTo>
                  <a:lnTo>
                    <a:pt x="296672" y="66548"/>
                  </a:lnTo>
                  <a:lnTo>
                    <a:pt x="296672" y="57962"/>
                  </a:lnTo>
                  <a:lnTo>
                    <a:pt x="296672" y="57658"/>
                  </a:lnTo>
                  <a:close/>
                </a:path>
                <a:path w="509270" h="86995">
                  <a:moveTo>
                    <a:pt x="369443" y="1397"/>
                  </a:moveTo>
                  <a:lnTo>
                    <a:pt x="360045" y="1397"/>
                  </a:lnTo>
                  <a:lnTo>
                    <a:pt x="320548" y="51943"/>
                  </a:lnTo>
                  <a:lnTo>
                    <a:pt x="320548" y="1397"/>
                  </a:lnTo>
                  <a:lnTo>
                    <a:pt x="310769" y="1397"/>
                  </a:lnTo>
                  <a:lnTo>
                    <a:pt x="310769" y="66548"/>
                  </a:lnTo>
                  <a:lnTo>
                    <a:pt x="319913" y="66548"/>
                  </a:lnTo>
                  <a:lnTo>
                    <a:pt x="359791" y="15875"/>
                  </a:lnTo>
                  <a:lnTo>
                    <a:pt x="359791" y="66548"/>
                  </a:lnTo>
                  <a:lnTo>
                    <a:pt x="369443" y="66548"/>
                  </a:lnTo>
                  <a:lnTo>
                    <a:pt x="369443" y="1397"/>
                  </a:lnTo>
                  <a:close/>
                </a:path>
                <a:path w="509270" h="86995">
                  <a:moveTo>
                    <a:pt x="446024" y="1397"/>
                  </a:moveTo>
                  <a:lnTo>
                    <a:pt x="384048" y="1397"/>
                  </a:lnTo>
                  <a:lnTo>
                    <a:pt x="384048" y="10033"/>
                  </a:lnTo>
                  <a:lnTo>
                    <a:pt x="410083" y="10033"/>
                  </a:lnTo>
                  <a:lnTo>
                    <a:pt x="410083" y="66548"/>
                  </a:lnTo>
                  <a:lnTo>
                    <a:pt x="419735" y="66548"/>
                  </a:lnTo>
                  <a:lnTo>
                    <a:pt x="419735" y="10033"/>
                  </a:lnTo>
                  <a:lnTo>
                    <a:pt x="446024" y="10033"/>
                  </a:lnTo>
                  <a:lnTo>
                    <a:pt x="446024" y="1397"/>
                  </a:lnTo>
                  <a:close/>
                </a:path>
                <a:path w="509270" h="86995">
                  <a:moveTo>
                    <a:pt x="508889" y="18542"/>
                  </a:moveTo>
                  <a:lnTo>
                    <a:pt x="506603" y="12065"/>
                  </a:lnTo>
                  <a:lnTo>
                    <a:pt x="503555" y="9017"/>
                  </a:lnTo>
                  <a:lnTo>
                    <a:pt x="499618" y="5207"/>
                  </a:lnTo>
                  <a:lnTo>
                    <a:pt x="497459" y="2921"/>
                  </a:lnTo>
                  <a:lnTo>
                    <a:pt x="490347" y="508"/>
                  </a:lnTo>
                  <a:lnTo>
                    <a:pt x="471551" y="508"/>
                  </a:lnTo>
                  <a:lnTo>
                    <a:pt x="464693" y="2540"/>
                  </a:lnTo>
                  <a:lnTo>
                    <a:pt x="457454" y="5969"/>
                  </a:lnTo>
                  <a:lnTo>
                    <a:pt x="460248" y="13589"/>
                  </a:lnTo>
                  <a:lnTo>
                    <a:pt x="460375" y="13843"/>
                  </a:lnTo>
                  <a:lnTo>
                    <a:pt x="466344" y="10922"/>
                  </a:lnTo>
                  <a:lnTo>
                    <a:pt x="472440" y="9017"/>
                  </a:lnTo>
                  <a:lnTo>
                    <a:pt x="480187" y="9017"/>
                  </a:lnTo>
                  <a:lnTo>
                    <a:pt x="488315" y="10160"/>
                  </a:lnTo>
                  <a:lnTo>
                    <a:pt x="494411" y="13589"/>
                  </a:lnTo>
                  <a:lnTo>
                    <a:pt x="498221" y="19177"/>
                  </a:lnTo>
                  <a:lnTo>
                    <a:pt x="499491" y="26289"/>
                  </a:lnTo>
                  <a:lnTo>
                    <a:pt x="499618" y="9017"/>
                  </a:lnTo>
                  <a:lnTo>
                    <a:pt x="499618" y="29095"/>
                  </a:lnTo>
                  <a:lnTo>
                    <a:pt x="499618" y="36322"/>
                  </a:lnTo>
                  <a:lnTo>
                    <a:pt x="499618" y="42545"/>
                  </a:lnTo>
                  <a:lnTo>
                    <a:pt x="497967" y="49657"/>
                  </a:lnTo>
                  <a:lnTo>
                    <a:pt x="493268" y="55245"/>
                  </a:lnTo>
                  <a:lnTo>
                    <a:pt x="486410" y="58928"/>
                  </a:lnTo>
                  <a:lnTo>
                    <a:pt x="477901" y="60198"/>
                  </a:lnTo>
                  <a:lnTo>
                    <a:pt x="469138" y="60198"/>
                  </a:lnTo>
                  <a:lnTo>
                    <a:pt x="461518" y="55499"/>
                  </a:lnTo>
                  <a:lnTo>
                    <a:pt x="461518" y="38862"/>
                  </a:lnTo>
                  <a:lnTo>
                    <a:pt x="468249" y="33528"/>
                  </a:lnTo>
                  <a:lnTo>
                    <a:pt x="488569" y="33528"/>
                  </a:lnTo>
                  <a:lnTo>
                    <a:pt x="494792" y="34925"/>
                  </a:lnTo>
                  <a:lnTo>
                    <a:pt x="499618" y="36322"/>
                  </a:lnTo>
                  <a:lnTo>
                    <a:pt x="499618" y="29095"/>
                  </a:lnTo>
                  <a:lnTo>
                    <a:pt x="493649" y="27432"/>
                  </a:lnTo>
                  <a:lnTo>
                    <a:pt x="487934" y="26289"/>
                  </a:lnTo>
                  <a:lnTo>
                    <a:pt x="479552" y="26289"/>
                  </a:lnTo>
                  <a:lnTo>
                    <a:pt x="468249" y="27686"/>
                  </a:lnTo>
                  <a:lnTo>
                    <a:pt x="459359" y="31750"/>
                  </a:lnTo>
                  <a:lnTo>
                    <a:pt x="453644" y="38354"/>
                  </a:lnTo>
                  <a:lnTo>
                    <a:pt x="451612" y="47371"/>
                  </a:lnTo>
                  <a:lnTo>
                    <a:pt x="451612" y="47625"/>
                  </a:lnTo>
                  <a:lnTo>
                    <a:pt x="453771" y="56515"/>
                  </a:lnTo>
                  <a:lnTo>
                    <a:pt x="459232" y="62865"/>
                  </a:lnTo>
                  <a:lnTo>
                    <a:pt x="467106" y="66675"/>
                  </a:lnTo>
                  <a:lnTo>
                    <a:pt x="475996" y="67945"/>
                  </a:lnTo>
                  <a:lnTo>
                    <a:pt x="483870" y="67056"/>
                  </a:lnTo>
                  <a:lnTo>
                    <a:pt x="490347" y="64516"/>
                  </a:lnTo>
                  <a:lnTo>
                    <a:pt x="495554" y="60960"/>
                  </a:lnTo>
                  <a:lnTo>
                    <a:pt x="496189" y="60198"/>
                  </a:lnTo>
                  <a:lnTo>
                    <a:pt x="499491" y="56642"/>
                  </a:lnTo>
                  <a:lnTo>
                    <a:pt x="499491" y="66675"/>
                  </a:lnTo>
                  <a:lnTo>
                    <a:pt x="508889" y="66675"/>
                  </a:lnTo>
                  <a:lnTo>
                    <a:pt x="508889" y="56642"/>
                  </a:lnTo>
                  <a:lnTo>
                    <a:pt x="508889" y="18542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776081" y="6252186"/>
              <a:ext cx="291160" cy="115505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8770747" y="6438175"/>
              <a:ext cx="1117600" cy="147955"/>
            </a:xfrm>
            <a:custGeom>
              <a:avLst/>
              <a:gdLst/>
              <a:ahLst/>
              <a:cxnLst/>
              <a:rect l="l" t="t" r="r" b="b"/>
              <a:pathLst>
                <a:path w="1117600" h="147954">
                  <a:moveTo>
                    <a:pt x="97790" y="77762"/>
                  </a:moveTo>
                  <a:lnTo>
                    <a:pt x="94234" y="60325"/>
                  </a:lnTo>
                  <a:lnTo>
                    <a:pt x="94107" y="60109"/>
                  </a:lnTo>
                  <a:lnTo>
                    <a:pt x="92710" y="58153"/>
                  </a:lnTo>
                  <a:lnTo>
                    <a:pt x="84074" y="45732"/>
                  </a:lnTo>
                  <a:lnTo>
                    <a:pt x="68580" y="35852"/>
                  </a:lnTo>
                  <a:lnTo>
                    <a:pt x="67691" y="35687"/>
                  </a:lnTo>
                  <a:lnTo>
                    <a:pt x="67691" y="78397"/>
                  </a:lnTo>
                  <a:lnTo>
                    <a:pt x="66421" y="85674"/>
                  </a:lnTo>
                  <a:lnTo>
                    <a:pt x="62611" y="92075"/>
                  </a:lnTo>
                  <a:lnTo>
                    <a:pt x="56642" y="96291"/>
                  </a:lnTo>
                  <a:lnTo>
                    <a:pt x="49022" y="97853"/>
                  </a:lnTo>
                  <a:lnTo>
                    <a:pt x="41529" y="96291"/>
                  </a:lnTo>
                  <a:lnTo>
                    <a:pt x="30099" y="77762"/>
                  </a:lnTo>
                  <a:lnTo>
                    <a:pt x="31369" y="70396"/>
                  </a:lnTo>
                  <a:lnTo>
                    <a:pt x="48641" y="58153"/>
                  </a:lnTo>
                  <a:lnTo>
                    <a:pt x="56388" y="59728"/>
                  </a:lnTo>
                  <a:lnTo>
                    <a:pt x="62357" y="64046"/>
                  </a:lnTo>
                  <a:lnTo>
                    <a:pt x="66294" y="70396"/>
                  </a:lnTo>
                  <a:lnTo>
                    <a:pt x="67564" y="77762"/>
                  </a:lnTo>
                  <a:lnTo>
                    <a:pt x="67691" y="78397"/>
                  </a:lnTo>
                  <a:lnTo>
                    <a:pt x="67691" y="35687"/>
                  </a:lnTo>
                  <a:lnTo>
                    <a:pt x="29337" y="35852"/>
                  </a:lnTo>
                  <a:lnTo>
                    <a:pt x="127" y="77762"/>
                  </a:lnTo>
                  <a:lnTo>
                    <a:pt x="0" y="78397"/>
                  </a:lnTo>
                  <a:lnTo>
                    <a:pt x="3556" y="95834"/>
                  </a:lnTo>
                  <a:lnTo>
                    <a:pt x="48641" y="123913"/>
                  </a:lnTo>
                  <a:lnTo>
                    <a:pt x="68072" y="120345"/>
                  </a:lnTo>
                  <a:lnTo>
                    <a:pt x="83820" y="110426"/>
                  </a:lnTo>
                  <a:lnTo>
                    <a:pt x="92710" y="97853"/>
                  </a:lnTo>
                  <a:lnTo>
                    <a:pt x="94107" y="95834"/>
                  </a:lnTo>
                  <a:lnTo>
                    <a:pt x="97663" y="78397"/>
                  </a:lnTo>
                  <a:lnTo>
                    <a:pt x="97790" y="77762"/>
                  </a:lnTo>
                  <a:close/>
                </a:path>
                <a:path w="1117600" h="147954">
                  <a:moveTo>
                    <a:pt x="182880" y="34163"/>
                  </a:moveTo>
                  <a:lnTo>
                    <a:pt x="110871" y="34163"/>
                  </a:lnTo>
                  <a:lnTo>
                    <a:pt x="110871" y="121818"/>
                  </a:lnTo>
                  <a:lnTo>
                    <a:pt x="141986" y="121818"/>
                  </a:lnTo>
                  <a:lnTo>
                    <a:pt x="141986" y="60413"/>
                  </a:lnTo>
                  <a:lnTo>
                    <a:pt x="182880" y="60413"/>
                  </a:lnTo>
                  <a:lnTo>
                    <a:pt x="182880" y="34163"/>
                  </a:lnTo>
                  <a:close/>
                </a:path>
                <a:path w="1117600" h="147954">
                  <a:moveTo>
                    <a:pt x="291465" y="77597"/>
                  </a:moveTo>
                  <a:lnTo>
                    <a:pt x="267208" y="35382"/>
                  </a:lnTo>
                  <a:lnTo>
                    <a:pt x="260985" y="34099"/>
                  </a:lnTo>
                  <a:lnTo>
                    <a:pt x="260985" y="77597"/>
                  </a:lnTo>
                  <a:lnTo>
                    <a:pt x="260985" y="78079"/>
                  </a:lnTo>
                  <a:lnTo>
                    <a:pt x="259588" y="86182"/>
                  </a:lnTo>
                  <a:lnTo>
                    <a:pt x="255651" y="92481"/>
                  </a:lnTo>
                  <a:lnTo>
                    <a:pt x="249809" y="96558"/>
                  </a:lnTo>
                  <a:lnTo>
                    <a:pt x="242824" y="97993"/>
                  </a:lnTo>
                  <a:lnTo>
                    <a:pt x="235839" y="96558"/>
                  </a:lnTo>
                  <a:lnTo>
                    <a:pt x="229997" y="92481"/>
                  </a:lnTo>
                  <a:lnTo>
                    <a:pt x="226187" y="86182"/>
                  </a:lnTo>
                  <a:lnTo>
                    <a:pt x="224663" y="78079"/>
                  </a:lnTo>
                  <a:lnTo>
                    <a:pt x="224663" y="77597"/>
                  </a:lnTo>
                  <a:lnTo>
                    <a:pt x="226060" y="69723"/>
                  </a:lnTo>
                  <a:lnTo>
                    <a:pt x="229997" y="63411"/>
                  </a:lnTo>
                  <a:lnTo>
                    <a:pt x="235712" y="59309"/>
                  </a:lnTo>
                  <a:lnTo>
                    <a:pt x="242824" y="57823"/>
                  </a:lnTo>
                  <a:lnTo>
                    <a:pt x="249809" y="59309"/>
                  </a:lnTo>
                  <a:lnTo>
                    <a:pt x="255651" y="63411"/>
                  </a:lnTo>
                  <a:lnTo>
                    <a:pt x="259588" y="69723"/>
                  </a:lnTo>
                  <a:lnTo>
                    <a:pt x="260985" y="77597"/>
                  </a:lnTo>
                  <a:lnTo>
                    <a:pt x="260985" y="34099"/>
                  </a:lnTo>
                  <a:lnTo>
                    <a:pt x="252222" y="32219"/>
                  </a:lnTo>
                  <a:lnTo>
                    <a:pt x="243205" y="33324"/>
                  </a:lnTo>
                  <a:lnTo>
                    <a:pt x="236093" y="36309"/>
                  </a:lnTo>
                  <a:lnTo>
                    <a:pt x="230251" y="40640"/>
                  </a:lnTo>
                  <a:lnTo>
                    <a:pt x="225298" y="45847"/>
                  </a:lnTo>
                  <a:lnTo>
                    <a:pt x="225298" y="34163"/>
                  </a:lnTo>
                  <a:lnTo>
                    <a:pt x="194183" y="34163"/>
                  </a:lnTo>
                  <a:lnTo>
                    <a:pt x="194183" y="147739"/>
                  </a:lnTo>
                  <a:lnTo>
                    <a:pt x="225298" y="147739"/>
                  </a:lnTo>
                  <a:lnTo>
                    <a:pt x="225298" y="111125"/>
                  </a:lnTo>
                  <a:lnTo>
                    <a:pt x="230124" y="115912"/>
                  </a:lnTo>
                  <a:lnTo>
                    <a:pt x="236093" y="119926"/>
                  </a:lnTo>
                  <a:lnTo>
                    <a:pt x="243332" y="122732"/>
                  </a:lnTo>
                  <a:lnTo>
                    <a:pt x="252349" y="123748"/>
                  </a:lnTo>
                  <a:lnTo>
                    <a:pt x="267335" y="120611"/>
                  </a:lnTo>
                  <a:lnTo>
                    <a:pt x="272707" y="111125"/>
                  </a:lnTo>
                  <a:lnTo>
                    <a:pt x="280162" y="97993"/>
                  </a:lnTo>
                  <a:lnTo>
                    <a:pt x="291465" y="78079"/>
                  </a:lnTo>
                  <a:lnTo>
                    <a:pt x="291465" y="77597"/>
                  </a:lnTo>
                  <a:close/>
                </a:path>
                <a:path w="1117600" h="147954">
                  <a:moveTo>
                    <a:pt x="387096" y="72250"/>
                  </a:moveTo>
                  <a:lnTo>
                    <a:pt x="364109" y="35610"/>
                  </a:lnTo>
                  <a:lnTo>
                    <a:pt x="356997" y="34048"/>
                  </a:lnTo>
                  <a:lnTo>
                    <a:pt x="356997" y="86017"/>
                  </a:lnTo>
                  <a:lnTo>
                    <a:pt x="356997" y="98983"/>
                  </a:lnTo>
                  <a:lnTo>
                    <a:pt x="350647" y="104470"/>
                  </a:lnTo>
                  <a:lnTo>
                    <a:pt x="335026" y="104470"/>
                  </a:lnTo>
                  <a:lnTo>
                    <a:pt x="330454" y="100914"/>
                  </a:lnTo>
                  <a:lnTo>
                    <a:pt x="330454" y="87960"/>
                  </a:lnTo>
                  <a:lnTo>
                    <a:pt x="335534" y="83756"/>
                  </a:lnTo>
                  <a:lnTo>
                    <a:pt x="349250" y="83756"/>
                  </a:lnTo>
                  <a:lnTo>
                    <a:pt x="353695" y="84709"/>
                  </a:lnTo>
                  <a:lnTo>
                    <a:pt x="356997" y="86017"/>
                  </a:lnTo>
                  <a:lnTo>
                    <a:pt x="356997" y="34048"/>
                  </a:lnTo>
                  <a:lnTo>
                    <a:pt x="354838" y="33566"/>
                  </a:lnTo>
                  <a:lnTo>
                    <a:pt x="343916" y="32867"/>
                  </a:lnTo>
                  <a:lnTo>
                    <a:pt x="333248" y="33362"/>
                  </a:lnTo>
                  <a:lnTo>
                    <a:pt x="323977" y="34759"/>
                  </a:lnTo>
                  <a:lnTo>
                    <a:pt x="315722" y="36906"/>
                  </a:lnTo>
                  <a:lnTo>
                    <a:pt x="308102" y="39674"/>
                  </a:lnTo>
                  <a:lnTo>
                    <a:pt x="314452" y="61226"/>
                  </a:lnTo>
                  <a:lnTo>
                    <a:pt x="322453" y="58153"/>
                  </a:lnTo>
                  <a:lnTo>
                    <a:pt x="329692" y="56362"/>
                  </a:lnTo>
                  <a:lnTo>
                    <a:pt x="350901" y="56362"/>
                  </a:lnTo>
                  <a:lnTo>
                    <a:pt x="356743" y="61544"/>
                  </a:lnTo>
                  <a:lnTo>
                    <a:pt x="356743" y="72250"/>
                  </a:lnTo>
                  <a:lnTo>
                    <a:pt x="351663" y="70307"/>
                  </a:lnTo>
                  <a:lnTo>
                    <a:pt x="343789" y="68834"/>
                  </a:lnTo>
                  <a:lnTo>
                    <a:pt x="335407" y="68834"/>
                  </a:lnTo>
                  <a:lnTo>
                    <a:pt x="321183" y="70561"/>
                  </a:lnTo>
                  <a:lnTo>
                    <a:pt x="310261" y="75755"/>
                  </a:lnTo>
                  <a:lnTo>
                    <a:pt x="303149" y="84366"/>
                  </a:lnTo>
                  <a:lnTo>
                    <a:pt x="300736" y="96393"/>
                  </a:lnTo>
                  <a:lnTo>
                    <a:pt x="300736" y="96697"/>
                  </a:lnTo>
                  <a:lnTo>
                    <a:pt x="302895" y="108242"/>
                  </a:lnTo>
                  <a:lnTo>
                    <a:pt x="309118" y="116738"/>
                  </a:lnTo>
                  <a:lnTo>
                    <a:pt x="318516" y="121983"/>
                  </a:lnTo>
                  <a:lnTo>
                    <a:pt x="330327" y="123748"/>
                  </a:lnTo>
                  <a:lnTo>
                    <a:pt x="338455" y="122961"/>
                  </a:lnTo>
                  <a:lnTo>
                    <a:pt x="345440" y="120675"/>
                  </a:lnTo>
                  <a:lnTo>
                    <a:pt x="351409" y="117132"/>
                  </a:lnTo>
                  <a:lnTo>
                    <a:pt x="356489" y="112572"/>
                  </a:lnTo>
                  <a:lnTo>
                    <a:pt x="356489" y="121818"/>
                  </a:lnTo>
                  <a:lnTo>
                    <a:pt x="387096" y="121818"/>
                  </a:lnTo>
                  <a:lnTo>
                    <a:pt x="387096" y="112572"/>
                  </a:lnTo>
                  <a:lnTo>
                    <a:pt x="387096" y="104470"/>
                  </a:lnTo>
                  <a:lnTo>
                    <a:pt x="387096" y="72250"/>
                  </a:lnTo>
                  <a:close/>
                </a:path>
                <a:path w="1117600" h="147954">
                  <a:moveTo>
                    <a:pt x="492379" y="34505"/>
                  </a:moveTo>
                  <a:lnTo>
                    <a:pt x="461518" y="34505"/>
                  </a:lnTo>
                  <a:lnTo>
                    <a:pt x="461518" y="63715"/>
                  </a:lnTo>
                  <a:lnTo>
                    <a:pt x="434086" y="63715"/>
                  </a:lnTo>
                  <a:lnTo>
                    <a:pt x="434086" y="34505"/>
                  </a:lnTo>
                  <a:lnTo>
                    <a:pt x="402971" y="34505"/>
                  </a:lnTo>
                  <a:lnTo>
                    <a:pt x="402971" y="63715"/>
                  </a:lnTo>
                  <a:lnTo>
                    <a:pt x="402971" y="90385"/>
                  </a:lnTo>
                  <a:lnTo>
                    <a:pt x="402971" y="122135"/>
                  </a:lnTo>
                  <a:lnTo>
                    <a:pt x="434086" y="122135"/>
                  </a:lnTo>
                  <a:lnTo>
                    <a:pt x="434086" y="90385"/>
                  </a:lnTo>
                  <a:lnTo>
                    <a:pt x="461518" y="90385"/>
                  </a:lnTo>
                  <a:lnTo>
                    <a:pt x="461518" y="122135"/>
                  </a:lnTo>
                  <a:lnTo>
                    <a:pt x="492379" y="122135"/>
                  </a:lnTo>
                  <a:lnTo>
                    <a:pt x="492379" y="90385"/>
                  </a:lnTo>
                  <a:lnTo>
                    <a:pt x="492379" y="63715"/>
                  </a:lnTo>
                  <a:lnTo>
                    <a:pt x="492379" y="34505"/>
                  </a:lnTo>
                  <a:close/>
                </a:path>
                <a:path w="1117600" h="147954">
                  <a:moveTo>
                    <a:pt x="598551" y="34163"/>
                  </a:moveTo>
                  <a:lnTo>
                    <a:pt x="570230" y="34163"/>
                  </a:lnTo>
                  <a:lnTo>
                    <a:pt x="539750" y="76949"/>
                  </a:lnTo>
                  <a:lnTo>
                    <a:pt x="539750" y="34163"/>
                  </a:lnTo>
                  <a:lnTo>
                    <a:pt x="509143" y="34163"/>
                  </a:lnTo>
                  <a:lnTo>
                    <a:pt x="509143" y="121818"/>
                  </a:lnTo>
                  <a:lnTo>
                    <a:pt x="536829" y="121818"/>
                  </a:lnTo>
                  <a:lnTo>
                    <a:pt x="567944" y="77762"/>
                  </a:lnTo>
                  <a:lnTo>
                    <a:pt x="567944" y="121818"/>
                  </a:lnTo>
                  <a:lnTo>
                    <a:pt x="598551" y="121818"/>
                  </a:lnTo>
                  <a:lnTo>
                    <a:pt x="598551" y="34163"/>
                  </a:lnTo>
                  <a:close/>
                </a:path>
                <a:path w="1117600" h="147954">
                  <a:moveTo>
                    <a:pt x="699770" y="34163"/>
                  </a:moveTo>
                  <a:lnTo>
                    <a:pt x="668655" y="34163"/>
                  </a:lnTo>
                  <a:lnTo>
                    <a:pt x="668655" y="71602"/>
                  </a:lnTo>
                  <a:lnTo>
                    <a:pt x="665226" y="72720"/>
                  </a:lnTo>
                  <a:lnTo>
                    <a:pt x="661797" y="73228"/>
                  </a:lnTo>
                  <a:lnTo>
                    <a:pt x="648462" y="73228"/>
                  </a:lnTo>
                  <a:lnTo>
                    <a:pt x="644271" y="70142"/>
                  </a:lnTo>
                  <a:lnTo>
                    <a:pt x="644271" y="34163"/>
                  </a:lnTo>
                  <a:lnTo>
                    <a:pt x="613410" y="34163"/>
                  </a:lnTo>
                  <a:lnTo>
                    <a:pt x="613410" y="65112"/>
                  </a:lnTo>
                  <a:lnTo>
                    <a:pt x="616204" y="81483"/>
                  </a:lnTo>
                  <a:lnTo>
                    <a:pt x="623824" y="92240"/>
                  </a:lnTo>
                  <a:lnTo>
                    <a:pt x="635762" y="98158"/>
                  </a:lnTo>
                  <a:lnTo>
                    <a:pt x="651256" y="99949"/>
                  </a:lnTo>
                  <a:lnTo>
                    <a:pt x="657606" y="99949"/>
                  </a:lnTo>
                  <a:lnTo>
                    <a:pt x="663829" y="99148"/>
                  </a:lnTo>
                  <a:lnTo>
                    <a:pt x="668655" y="97993"/>
                  </a:lnTo>
                  <a:lnTo>
                    <a:pt x="668655" y="121818"/>
                  </a:lnTo>
                  <a:lnTo>
                    <a:pt x="699770" y="121818"/>
                  </a:lnTo>
                  <a:lnTo>
                    <a:pt x="699770" y="34163"/>
                  </a:lnTo>
                  <a:close/>
                </a:path>
                <a:path w="1117600" h="147954">
                  <a:moveTo>
                    <a:pt x="802259" y="80175"/>
                  </a:moveTo>
                  <a:lnTo>
                    <a:pt x="796975" y="70777"/>
                  </a:lnTo>
                  <a:lnTo>
                    <a:pt x="777494" y="36106"/>
                  </a:lnTo>
                  <a:lnTo>
                    <a:pt x="773303" y="35267"/>
                  </a:lnTo>
                  <a:lnTo>
                    <a:pt x="773303" y="70777"/>
                  </a:lnTo>
                  <a:lnTo>
                    <a:pt x="742315" y="70777"/>
                  </a:lnTo>
                  <a:lnTo>
                    <a:pt x="773303" y="70777"/>
                  </a:lnTo>
                  <a:lnTo>
                    <a:pt x="773303" y="35267"/>
                  </a:lnTo>
                  <a:lnTo>
                    <a:pt x="725551" y="45605"/>
                  </a:lnTo>
                  <a:lnTo>
                    <a:pt x="712978" y="78079"/>
                  </a:lnTo>
                  <a:lnTo>
                    <a:pt x="712978" y="78397"/>
                  </a:lnTo>
                  <a:lnTo>
                    <a:pt x="716534" y="96939"/>
                  </a:lnTo>
                  <a:lnTo>
                    <a:pt x="726313" y="111315"/>
                  </a:lnTo>
                  <a:lnTo>
                    <a:pt x="741299" y="120624"/>
                  </a:lnTo>
                  <a:lnTo>
                    <a:pt x="760476" y="123913"/>
                  </a:lnTo>
                  <a:lnTo>
                    <a:pt x="772795" y="122669"/>
                  </a:lnTo>
                  <a:lnTo>
                    <a:pt x="783082" y="119087"/>
                  </a:lnTo>
                  <a:lnTo>
                    <a:pt x="791718" y="113474"/>
                  </a:lnTo>
                  <a:lnTo>
                    <a:pt x="798830" y="106108"/>
                  </a:lnTo>
                  <a:lnTo>
                    <a:pt x="792467" y="100914"/>
                  </a:lnTo>
                  <a:lnTo>
                    <a:pt x="781558" y="91998"/>
                  </a:lnTo>
                  <a:lnTo>
                    <a:pt x="775208" y="98336"/>
                  </a:lnTo>
                  <a:lnTo>
                    <a:pt x="769620" y="100914"/>
                  </a:lnTo>
                  <a:lnTo>
                    <a:pt x="752094" y="100914"/>
                  </a:lnTo>
                  <a:lnTo>
                    <a:pt x="745236" y="96215"/>
                  </a:lnTo>
                  <a:lnTo>
                    <a:pt x="742823" y="86512"/>
                  </a:lnTo>
                  <a:lnTo>
                    <a:pt x="802132" y="86512"/>
                  </a:lnTo>
                  <a:lnTo>
                    <a:pt x="802259" y="80175"/>
                  </a:lnTo>
                  <a:close/>
                </a:path>
                <a:path w="1117600" h="147954">
                  <a:moveTo>
                    <a:pt x="905129" y="34505"/>
                  </a:moveTo>
                  <a:lnTo>
                    <a:pt x="874141" y="34505"/>
                  </a:lnTo>
                  <a:lnTo>
                    <a:pt x="874141" y="63715"/>
                  </a:lnTo>
                  <a:lnTo>
                    <a:pt x="846836" y="63715"/>
                  </a:lnTo>
                  <a:lnTo>
                    <a:pt x="846836" y="34505"/>
                  </a:lnTo>
                  <a:lnTo>
                    <a:pt x="815721" y="34505"/>
                  </a:lnTo>
                  <a:lnTo>
                    <a:pt x="815721" y="63715"/>
                  </a:lnTo>
                  <a:lnTo>
                    <a:pt x="815721" y="90385"/>
                  </a:lnTo>
                  <a:lnTo>
                    <a:pt x="815721" y="122135"/>
                  </a:lnTo>
                  <a:lnTo>
                    <a:pt x="846836" y="122135"/>
                  </a:lnTo>
                  <a:lnTo>
                    <a:pt x="846836" y="90385"/>
                  </a:lnTo>
                  <a:lnTo>
                    <a:pt x="874141" y="90385"/>
                  </a:lnTo>
                  <a:lnTo>
                    <a:pt x="874141" y="122135"/>
                  </a:lnTo>
                  <a:lnTo>
                    <a:pt x="905129" y="122135"/>
                  </a:lnTo>
                  <a:lnTo>
                    <a:pt x="905129" y="90385"/>
                  </a:lnTo>
                  <a:lnTo>
                    <a:pt x="905129" y="63715"/>
                  </a:lnTo>
                  <a:lnTo>
                    <a:pt x="905129" y="34505"/>
                  </a:lnTo>
                  <a:close/>
                </a:path>
                <a:path w="1117600" h="147954">
                  <a:moveTo>
                    <a:pt x="1011174" y="34163"/>
                  </a:moveTo>
                  <a:lnTo>
                    <a:pt x="982853" y="34163"/>
                  </a:lnTo>
                  <a:lnTo>
                    <a:pt x="952373" y="76949"/>
                  </a:lnTo>
                  <a:lnTo>
                    <a:pt x="952373" y="34163"/>
                  </a:lnTo>
                  <a:lnTo>
                    <a:pt x="921766" y="34163"/>
                  </a:lnTo>
                  <a:lnTo>
                    <a:pt x="921766" y="121818"/>
                  </a:lnTo>
                  <a:lnTo>
                    <a:pt x="949452" y="121818"/>
                  </a:lnTo>
                  <a:lnTo>
                    <a:pt x="980567" y="77762"/>
                  </a:lnTo>
                  <a:lnTo>
                    <a:pt x="980567" y="121818"/>
                  </a:lnTo>
                  <a:lnTo>
                    <a:pt x="1011174" y="121818"/>
                  </a:lnTo>
                  <a:lnTo>
                    <a:pt x="1011174" y="34163"/>
                  </a:lnTo>
                  <a:close/>
                </a:path>
                <a:path w="1117600" h="147954">
                  <a:moveTo>
                    <a:pt x="1104646" y="0"/>
                  </a:moveTo>
                  <a:lnTo>
                    <a:pt x="1086485" y="0"/>
                  </a:lnTo>
                  <a:lnTo>
                    <a:pt x="1084580" y="5651"/>
                  </a:lnTo>
                  <a:lnTo>
                    <a:pt x="1080770" y="9385"/>
                  </a:lnTo>
                  <a:lnTo>
                    <a:pt x="1064133" y="9385"/>
                  </a:lnTo>
                  <a:lnTo>
                    <a:pt x="1060323" y="5651"/>
                  </a:lnTo>
                  <a:lnTo>
                    <a:pt x="1058418" y="0"/>
                  </a:lnTo>
                  <a:lnTo>
                    <a:pt x="1040130" y="0"/>
                  </a:lnTo>
                  <a:lnTo>
                    <a:pt x="1043432" y="11506"/>
                  </a:lnTo>
                  <a:lnTo>
                    <a:pt x="1050163" y="19939"/>
                  </a:lnTo>
                  <a:lnTo>
                    <a:pt x="1059942" y="25133"/>
                  </a:lnTo>
                  <a:lnTo>
                    <a:pt x="1072388" y="26873"/>
                  </a:lnTo>
                  <a:lnTo>
                    <a:pt x="1084961" y="25133"/>
                  </a:lnTo>
                  <a:lnTo>
                    <a:pt x="1094867" y="19939"/>
                  </a:lnTo>
                  <a:lnTo>
                    <a:pt x="1101598" y="11506"/>
                  </a:lnTo>
                  <a:lnTo>
                    <a:pt x="1102233" y="9385"/>
                  </a:lnTo>
                  <a:lnTo>
                    <a:pt x="1104646" y="0"/>
                  </a:lnTo>
                  <a:close/>
                </a:path>
                <a:path w="1117600" h="147954">
                  <a:moveTo>
                    <a:pt x="1117346" y="34163"/>
                  </a:moveTo>
                  <a:lnTo>
                    <a:pt x="1089025" y="34163"/>
                  </a:lnTo>
                  <a:lnTo>
                    <a:pt x="1058545" y="76949"/>
                  </a:lnTo>
                  <a:lnTo>
                    <a:pt x="1058545" y="34163"/>
                  </a:lnTo>
                  <a:lnTo>
                    <a:pt x="1027938" y="34163"/>
                  </a:lnTo>
                  <a:lnTo>
                    <a:pt x="1027938" y="121818"/>
                  </a:lnTo>
                  <a:lnTo>
                    <a:pt x="1055624" y="121818"/>
                  </a:lnTo>
                  <a:lnTo>
                    <a:pt x="1086739" y="77762"/>
                  </a:lnTo>
                  <a:lnTo>
                    <a:pt x="1086739" y="121818"/>
                  </a:lnTo>
                  <a:lnTo>
                    <a:pt x="1117346" y="121818"/>
                  </a:lnTo>
                  <a:lnTo>
                    <a:pt x="1117346" y="34163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92810" y="1165936"/>
              <a:ext cx="284251" cy="31755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966338" y="1131341"/>
              <a:ext cx="344525" cy="379196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973196" y="2987205"/>
              <a:ext cx="346075" cy="338924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791327" y="1165936"/>
              <a:ext cx="284251" cy="31755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276590" y="2052865"/>
              <a:ext cx="346075" cy="33892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261222" y="1131341"/>
              <a:ext cx="344525" cy="379196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285098" y="6138240"/>
              <a:ext cx="289814" cy="160896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295132" y="5820740"/>
              <a:ext cx="284251" cy="31755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55739" y="5764428"/>
              <a:ext cx="344525" cy="3791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" y="2539"/>
            <a:ext cx="10692130" cy="7557770"/>
            <a:chOff x="-190" y="2539"/>
            <a:chExt cx="10692130" cy="7557770"/>
          </a:xfrm>
        </p:grpSpPr>
        <p:sp>
          <p:nvSpPr>
            <p:cNvPr id="3" name="object 3"/>
            <p:cNvSpPr/>
            <p:nvPr/>
          </p:nvSpPr>
          <p:spPr>
            <a:xfrm>
              <a:off x="5345810" y="2539"/>
              <a:ext cx="5346065" cy="3778885"/>
            </a:xfrm>
            <a:custGeom>
              <a:avLst/>
              <a:gdLst/>
              <a:ahLst/>
              <a:cxnLst/>
              <a:rect l="l" t="t" r="r" b="b"/>
              <a:pathLst>
                <a:path w="5346065" h="3778885">
                  <a:moveTo>
                    <a:pt x="5345938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5345938" y="3778758"/>
                  </a:lnTo>
                  <a:lnTo>
                    <a:pt x="5345938" y="0"/>
                  </a:lnTo>
                  <a:close/>
                </a:path>
              </a:pathLst>
            </a:custGeom>
            <a:solidFill>
              <a:srgbClr val="093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90" y="2539"/>
              <a:ext cx="5346065" cy="3778885"/>
            </a:xfrm>
            <a:custGeom>
              <a:avLst/>
              <a:gdLst/>
              <a:ahLst/>
              <a:cxnLst/>
              <a:rect l="l" t="t" r="r" b="b"/>
              <a:pathLst>
                <a:path w="5346065" h="3778885">
                  <a:moveTo>
                    <a:pt x="5345938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5345938" y="3778758"/>
                  </a:lnTo>
                  <a:lnTo>
                    <a:pt x="5345938" y="0"/>
                  </a:lnTo>
                  <a:close/>
                </a:path>
              </a:pathLst>
            </a:custGeom>
            <a:solidFill>
              <a:srgbClr val="032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5810" y="3781241"/>
              <a:ext cx="5346065" cy="3778885"/>
            </a:xfrm>
            <a:custGeom>
              <a:avLst/>
              <a:gdLst/>
              <a:ahLst/>
              <a:cxnLst/>
              <a:rect l="l" t="t" r="r" b="b"/>
              <a:pathLst>
                <a:path w="5346065" h="3778884">
                  <a:moveTo>
                    <a:pt x="5345938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5345938" y="3778758"/>
                  </a:lnTo>
                  <a:lnTo>
                    <a:pt x="5345938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90" y="3781241"/>
              <a:ext cx="5346065" cy="3778885"/>
            </a:xfrm>
            <a:custGeom>
              <a:avLst/>
              <a:gdLst/>
              <a:ahLst/>
              <a:cxnLst/>
              <a:rect l="l" t="t" r="r" b="b"/>
              <a:pathLst>
                <a:path w="5346065" h="3778884">
                  <a:moveTo>
                    <a:pt x="5345938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5345938" y="3778758"/>
                  </a:lnTo>
                  <a:lnTo>
                    <a:pt x="5345938" y="0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135" y="1938985"/>
              <a:ext cx="112364" cy="1471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9008" y="1977134"/>
              <a:ext cx="92250" cy="1087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4611" y="1977698"/>
              <a:ext cx="214375" cy="1058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3625" y="1976377"/>
              <a:ext cx="147929" cy="1097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4694" y="1978508"/>
              <a:ext cx="88389" cy="1050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1534" y="1976377"/>
              <a:ext cx="99240" cy="1097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48281" y="1978151"/>
              <a:ext cx="93980" cy="105410"/>
            </a:xfrm>
            <a:custGeom>
              <a:avLst/>
              <a:gdLst/>
              <a:ahLst/>
              <a:cxnLst/>
              <a:rect l="l" t="t" r="r" b="b"/>
              <a:pathLst>
                <a:path w="93980" h="105410">
                  <a:moveTo>
                    <a:pt x="93853" y="45720"/>
                  </a:moveTo>
                  <a:lnTo>
                    <a:pt x="15621" y="45720"/>
                  </a:lnTo>
                  <a:lnTo>
                    <a:pt x="15621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59690"/>
                  </a:lnTo>
                  <a:lnTo>
                    <a:pt x="0" y="105410"/>
                  </a:lnTo>
                  <a:lnTo>
                    <a:pt x="15621" y="105410"/>
                  </a:lnTo>
                  <a:lnTo>
                    <a:pt x="15621" y="59690"/>
                  </a:lnTo>
                  <a:lnTo>
                    <a:pt x="78486" y="59690"/>
                  </a:lnTo>
                  <a:lnTo>
                    <a:pt x="78486" y="105410"/>
                  </a:lnTo>
                  <a:lnTo>
                    <a:pt x="93853" y="105410"/>
                  </a:lnTo>
                  <a:lnTo>
                    <a:pt x="93853" y="59690"/>
                  </a:lnTo>
                  <a:lnTo>
                    <a:pt x="93853" y="4572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6766" y="1978151"/>
              <a:ext cx="145035" cy="105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0503" y="1976377"/>
              <a:ext cx="99240" cy="1097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690876" y="1941321"/>
              <a:ext cx="114300" cy="142240"/>
            </a:xfrm>
            <a:custGeom>
              <a:avLst/>
              <a:gdLst/>
              <a:ahLst/>
              <a:cxnLst/>
              <a:rect l="l" t="t" r="r" b="b"/>
              <a:pathLst>
                <a:path w="114300" h="142239">
                  <a:moveTo>
                    <a:pt x="11404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142240"/>
                  </a:lnTo>
                  <a:lnTo>
                    <a:pt x="16002" y="142240"/>
                  </a:lnTo>
                  <a:lnTo>
                    <a:pt x="16002" y="15240"/>
                  </a:lnTo>
                  <a:lnTo>
                    <a:pt x="97917" y="15240"/>
                  </a:lnTo>
                  <a:lnTo>
                    <a:pt x="97917" y="142240"/>
                  </a:lnTo>
                  <a:lnTo>
                    <a:pt x="114046" y="142240"/>
                  </a:lnTo>
                  <a:lnTo>
                    <a:pt x="114046" y="15240"/>
                  </a:lnTo>
                  <a:lnTo>
                    <a:pt x="11404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36037" y="1976377"/>
              <a:ext cx="109523" cy="1097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3705" y="1935429"/>
              <a:ext cx="374091" cy="1806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69563" y="1976377"/>
              <a:ext cx="222910" cy="1097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17086" y="1978508"/>
              <a:ext cx="89001" cy="10505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731641" y="1978151"/>
              <a:ext cx="93980" cy="105410"/>
            </a:xfrm>
            <a:custGeom>
              <a:avLst/>
              <a:gdLst/>
              <a:ahLst/>
              <a:cxnLst/>
              <a:rect l="l" t="t" r="r" b="b"/>
              <a:pathLst>
                <a:path w="93979" h="105410">
                  <a:moveTo>
                    <a:pt x="93980" y="0"/>
                  </a:moveTo>
                  <a:lnTo>
                    <a:pt x="78486" y="0"/>
                  </a:lnTo>
                  <a:lnTo>
                    <a:pt x="78486" y="45720"/>
                  </a:lnTo>
                  <a:lnTo>
                    <a:pt x="15621" y="45720"/>
                  </a:lnTo>
                  <a:lnTo>
                    <a:pt x="15621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59690"/>
                  </a:lnTo>
                  <a:lnTo>
                    <a:pt x="0" y="105410"/>
                  </a:lnTo>
                  <a:lnTo>
                    <a:pt x="15621" y="105410"/>
                  </a:lnTo>
                  <a:lnTo>
                    <a:pt x="15621" y="59690"/>
                  </a:lnTo>
                  <a:lnTo>
                    <a:pt x="78486" y="59690"/>
                  </a:lnTo>
                  <a:lnTo>
                    <a:pt x="78486" y="105410"/>
                  </a:lnTo>
                  <a:lnTo>
                    <a:pt x="93980" y="105410"/>
                  </a:lnTo>
                  <a:lnTo>
                    <a:pt x="93980" y="59690"/>
                  </a:lnTo>
                  <a:lnTo>
                    <a:pt x="93980" y="45720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54196" y="1976377"/>
              <a:ext cx="109522" cy="1097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5513" y="1976377"/>
              <a:ext cx="99239" cy="1097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79347" y="2220219"/>
              <a:ext cx="222503" cy="1097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0044" y="2220974"/>
              <a:ext cx="289560" cy="10871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953006" y="2221991"/>
              <a:ext cx="153035" cy="105410"/>
            </a:xfrm>
            <a:custGeom>
              <a:avLst/>
              <a:gdLst/>
              <a:ahLst/>
              <a:cxnLst/>
              <a:rect l="l" t="t" r="r" b="b"/>
              <a:pathLst>
                <a:path w="153035" h="105410">
                  <a:moveTo>
                    <a:pt x="152781" y="91440"/>
                  </a:moveTo>
                  <a:lnTo>
                    <a:pt x="84074" y="91440"/>
                  </a:lnTo>
                  <a:lnTo>
                    <a:pt x="84074" y="0"/>
                  </a:lnTo>
                  <a:lnTo>
                    <a:pt x="68707" y="0"/>
                  </a:lnTo>
                  <a:lnTo>
                    <a:pt x="68707" y="91440"/>
                  </a:lnTo>
                  <a:lnTo>
                    <a:pt x="15621" y="91440"/>
                  </a:lnTo>
                  <a:lnTo>
                    <a:pt x="15621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05410"/>
                  </a:lnTo>
                  <a:lnTo>
                    <a:pt x="152781" y="105410"/>
                  </a:lnTo>
                  <a:lnTo>
                    <a:pt x="152781" y="9144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90165" y="2220219"/>
              <a:ext cx="143309" cy="10972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260981" y="2221991"/>
              <a:ext cx="93980" cy="105410"/>
            </a:xfrm>
            <a:custGeom>
              <a:avLst/>
              <a:gdLst/>
              <a:ahLst/>
              <a:cxnLst/>
              <a:rect l="l" t="t" r="r" b="b"/>
              <a:pathLst>
                <a:path w="93980" h="105410">
                  <a:moveTo>
                    <a:pt x="93980" y="45720"/>
                  </a:moveTo>
                  <a:lnTo>
                    <a:pt x="15748" y="45720"/>
                  </a:lnTo>
                  <a:lnTo>
                    <a:pt x="15748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59690"/>
                  </a:lnTo>
                  <a:lnTo>
                    <a:pt x="0" y="105410"/>
                  </a:lnTo>
                  <a:lnTo>
                    <a:pt x="15748" y="105410"/>
                  </a:lnTo>
                  <a:lnTo>
                    <a:pt x="15748" y="59690"/>
                  </a:lnTo>
                  <a:lnTo>
                    <a:pt x="78486" y="59690"/>
                  </a:lnTo>
                  <a:lnTo>
                    <a:pt x="78486" y="105410"/>
                  </a:lnTo>
                  <a:lnTo>
                    <a:pt x="93980" y="105410"/>
                  </a:lnTo>
                  <a:lnTo>
                    <a:pt x="93980" y="59690"/>
                  </a:lnTo>
                  <a:lnTo>
                    <a:pt x="93980" y="4572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39466" y="2221991"/>
              <a:ext cx="145035" cy="10541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3203" y="2220219"/>
              <a:ext cx="99240" cy="10972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00909" y="2222347"/>
              <a:ext cx="112165" cy="10505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841752" y="2220213"/>
              <a:ext cx="522605" cy="140335"/>
            </a:xfrm>
            <a:custGeom>
              <a:avLst/>
              <a:gdLst/>
              <a:ahLst/>
              <a:cxnLst/>
              <a:rect l="l" t="t" r="r" b="b"/>
              <a:pathLst>
                <a:path w="522604" h="140335">
                  <a:moveTo>
                    <a:pt x="99187" y="54610"/>
                  </a:moveTo>
                  <a:lnTo>
                    <a:pt x="98425" y="48895"/>
                  </a:lnTo>
                  <a:lnTo>
                    <a:pt x="96139" y="33782"/>
                  </a:lnTo>
                  <a:lnTo>
                    <a:pt x="86487" y="16129"/>
                  </a:lnTo>
                  <a:lnTo>
                    <a:pt x="83566" y="13843"/>
                  </a:lnTo>
                  <a:lnTo>
                    <a:pt x="83566" y="48895"/>
                  </a:lnTo>
                  <a:lnTo>
                    <a:pt x="15875" y="48895"/>
                  </a:lnTo>
                  <a:lnTo>
                    <a:pt x="19558" y="34798"/>
                  </a:lnTo>
                  <a:lnTo>
                    <a:pt x="26797" y="23368"/>
                  </a:lnTo>
                  <a:lnTo>
                    <a:pt x="37084" y="15875"/>
                  </a:lnTo>
                  <a:lnTo>
                    <a:pt x="36944" y="15875"/>
                  </a:lnTo>
                  <a:lnTo>
                    <a:pt x="50038" y="13208"/>
                  </a:lnTo>
                  <a:lnTo>
                    <a:pt x="64376" y="16129"/>
                  </a:lnTo>
                  <a:lnTo>
                    <a:pt x="64008" y="16129"/>
                  </a:lnTo>
                  <a:lnTo>
                    <a:pt x="74041" y="24003"/>
                  </a:lnTo>
                  <a:lnTo>
                    <a:pt x="80518" y="35306"/>
                  </a:lnTo>
                  <a:lnTo>
                    <a:pt x="83566" y="48895"/>
                  </a:lnTo>
                  <a:lnTo>
                    <a:pt x="83566" y="13843"/>
                  </a:lnTo>
                  <a:lnTo>
                    <a:pt x="82677" y="13208"/>
                  </a:lnTo>
                  <a:lnTo>
                    <a:pt x="71272" y="4445"/>
                  </a:lnTo>
                  <a:lnTo>
                    <a:pt x="71691" y="4445"/>
                  </a:lnTo>
                  <a:lnTo>
                    <a:pt x="50419" y="0"/>
                  </a:lnTo>
                  <a:lnTo>
                    <a:pt x="29260" y="4445"/>
                  </a:lnTo>
                  <a:lnTo>
                    <a:pt x="29845" y="4445"/>
                  </a:lnTo>
                  <a:lnTo>
                    <a:pt x="14224" y="15875"/>
                  </a:lnTo>
                  <a:lnTo>
                    <a:pt x="3810" y="33274"/>
                  </a:lnTo>
                  <a:lnTo>
                    <a:pt x="0" y="54610"/>
                  </a:lnTo>
                  <a:lnTo>
                    <a:pt x="127" y="55372"/>
                  </a:lnTo>
                  <a:lnTo>
                    <a:pt x="4191" y="77216"/>
                  </a:lnTo>
                  <a:lnTo>
                    <a:pt x="15494" y="94488"/>
                  </a:lnTo>
                  <a:lnTo>
                    <a:pt x="32131" y="105664"/>
                  </a:lnTo>
                  <a:lnTo>
                    <a:pt x="52451" y="109728"/>
                  </a:lnTo>
                  <a:lnTo>
                    <a:pt x="66167" y="108331"/>
                  </a:lnTo>
                  <a:lnTo>
                    <a:pt x="77597" y="104267"/>
                  </a:lnTo>
                  <a:lnTo>
                    <a:pt x="87376" y="98044"/>
                  </a:lnTo>
                  <a:lnTo>
                    <a:pt x="89408" y="96012"/>
                  </a:lnTo>
                  <a:lnTo>
                    <a:pt x="95758" y="89916"/>
                  </a:lnTo>
                  <a:lnTo>
                    <a:pt x="85979" y="81280"/>
                  </a:lnTo>
                  <a:lnTo>
                    <a:pt x="79121" y="87376"/>
                  </a:lnTo>
                  <a:lnTo>
                    <a:pt x="71628" y="91948"/>
                  </a:lnTo>
                  <a:lnTo>
                    <a:pt x="62992" y="94996"/>
                  </a:lnTo>
                  <a:lnTo>
                    <a:pt x="52832" y="96012"/>
                  </a:lnTo>
                  <a:lnTo>
                    <a:pt x="39497" y="93726"/>
                  </a:lnTo>
                  <a:lnTo>
                    <a:pt x="28194" y="86868"/>
                  </a:lnTo>
                  <a:lnTo>
                    <a:pt x="19939" y="75692"/>
                  </a:lnTo>
                  <a:lnTo>
                    <a:pt x="15875" y="60452"/>
                  </a:lnTo>
                  <a:lnTo>
                    <a:pt x="99187" y="60452"/>
                  </a:lnTo>
                  <a:lnTo>
                    <a:pt x="99187" y="54610"/>
                  </a:lnTo>
                  <a:close/>
                </a:path>
                <a:path w="522604" h="140335">
                  <a:moveTo>
                    <a:pt x="277114" y="107188"/>
                  </a:moveTo>
                  <a:lnTo>
                    <a:pt x="231013" y="53975"/>
                  </a:lnTo>
                  <a:lnTo>
                    <a:pt x="275717" y="2159"/>
                  </a:lnTo>
                  <a:lnTo>
                    <a:pt x="256794" y="2159"/>
                  </a:lnTo>
                  <a:lnTo>
                    <a:pt x="218821" y="47244"/>
                  </a:lnTo>
                  <a:lnTo>
                    <a:pt x="200914" y="47244"/>
                  </a:lnTo>
                  <a:lnTo>
                    <a:pt x="201168" y="2159"/>
                  </a:lnTo>
                  <a:lnTo>
                    <a:pt x="185674" y="2159"/>
                  </a:lnTo>
                  <a:lnTo>
                    <a:pt x="185928" y="47244"/>
                  </a:lnTo>
                  <a:lnTo>
                    <a:pt x="168275" y="47244"/>
                  </a:lnTo>
                  <a:lnTo>
                    <a:pt x="130302" y="2159"/>
                  </a:lnTo>
                  <a:lnTo>
                    <a:pt x="111125" y="2159"/>
                  </a:lnTo>
                  <a:lnTo>
                    <a:pt x="155829" y="54229"/>
                  </a:lnTo>
                  <a:lnTo>
                    <a:pt x="109728" y="107188"/>
                  </a:lnTo>
                  <a:lnTo>
                    <a:pt x="128651" y="107188"/>
                  </a:lnTo>
                  <a:lnTo>
                    <a:pt x="167640" y="61087"/>
                  </a:lnTo>
                  <a:lnTo>
                    <a:pt x="185928" y="61087"/>
                  </a:lnTo>
                  <a:lnTo>
                    <a:pt x="185674" y="107188"/>
                  </a:lnTo>
                  <a:lnTo>
                    <a:pt x="201168" y="107188"/>
                  </a:lnTo>
                  <a:lnTo>
                    <a:pt x="200914" y="61087"/>
                  </a:lnTo>
                  <a:lnTo>
                    <a:pt x="218821" y="61087"/>
                  </a:lnTo>
                  <a:lnTo>
                    <a:pt x="258318" y="107188"/>
                  </a:lnTo>
                  <a:lnTo>
                    <a:pt x="277114" y="107188"/>
                  </a:lnTo>
                  <a:close/>
                </a:path>
                <a:path w="522604" h="140335">
                  <a:moveTo>
                    <a:pt x="409194" y="92964"/>
                  </a:moveTo>
                  <a:lnTo>
                    <a:pt x="397256" y="92964"/>
                  </a:lnTo>
                  <a:lnTo>
                    <a:pt x="380619" y="55753"/>
                  </a:lnTo>
                  <a:lnTo>
                    <a:pt x="380619" y="93472"/>
                  </a:lnTo>
                  <a:lnTo>
                    <a:pt x="314960" y="93472"/>
                  </a:lnTo>
                  <a:lnTo>
                    <a:pt x="348107" y="17018"/>
                  </a:lnTo>
                  <a:lnTo>
                    <a:pt x="380619" y="93472"/>
                  </a:lnTo>
                  <a:lnTo>
                    <a:pt x="380619" y="55753"/>
                  </a:lnTo>
                  <a:lnTo>
                    <a:pt x="363220" y="17018"/>
                  </a:lnTo>
                  <a:lnTo>
                    <a:pt x="356235" y="1397"/>
                  </a:lnTo>
                  <a:lnTo>
                    <a:pt x="339979" y="1397"/>
                  </a:lnTo>
                  <a:lnTo>
                    <a:pt x="298958" y="92964"/>
                  </a:lnTo>
                  <a:lnTo>
                    <a:pt x="286893" y="92964"/>
                  </a:lnTo>
                  <a:lnTo>
                    <a:pt x="286893" y="135128"/>
                  </a:lnTo>
                  <a:lnTo>
                    <a:pt x="301117" y="135128"/>
                  </a:lnTo>
                  <a:lnTo>
                    <a:pt x="301117" y="107188"/>
                  </a:lnTo>
                  <a:lnTo>
                    <a:pt x="394970" y="107188"/>
                  </a:lnTo>
                  <a:lnTo>
                    <a:pt x="394970" y="135128"/>
                  </a:lnTo>
                  <a:lnTo>
                    <a:pt x="409194" y="135128"/>
                  </a:lnTo>
                  <a:lnTo>
                    <a:pt x="409194" y="107188"/>
                  </a:lnTo>
                  <a:lnTo>
                    <a:pt x="409194" y="93472"/>
                  </a:lnTo>
                  <a:lnTo>
                    <a:pt x="409194" y="92964"/>
                  </a:lnTo>
                  <a:close/>
                </a:path>
                <a:path w="522604" h="140335">
                  <a:moveTo>
                    <a:pt x="522224" y="2159"/>
                  </a:moveTo>
                  <a:lnTo>
                    <a:pt x="505587" y="2159"/>
                  </a:lnTo>
                  <a:lnTo>
                    <a:pt x="471805" y="89789"/>
                  </a:lnTo>
                  <a:lnTo>
                    <a:pt x="433565" y="2159"/>
                  </a:lnTo>
                  <a:lnTo>
                    <a:pt x="416306" y="2159"/>
                  </a:lnTo>
                  <a:lnTo>
                    <a:pt x="464058" y="106807"/>
                  </a:lnTo>
                  <a:lnTo>
                    <a:pt x="459486" y="116205"/>
                  </a:lnTo>
                  <a:lnTo>
                    <a:pt x="454533" y="122301"/>
                  </a:lnTo>
                  <a:lnTo>
                    <a:pt x="449072" y="125603"/>
                  </a:lnTo>
                  <a:lnTo>
                    <a:pt x="442595" y="126492"/>
                  </a:lnTo>
                  <a:lnTo>
                    <a:pt x="435851" y="126492"/>
                  </a:lnTo>
                  <a:lnTo>
                    <a:pt x="431152" y="125349"/>
                  </a:lnTo>
                  <a:lnTo>
                    <a:pt x="426085" y="122682"/>
                  </a:lnTo>
                  <a:lnTo>
                    <a:pt x="420865" y="135128"/>
                  </a:lnTo>
                  <a:lnTo>
                    <a:pt x="427977" y="138557"/>
                  </a:lnTo>
                  <a:lnTo>
                    <a:pt x="434467" y="140335"/>
                  </a:lnTo>
                  <a:lnTo>
                    <a:pt x="443230" y="140335"/>
                  </a:lnTo>
                  <a:lnTo>
                    <a:pt x="454025" y="138811"/>
                  </a:lnTo>
                  <a:lnTo>
                    <a:pt x="463169" y="133731"/>
                  </a:lnTo>
                  <a:lnTo>
                    <a:pt x="471043" y="124460"/>
                  </a:lnTo>
                  <a:lnTo>
                    <a:pt x="478155" y="110744"/>
                  </a:lnTo>
                  <a:lnTo>
                    <a:pt x="522224" y="215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52367" y="2185161"/>
              <a:ext cx="112367" cy="14223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94988" y="2185161"/>
              <a:ext cx="261518" cy="1422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39793" y="2222347"/>
              <a:ext cx="94487" cy="10505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76933" y="2426385"/>
              <a:ext cx="162966" cy="14752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62480" y="2464059"/>
              <a:ext cx="109522" cy="10972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200275" y="2465831"/>
              <a:ext cx="93980" cy="105410"/>
            </a:xfrm>
            <a:custGeom>
              <a:avLst/>
              <a:gdLst/>
              <a:ahLst/>
              <a:cxnLst/>
              <a:rect l="l" t="t" r="r" b="b"/>
              <a:pathLst>
                <a:path w="93980" h="105410">
                  <a:moveTo>
                    <a:pt x="93853" y="0"/>
                  </a:moveTo>
                  <a:lnTo>
                    <a:pt x="78486" y="0"/>
                  </a:lnTo>
                  <a:lnTo>
                    <a:pt x="78486" y="45720"/>
                  </a:lnTo>
                  <a:lnTo>
                    <a:pt x="15621" y="45720"/>
                  </a:lnTo>
                  <a:lnTo>
                    <a:pt x="15621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59690"/>
                  </a:lnTo>
                  <a:lnTo>
                    <a:pt x="0" y="105410"/>
                  </a:lnTo>
                  <a:lnTo>
                    <a:pt x="15621" y="105410"/>
                  </a:lnTo>
                  <a:lnTo>
                    <a:pt x="15621" y="59690"/>
                  </a:lnTo>
                  <a:lnTo>
                    <a:pt x="78486" y="59690"/>
                  </a:lnTo>
                  <a:lnTo>
                    <a:pt x="78486" y="105410"/>
                  </a:lnTo>
                  <a:lnTo>
                    <a:pt x="93853" y="105410"/>
                  </a:lnTo>
                  <a:lnTo>
                    <a:pt x="93853" y="59690"/>
                  </a:lnTo>
                  <a:lnTo>
                    <a:pt x="93853" y="45720"/>
                  </a:lnTo>
                  <a:lnTo>
                    <a:pt x="9385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17115" y="2464054"/>
              <a:ext cx="242011" cy="13512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87371" y="2466188"/>
              <a:ext cx="112165" cy="10505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87903" y="2474749"/>
              <a:ext cx="90017" cy="8798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97505" y="2428036"/>
              <a:ext cx="265582" cy="17292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96336" y="2466188"/>
              <a:ext cx="112163" cy="10505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33115" y="2466213"/>
              <a:ext cx="212140" cy="1381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13634" y="5200954"/>
              <a:ext cx="592429" cy="32887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58846" y="4534636"/>
              <a:ext cx="547852" cy="65191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62952" y="603122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60" y="0"/>
                  </a:moveTo>
                  <a:lnTo>
                    <a:pt x="192722" y="4953"/>
                  </a:lnTo>
                  <a:lnTo>
                    <a:pt x="147523" y="19050"/>
                  </a:lnTo>
                  <a:lnTo>
                    <a:pt x="106565" y="41402"/>
                  </a:lnTo>
                  <a:lnTo>
                    <a:pt x="70840" y="70866"/>
                  </a:lnTo>
                  <a:lnTo>
                    <a:pt x="41325" y="106680"/>
                  </a:lnTo>
                  <a:lnTo>
                    <a:pt x="19024" y="147574"/>
                  </a:lnTo>
                  <a:lnTo>
                    <a:pt x="4914" y="192786"/>
                  </a:lnTo>
                  <a:lnTo>
                    <a:pt x="0" y="241173"/>
                  </a:lnTo>
                  <a:lnTo>
                    <a:pt x="4914" y="289687"/>
                  </a:lnTo>
                  <a:lnTo>
                    <a:pt x="19024" y="334899"/>
                  </a:lnTo>
                  <a:lnTo>
                    <a:pt x="41325" y="375793"/>
                  </a:lnTo>
                  <a:lnTo>
                    <a:pt x="70840" y="411607"/>
                  </a:lnTo>
                  <a:lnTo>
                    <a:pt x="106565" y="441071"/>
                  </a:lnTo>
                  <a:lnTo>
                    <a:pt x="147523" y="463423"/>
                  </a:lnTo>
                  <a:lnTo>
                    <a:pt x="192722" y="477520"/>
                  </a:lnTo>
                  <a:lnTo>
                    <a:pt x="241160" y="482346"/>
                  </a:lnTo>
                  <a:lnTo>
                    <a:pt x="289610" y="477520"/>
                  </a:lnTo>
                  <a:lnTo>
                    <a:pt x="334810" y="463423"/>
                  </a:lnTo>
                  <a:lnTo>
                    <a:pt x="375767" y="441071"/>
                  </a:lnTo>
                  <a:lnTo>
                    <a:pt x="411492" y="411607"/>
                  </a:lnTo>
                  <a:lnTo>
                    <a:pt x="440994" y="375793"/>
                  </a:lnTo>
                  <a:lnTo>
                    <a:pt x="463296" y="334899"/>
                  </a:lnTo>
                  <a:lnTo>
                    <a:pt x="477405" y="289687"/>
                  </a:lnTo>
                  <a:lnTo>
                    <a:pt x="482333" y="241173"/>
                  </a:lnTo>
                  <a:lnTo>
                    <a:pt x="477405" y="192786"/>
                  </a:lnTo>
                  <a:lnTo>
                    <a:pt x="463296" y="147574"/>
                  </a:lnTo>
                  <a:lnTo>
                    <a:pt x="440994" y="106680"/>
                  </a:lnTo>
                  <a:lnTo>
                    <a:pt x="411492" y="70866"/>
                  </a:lnTo>
                  <a:lnTo>
                    <a:pt x="375767" y="41402"/>
                  </a:lnTo>
                  <a:lnTo>
                    <a:pt x="334810" y="19050"/>
                  </a:lnTo>
                  <a:lnTo>
                    <a:pt x="289610" y="4953"/>
                  </a:lnTo>
                  <a:lnTo>
                    <a:pt x="241160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167" y="754392"/>
              <a:ext cx="77749" cy="17854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771515" y="603122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73" y="0"/>
                  </a:moveTo>
                  <a:lnTo>
                    <a:pt x="192659" y="4953"/>
                  </a:lnTo>
                  <a:lnTo>
                    <a:pt x="147447" y="19050"/>
                  </a:lnTo>
                  <a:lnTo>
                    <a:pt x="106552" y="41402"/>
                  </a:lnTo>
                  <a:lnTo>
                    <a:pt x="70738" y="70866"/>
                  </a:lnTo>
                  <a:lnTo>
                    <a:pt x="41275" y="106680"/>
                  </a:lnTo>
                  <a:lnTo>
                    <a:pt x="18923" y="147574"/>
                  </a:lnTo>
                  <a:lnTo>
                    <a:pt x="4825" y="192786"/>
                  </a:lnTo>
                  <a:lnTo>
                    <a:pt x="0" y="241173"/>
                  </a:lnTo>
                  <a:lnTo>
                    <a:pt x="4825" y="289687"/>
                  </a:lnTo>
                  <a:lnTo>
                    <a:pt x="18923" y="334899"/>
                  </a:lnTo>
                  <a:lnTo>
                    <a:pt x="41275" y="375793"/>
                  </a:lnTo>
                  <a:lnTo>
                    <a:pt x="70738" y="411607"/>
                  </a:lnTo>
                  <a:lnTo>
                    <a:pt x="106552" y="441071"/>
                  </a:lnTo>
                  <a:lnTo>
                    <a:pt x="147447" y="463423"/>
                  </a:lnTo>
                  <a:lnTo>
                    <a:pt x="192659" y="477520"/>
                  </a:lnTo>
                  <a:lnTo>
                    <a:pt x="241173" y="482346"/>
                  </a:lnTo>
                  <a:lnTo>
                    <a:pt x="289560" y="477520"/>
                  </a:lnTo>
                  <a:lnTo>
                    <a:pt x="334772" y="463423"/>
                  </a:lnTo>
                  <a:lnTo>
                    <a:pt x="375665" y="441071"/>
                  </a:lnTo>
                  <a:lnTo>
                    <a:pt x="411480" y="411607"/>
                  </a:lnTo>
                  <a:lnTo>
                    <a:pt x="440944" y="375793"/>
                  </a:lnTo>
                  <a:lnTo>
                    <a:pt x="463296" y="334899"/>
                  </a:lnTo>
                  <a:lnTo>
                    <a:pt x="477393" y="289687"/>
                  </a:lnTo>
                  <a:lnTo>
                    <a:pt x="482219" y="241173"/>
                  </a:lnTo>
                  <a:lnTo>
                    <a:pt x="477393" y="192786"/>
                  </a:lnTo>
                  <a:lnTo>
                    <a:pt x="463296" y="147574"/>
                  </a:lnTo>
                  <a:lnTo>
                    <a:pt x="440944" y="106680"/>
                  </a:lnTo>
                  <a:lnTo>
                    <a:pt x="411480" y="70866"/>
                  </a:lnTo>
                  <a:lnTo>
                    <a:pt x="375665" y="41402"/>
                  </a:lnTo>
                  <a:lnTo>
                    <a:pt x="334772" y="19050"/>
                  </a:lnTo>
                  <a:lnTo>
                    <a:pt x="289560" y="4953"/>
                  </a:lnTo>
                  <a:lnTo>
                    <a:pt x="241173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50204" y="752614"/>
              <a:ext cx="123595" cy="18032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62952" y="4253737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60" y="0"/>
                  </a:moveTo>
                  <a:lnTo>
                    <a:pt x="192722" y="4952"/>
                  </a:lnTo>
                  <a:lnTo>
                    <a:pt x="147523" y="19050"/>
                  </a:lnTo>
                  <a:lnTo>
                    <a:pt x="106565" y="41275"/>
                  </a:lnTo>
                  <a:lnTo>
                    <a:pt x="70840" y="70866"/>
                  </a:lnTo>
                  <a:lnTo>
                    <a:pt x="41325" y="106553"/>
                  </a:lnTo>
                  <a:lnTo>
                    <a:pt x="19024" y="147574"/>
                  </a:lnTo>
                  <a:lnTo>
                    <a:pt x="4914" y="192786"/>
                  </a:lnTo>
                  <a:lnTo>
                    <a:pt x="0" y="241173"/>
                  </a:lnTo>
                  <a:lnTo>
                    <a:pt x="4914" y="289560"/>
                  </a:lnTo>
                  <a:lnTo>
                    <a:pt x="19024" y="334772"/>
                  </a:lnTo>
                  <a:lnTo>
                    <a:pt x="41325" y="375793"/>
                  </a:lnTo>
                  <a:lnTo>
                    <a:pt x="70840" y="411480"/>
                  </a:lnTo>
                  <a:lnTo>
                    <a:pt x="106565" y="441071"/>
                  </a:lnTo>
                  <a:lnTo>
                    <a:pt x="147523" y="463296"/>
                  </a:lnTo>
                  <a:lnTo>
                    <a:pt x="192722" y="477393"/>
                  </a:lnTo>
                  <a:lnTo>
                    <a:pt x="241160" y="482346"/>
                  </a:lnTo>
                  <a:lnTo>
                    <a:pt x="289610" y="477393"/>
                  </a:lnTo>
                  <a:lnTo>
                    <a:pt x="334810" y="463296"/>
                  </a:lnTo>
                  <a:lnTo>
                    <a:pt x="375767" y="441071"/>
                  </a:lnTo>
                  <a:lnTo>
                    <a:pt x="411492" y="411480"/>
                  </a:lnTo>
                  <a:lnTo>
                    <a:pt x="440994" y="375793"/>
                  </a:lnTo>
                  <a:lnTo>
                    <a:pt x="463296" y="334772"/>
                  </a:lnTo>
                  <a:lnTo>
                    <a:pt x="477405" y="289560"/>
                  </a:lnTo>
                  <a:lnTo>
                    <a:pt x="482333" y="241173"/>
                  </a:lnTo>
                  <a:lnTo>
                    <a:pt x="477405" y="192786"/>
                  </a:lnTo>
                  <a:lnTo>
                    <a:pt x="463296" y="147574"/>
                  </a:lnTo>
                  <a:lnTo>
                    <a:pt x="440994" y="106553"/>
                  </a:lnTo>
                  <a:lnTo>
                    <a:pt x="411492" y="70866"/>
                  </a:lnTo>
                  <a:lnTo>
                    <a:pt x="375767" y="41275"/>
                  </a:lnTo>
                  <a:lnTo>
                    <a:pt x="334810" y="19050"/>
                  </a:lnTo>
                  <a:lnTo>
                    <a:pt x="289610" y="4952"/>
                  </a:lnTo>
                  <a:lnTo>
                    <a:pt x="241160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4601" y="4406912"/>
              <a:ext cx="126884" cy="18058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771515" y="4253737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73" y="0"/>
                  </a:moveTo>
                  <a:lnTo>
                    <a:pt x="192659" y="4952"/>
                  </a:lnTo>
                  <a:lnTo>
                    <a:pt x="147447" y="19050"/>
                  </a:lnTo>
                  <a:lnTo>
                    <a:pt x="106552" y="41275"/>
                  </a:lnTo>
                  <a:lnTo>
                    <a:pt x="70738" y="70866"/>
                  </a:lnTo>
                  <a:lnTo>
                    <a:pt x="41275" y="106553"/>
                  </a:lnTo>
                  <a:lnTo>
                    <a:pt x="18923" y="147574"/>
                  </a:lnTo>
                  <a:lnTo>
                    <a:pt x="4825" y="192786"/>
                  </a:lnTo>
                  <a:lnTo>
                    <a:pt x="0" y="241173"/>
                  </a:lnTo>
                  <a:lnTo>
                    <a:pt x="4825" y="289560"/>
                  </a:lnTo>
                  <a:lnTo>
                    <a:pt x="18923" y="334772"/>
                  </a:lnTo>
                  <a:lnTo>
                    <a:pt x="41275" y="375793"/>
                  </a:lnTo>
                  <a:lnTo>
                    <a:pt x="70738" y="411480"/>
                  </a:lnTo>
                  <a:lnTo>
                    <a:pt x="106552" y="441071"/>
                  </a:lnTo>
                  <a:lnTo>
                    <a:pt x="147447" y="463296"/>
                  </a:lnTo>
                  <a:lnTo>
                    <a:pt x="192659" y="477393"/>
                  </a:lnTo>
                  <a:lnTo>
                    <a:pt x="241173" y="482346"/>
                  </a:lnTo>
                  <a:lnTo>
                    <a:pt x="289560" y="477393"/>
                  </a:lnTo>
                  <a:lnTo>
                    <a:pt x="334772" y="463296"/>
                  </a:lnTo>
                  <a:lnTo>
                    <a:pt x="375665" y="441071"/>
                  </a:lnTo>
                  <a:lnTo>
                    <a:pt x="411480" y="411480"/>
                  </a:lnTo>
                  <a:lnTo>
                    <a:pt x="440944" y="375793"/>
                  </a:lnTo>
                  <a:lnTo>
                    <a:pt x="463296" y="334772"/>
                  </a:lnTo>
                  <a:lnTo>
                    <a:pt x="477393" y="289560"/>
                  </a:lnTo>
                  <a:lnTo>
                    <a:pt x="482219" y="241173"/>
                  </a:lnTo>
                  <a:lnTo>
                    <a:pt x="477393" y="192786"/>
                  </a:lnTo>
                  <a:lnTo>
                    <a:pt x="463296" y="147574"/>
                  </a:lnTo>
                  <a:lnTo>
                    <a:pt x="440944" y="106553"/>
                  </a:lnTo>
                  <a:lnTo>
                    <a:pt x="411480" y="70866"/>
                  </a:lnTo>
                  <a:lnTo>
                    <a:pt x="375665" y="41275"/>
                  </a:lnTo>
                  <a:lnTo>
                    <a:pt x="334772" y="19050"/>
                  </a:lnTo>
                  <a:lnTo>
                    <a:pt x="289560" y="4952"/>
                  </a:lnTo>
                  <a:lnTo>
                    <a:pt x="241173" y="0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39662" y="4406785"/>
              <a:ext cx="144868" cy="17829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68677" y="820813"/>
              <a:ext cx="686104" cy="67194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365628" y="1526095"/>
              <a:ext cx="621474" cy="34499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23834" y="951534"/>
              <a:ext cx="441248" cy="44190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686674" y="1473860"/>
              <a:ext cx="715632" cy="29486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47508" y="1941322"/>
              <a:ext cx="112365" cy="14223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90130" y="1941322"/>
              <a:ext cx="261518" cy="14223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734935" y="1978151"/>
              <a:ext cx="93980" cy="105410"/>
            </a:xfrm>
            <a:custGeom>
              <a:avLst/>
              <a:gdLst/>
              <a:ahLst/>
              <a:cxnLst/>
              <a:rect l="l" t="t" r="r" b="b"/>
              <a:pathLst>
                <a:path w="93979" h="105410">
                  <a:moveTo>
                    <a:pt x="93726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105410"/>
                  </a:lnTo>
                  <a:lnTo>
                    <a:pt x="15621" y="105410"/>
                  </a:lnTo>
                  <a:lnTo>
                    <a:pt x="15621" y="13970"/>
                  </a:lnTo>
                  <a:lnTo>
                    <a:pt x="77978" y="13970"/>
                  </a:lnTo>
                  <a:lnTo>
                    <a:pt x="77978" y="105410"/>
                  </a:lnTo>
                  <a:lnTo>
                    <a:pt x="93726" y="105410"/>
                  </a:lnTo>
                  <a:lnTo>
                    <a:pt x="93726" y="13970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863585" y="1976272"/>
              <a:ext cx="106069" cy="13980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98459" y="1978508"/>
              <a:ext cx="94489" cy="10505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128127" y="1978151"/>
              <a:ext cx="93980" cy="105410"/>
            </a:xfrm>
            <a:custGeom>
              <a:avLst/>
              <a:gdLst/>
              <a:ahLst/>
              <a:cxnLst/>
              <a:rect l="l" t="t" r="r" b="b"/>
              <a:pathLst>
                <a:path w="93979" h="105410">
                  <a:moveTo>
                    <a:pt x="93853" y="45720"/>
                  </a:moveTo>
                  <a:lnTo>
                    <a:pt x="15621" y="45720"/>
                  </a:lnTo>
                  <a:lnTo>
                    <a:pt x="15621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59690"/>
                  </a:lnTo>
                  <a:lnTo>
                    <a:pt x="0" y="105410"/>
                  </a:lnTo>
                  <a:lnTo>
                    <a:pt x="15621" y="105410"/>
                  </a:lnTo>
                  <a:lnTo>
                    <a:pt x="15621" y="59690"/>
                  </a:lnTo>
                  <a:lnTo>
                    <a:pt x="78359" y="59690"/>
                  </a:lnTo>
                  <a:lnTo>
                    <a:pt x="78359" y="105410"/>
                  </a:lnTo>
                  <a:lnTo>
                    <a:pt x="93853" y="105410"/>
                  </a:lnTo>
                  <a:lnTo>
                    <a:pt x="93853" y="59690"/>
                  </a:lnTo>
                  <a:lnTo>
                    <a:pt x="93853" y="4572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206485" y="1978151"/>
              <a:ext cx="145162" cy="10541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86825" y="1978508"/>
              <a:ext cx="112163" cy="10505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6145" y="1977134"/>
              <a:ext cx="92248" cy="10871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645270" y="1976377"/>
              <a:ext cx="210718" cy="10972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640944" y="2220213"/>
              <a:ext cx="654050" cy="109855"/>
            </a:xfrm>
            <a:custGeom>
              <a:avLst/>
              <a:gdLst/>
              <a:ahLst/>
              <a:cxnLst/>
              <a:rect l="l" t="t" r="r" b="b"/>
              <a:pathLst>
                <a:path w="654050" h="109855">
                  <a:moveTo>
                    <a:pt x="93611" y="1778"/>
                  </a:moveTo>
                  <a:lnTo>
                    <a:pt x="0" y="1778"/>
                  </a:lnTo>
                  <a:lnTo>
                    <a:pt x="0" y="15748"/>
                  </a:lnTo>
                  <a:lnTo>
                    <a:pt x="0" y="107188"/>
                  </a:lnTo>
                  <a:lnTo>
                    <a:pt x="15633" y="107188"/>
                  </a:lnTo>
                  <a:lnTo>
                    <a:pt x="15633" y="15748"/>
                  </a:lnTo>
                  <a:lnTo>
                    <a:pt x="77990" y="15748"/>
                  </a:lnTo>
                  <a:lnTo>
                    <a:pt x="77990" y="107188"/>
                  </a:lnTo>
                  <a:lnTo>
                    <a:pt x="93611" y="107188"/>
                  </a:lnTo>
                  <a:lnTo>
                    <a:pt x="93611" y="15748"/>
                  </a:lnTo>
                  <a:lnTo>
                    <a:pt x="93611" y="1778"/>
                  </a:lnTo>
                  <a:close/>
                </a:path>
                <a:path w="654050" h="109855">
                  <a:moveTo>
                    <a:pt x="231660" y="54356"/>
                  </a:moveTo>
                  <a:lnTo>
                    <a:pt x="227596" y="33655"/>
                  </a:lnTo>
                  <a:lnTo>
                    <a:pt x="227469" y="33401"/>
                  </a:lnTo>
                  <a:lnTo>
                    <a:pt x="216293" y="16129"/>
                  </a:lnTo>
                  <a:lnTo>
                    <a:pt x="215531" y="15748"/>
                  </a:lnTo>
                  <a:lnTo>
                    <a:pt x="215531" y="54356"/>
                  </a:lnTo>
                  <a:lnTo>
                    <a:pt x="215531" y="55245"/>
                  </a:lnTo>
                  <a:lnTo>
                    <a:pt x="212737" y="70739"/>
                  </a:lnTo>
                  <a:lnTo>
                    <a:pt x="204736" y="83693"/>
                  </a:lnTo>
                  <a:lnTo>
                    <a:pt x="192417" y="92456"/>
                  </a:lnTo>
                  <a:lnTo>
                    <a:pt x="176923" y="95631"/>
                  </a:lnTo>
                  <a:lnTo>
                    <a:pt x="161556" y="92456"/>
                  </a:lnTo>
                  <a:lnTo>
                    <a:pt x="149237" y="83693"/>
                  </a:lnTo>
                  <a:lnTo>
                    <a:pt x="141109" y="70739"/>
                  </a:lnTo>
                  <a:lnTo>
                    <a:pt x="138188" y="55245"/>
                  </a:lnTo>
                  <a:lnTo>
                    <a:pt x="138188" y="54356"/>
                  </a:lnTo>
                  <a:lnTo>
                    <a:pt x="140855" y="38862"/>
                  </a:lnTo>
                  <a:lnTo>
                    <a:pt x="148729" y="25781"/>
                  </a:lnTo>
                  <a:lnTo>
                    <a:pt x="160921" y="17018"/>
                  </a:lnTo>
                  <a:lnTo>
                    <a:pt x="176542" y="13716"/>
                  </a:lnTo>
                  <a:lnTo>
                    <a:pt x="192036" y="17018"/>
                  </a:lnTo>
                  <a:lnTo>
                    <a:pt x="215531" y="54356"/>
                  </a:lnTo>
                  <a:lnTo>
                    <a:pt x="215531" y="15748"/>
                  </a:lnTo>
                  <a:lnTo>
                    <a:pt x="212737" y="13716"/>
                  </a:lnTo>
                  <a:lnTo>
                    <a:pt x="198894" y="4318"/>
                  </a:lnTo>
                  <a:lnTo>
                    <a:pt x="176923" y="0"/>
                  </a:lnTo>
                  <a:lnTo>
                    <a:pt x="154952" y="4318"/>
                  </a:lnTo>
                  <a:lnTo>
                    <a:pt x="137553" y="16129"/>
                  </a:lnTo>
                  <a:lnTo>
                    <a:pt x="126123" y="33655"/>
                  </a:lnTo>
                  <a:lnTo>
                    <a:pt x="122186" y="54356"/>
                  </a:lnTo>
                  <a:lnTo>
                    <a:pt x="122059" y="55245"/>
                  </a:lnTo>
                  <a:lnTo>
                    <a:pt x="126123" y="75946"/>
                  </a:lnTo>
                  <a:lnTo>
                    <a:pt x="126123" y="76200"/>
                  </a:lnTo>
                  <a:lnTo>
                    <a:pt x="137553" y="93599"/>
                  </a:lnTo>
                  <a:lnTo>
                    <a:pt x="154698" y="105283"/>
                  </a:lnTo>
                  <a:lnTo>
                    <a:pt x="176542" y="109728"/>
                  </a:lnTo>
                  <a:lnTo>
                    <a:pt x="198386" y="105283"/>
                  </a:lnTo>
                  <a:lnTo>
                    <a:pt x="207949" y="95631"/>
                  </a:lnTo>
                  <a:lnTo>
                    <a:pt x="227469" y="75946"/>
                  </a:lnTo>
                  <a:lnTo>
                    <a:pt x="231533" y="55245"/>
                  </a:lnTo>
                  <a:lnTo>
                    <a:pt x="231660" y="54356"/>
                  </a:lnTo>
                  <a:close/>
                </a:path>
                <a:path w="654050" h="109855">
                  <a:moveTo>
                    <a:pt x="353961" y="107188"/>
                  </a:moveTo>
                  <a:lnTo>
                    <a:pt x="306209" y="1397"/>
                  </a:lnTo>
                  <a:lnTo>
                    <a:pt x="291731" y="1397"/>
                  </a:lnTo>
                  <a:lnTo>
                    <a:pt x="244233" y="107188"/>
                  </a:lnTo>
                  <a:lnTo>
                    <a:pt x="261124" y="107188"/>
                  </a:lnTo>
                  <a:lnTo>
                    <a:pt x="298843" y="20701"/>
                  </a:lnTo>
                  <a:lnTo>
                    <a:pt x="336435" y="107188"/>
                  </a:lnTo>
                  <a:lnTo>
                    <a:pt x="353961" y="107188"/>
                  </a:lnTo>
                  <a:close/>
                </a:path>
                <a:path w="654050" h="109855">
                  <a:moveTo>
                    <a:pt x="476262" y="54356"/>
                  </a:moveTo>
                  <a:lnTo>
                    <a:pt x="472198" y="33655"/>
                  </a:lnTo>
                  <a:lnTo>
                    <a:pt x="472198" y="33401"/>
                  </a:lnTo>
                  <a:lnTo>
                    <a:pt x="460895" y="16129"/>
                  </a:lnTo>
                  <a:lnTo>
                    <a:pt x="460260" y="15748"/>
                  </a:lnTo>
                  <a:lnTo>
                    <a:pt x="460260" y="55245"/>
                  </a:lnTo>
                  <a:lnTo>
                    <a:pt x="457339" y="70739"/>
                  </a:lnTo>
                  <a:lnTo>
                    <a:pt x="449338" y="83693"/>
                  </a:lnTo>
                  <a:lnTo>
                    <a:pt x="437146" y="92456"/>
                  </a:lnTo>
                  <a:lnTo>
                    <a:pt x="421652" y="95631"/>
                  </a:lnTo>
                  <a:lnTo>
                    <a:pt x="406158" y="92456"/>
                  </a:lnTo>
                  <a:lnTo>
                    <a:pt x="393839" y="83693"/>
                  </a:lnTo>
                  <a:lnTo>
                    <a:pt x="385838" y="70739"/>
                  </a:lnTo>
                  <a:lnTo>
                    <a:pt x="382917" y="55245"/>
                  </a:lnTo>
                  <a:lnTo>
                    <a:pt x="382790" y="54356"/>
                  </a:lnTo>
                  <a:lnTo>
                    <a:pt x="385584" y="38862"/>
                  </a:lnTo>
                  <a:lnTo>
                    <a:pt x="393458" y="25781"/>
                  </a:lnTo>
                  <a:lnTo>
                    <a:pt x="405523" y="17018"/>
                  </a:lnTo>
                  <a:lnTo>
                    <a:pt x="421144" y="13716"/>
                  </a:lnTo>
                  <a:lnTo>
                    <a:pt x="436638" y="17018"/>
                  </a:lnTo>
                  <a:lnTo>
                    <a:pt x="448957" y="25781"/>
                  </a:lnTo>
                  <a:lnTo>
                    <a:pt x="453898" y="33655"/>
                  </a:lnTo>
                  <a:lnTo>
                    <a:pt x="457098" y="38862"/>
                  </a:lnTo>
                  <a:lnTo>
                    <a:pt x="460133" y="54356"/>
                  </a:lnTo>
                  <a:lnTo>
                    <a:pt x="460260" y="15748"/>
                  </a:lnTo>
                  <a:lnTo>
                    <a:pt x="457466" y="13716"/>
                  </a:lnTo>
                  <a:lnTo>
                    <a:pt x="443496" y="4318"/>
                  </a:lnTo>
                  <a:lnTo>
                    <a:pt x="421652" y="0"/>
                  </a:lnTo>
                  <a:lnTo>
                    <a:pt x="399554" y="4318"/>
                  </a:lnTo>
                  <a:lnTo>
                    <a:pt x="382155" y="16129"/>
                  </a:lnTo>
                  <a:lnTo>
                    <a:pt x="370852" y="33655"/>
                  </a:lnTo>
                  <a:lnTo>
                    <a:pt x="366788" y="54356"/>
                  </a:lnTo>
                  <a:lnTo>
                    <a:pt x="366788" y="55245"/>
                  </a:lnTo>
                  <a:lnTo>
                    <a:pt x="382155" y="93599"/>
                  </a:lnTo>
                  <a:lnTo>
                    <a:pt x="421144" y="109728"/>
                  </a:lnTo>
                  <a:lnTo>
                    <a:pt x="442988" y="105283"/>
                  </a:lnTo>
                  <a:lnTo>
                    <a:pt x="452551" y="95631"/>
                  </a:lnTo>
                  <a:lnTo>
                    <a:pt x="472071" y="75946"/>
                  </a:lnTo>
                  <a:lnTo>
                    <a:pt x="476135" y="55245"/>
                  </a:lnTo>
                  <a:lnTo>
                    <a:pt x="476262" y="54356"/>
                  </a:lnTo>
                  <a:close/>
                </a:path>
                <a:path w="654050" h="109855">
                  <a:moveTo>
                    <a:pt x="653808" y="107188"/>
                  </a:moveTo>
                  <a:lnTo>
                    <a:pt x="607707" y="53975"/>
                  </a:lnTo>
                  <a:lnTo>
                    <a:pt x="652411" y="2159"/>
                  </a:lnTo>
                  <a:lnTo>
                    <a:pt x="633488" y="2159"/>
                  </a:lnTo>
                  <a:lnTo>
                    <a:pt x="595515" y="47244"/>
                  </a:lnTo>
                  <a:lnTo>
                    <a:pt x="577608" y="47244"/>
                  </a:lnTo>
                  <a:lnTo>
                    <a:pt x="577862" y="2159"/>
                  </a:lnTo>
                  <a:lnTo>
                    <a:pt x="562368" y="2159"/>
                  </a:lnTo>
                  <a:lnTo>
                    <a:pt x="562622" y="47244"/>
                  </a:lnTo>
                  <a:lnTo>
                    <a:pt x="544969" y="47244"/>
                  </a:lnTo>
                  <a:lnTo>
                    <a:pt x="506996" y="2159"/>
                  </a:lnTo>
                  <a:lnTo>
                    <a:pt x="487819" y="2159"/>
                  </a:lnTo>
                  <a:lnTo>
                    <a:pt x="532523" y="54229"/>
                  </a:lnTo>
                  <a:lnTo>
                    <a:pt x="486422" y="107188"/>
                  </a:lnTo>
                  <a:lnTo>
                    <a:pt x="505345" y="107188"/>
                  </a:lnTo>
                  <a:lnTo>
                    <a:pt x="544334" y="61087"/>
                  </a:lnTo>
                  <a:lnTo>
                    <a:pt x="562622" y="61087"/>
                  </a:lnTo>
                  <a:lnTo>
                    <a:pt x="562368" y="107188"/>
                  </a:lnTo>
                  <a:lnTo>
                    <a:pt x="577862" y="107188"/>
                  </a:lnTo>
                  <a:lnTo>
                    <a:pt x="577608" y="61087"/>
                  </a:lnTo>
                  <a:lnTo>
                    <a:pt x="595515" y="61087"/>
                  </a:lnTo>
                  <a:lnTo>
                    <a:pt x="635012" y="107188"/>
                  </a:lnTo>
                  <a:lnTo>
                    <a:pt x="653808" y="10718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16723" y="2222347"/>
              <a:ext cx="94489" cy="10505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4833" y="2220219"/>
              <a:ext cx="333044" cy="10972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92466" y="2222347"/>
              <a:ext cx="89001" cy="10505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907020" y="2221991"/>
              <a:ext cx="93980" cy="105410"/>
            </a:xfrm>
            <a:custGeom>
              <a:avLst/>
              <a:gdLst/>
              <a:ahLst/>
              <a:cxnLst/>
              <a:rect l="l" t="t" r="r" b="b"/>
              <a:pathLst>
                <a:path w="93979" h="105410">
                  <a:moveTo>
                    <a:pt x="93853" y="0"/>
                  </a:moveTo>
                  <a:lnTo>
                    <a:pt x="78486" y="0"/>
                  </a:lnTo>
                  <a:lnTo>
                    <a:pt x="78486" y="45720"/>
                  </a:lnTo>
                  <a:lnTo>
                    <a:pt x="15621" y="45720"/>
                  </a:lnTo>
                  <a:lnTo>
                    <a:pt x="15621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59690"/>
                  </a:lnTo>
                  <a:lnTo>
                    <a:pt x="0" y="105410"/>
                  </a:lnTo>
                  <a:lnTo>
                    <a:pt x="15621" y="105410"/>
                  </a:lnTo>
                  <a:lnTo>
                    <a:pt x="15621" y="59690"/>
                  </a:lnTo>
                  <a:lnTo>
                    <a:pt x="78486" y="59690"/>
                  </a:lnTo>
                  <a:lnTo>
                    <a:pt x="78486" y="105410"/>
                  </a:lnTo>
                  <a:lnTo>
                    <a:pt x="93853" y="105410"/>
                  </a:lnTo>
                  <a:lnTo>
                    <a:pt x="93853" y="59690"/>
                  </a:lnTo>
                  <a:lnTo>
                    <a:pt x="93853" y="45720"/>
                  </a:lnTo>
                  <a:lnTo>
                    <a:pt x="9385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029574" y="2220219"/>
              <a:ext cx="109520" cy="10972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160893" y="2220219"/>
              <a:ext cx="99239" cy="10972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348598" y="2220112"/>
              <a:ext cx="106069" cy="13980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76995" y="2220219"/>
              <a:ext cx="99239" cy="10972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8603742" y="2221991"/>
              <a:ext cx="153035" cy="105410"/>
            </a:xfrm>
            <a:custGeom>
              <a:avLst/>
              <a:gdLst/>
              <a:ahLst/>
              <a:cxnLst/>
              <a:rect l="l" t="t" r="r" b="b"/>
              <a:pathLst>
                <a:path w="153034" h="105410">
                  <a:moveTo>
                    <a:pt x="152908" y="91440"/>
                  </a:moveTo>
                  <a:lnTo>
                    <a:pt x="84201" y="91440"/>
                  </a:lnTo>
                  <a:lnTo>
                    <a:pt x="84201" y="0"/>
                  </a:lnTo>
                  <a:lnTo>
                    <a:pt x="68707" y="0"/>
                  </a:lnTo>
                  <a:lnTo>
                    <a:pt x="68707" y="91440"/>
                  </a:lnTo>
                  <a:lnTo>
                    <a:pt x="15748" y="91440"/>
                  </a:lnTo>
                  <a:lnTo>
                    <a:pt x="15748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05410"/>
                  </a:lnTo>
                  <a:lnTo>
                    <a:pt x="152908" y="105410"/>
                  </a:lnTo>
                  <a:lnTo>
                    <a:pt x="152908" y="9144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41029" y="2220219"/>
              <a:ext cx="143308" cy="10972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8911844" y="2221991"/>
              <a:ext cx="93980" cy="105410"/>
            </a:xfrm>
            <a:custGeom>
              <a:avLst/>
              <a:gdLst/>
              <a:ahLst/>
              <a:cxnLst/>
              <a:rect l="l" t="t" r="r" b="b"/>
              <a:pathLst>
                <a:path w="93979" h="105410">
                  <a:moveTo>
                    <a:pt x="93853" y="45720"/>
                  </a:moveTo>
                  <a:lnTo>
                    <a:pt x="15621" y="45720"/>
                  </a:lnTo>
                  <a:lnTo>
                    <a:pt x="15621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59690"/>
                  </a:lnTo>
                  <a:lnTo>
                    <a:pt x="0" y="105410"/>
                  </a:lnTo>
                  <a:lnTo>
                    <a:pt x="15621" y="105410"/>
                  </a:lnTo>
                  <a:lnTo>
                    <a:pt x="15621" y="59690"/>
                  </a:lnTo>
                  <a:lnTo>
                    <a:pt x="78486" y="59690"/>
                  </a:lnTo>
                  <a:lnTo>
                    <a:pt x="78486" y="105410"/>
                  </a:lnTo>
                  <a:lnTo>
                    <a:pt x="93853" y="105410"/>
                  </a:lnTo>
                  <a:lnTo>
                    <a:pt x="93853" y="59690"/>
                  </a:lnTo>
                  <a:lnTo>
                    <a:pt x="93853" y="4572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990330" y="2221991"/>
              <a:ext cx="145035" cy="10541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64066" y="2220219"/>
              <a:ext cx="99239" cy="10972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45295" y="2220219"/>
              <a:ext cx="109520" cy="10972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348600" y="2466188"/>
              <a:ext cx="92659" cy="10505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463408" y="2464057"/>
              <a:ext cx="218643" cy="10972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10932" y="2466188"/>
              <a:ext cx="112163" cy="10505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851774" y="2464057"/>
              <a:ext cx="287121" cy="10972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8160766" y="2465831"/>
              <a:ext cx="93980" cy="105410"/>
            </a:xfrm>
            <a:custGeom>
              <a:avLst/>
              <a:gdLst/>
              <a:ahLst/>
              <a:cxnLst/>
              <a:rect l="l" t="t" r="r" b="b"/>
              <a:pathLst>
                <a:path w="93979" h="105410">
                  <a:moveTo>
                    <a:pt x="93980" y="0"/>
                  </a:moveTo>
                  <a:lnTo>
                    <a:pt x="78486" y="0"/>
                  </a:lnTo>
                  <a:lnTo>
                    <a:pt x="78486" y="45720"/>
                  </a:lnTo>
                  <a:lnTo>
                    <a:pt x="15748" y="45720"/>
                  </a:lnTo>
                  <a:lnTo>
                    <a:pt x="15748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59690"/>
                  </a:lnTo>
                  <a:lnTo>
                    <a:pt x="0" y="105410"/>
                  </a:lnTo>
                  <a:lnTo>
                    <a:pt x="15748" y="105410"/>
                  </a:lnTo>
                  <a:lnTo>
                    <a:pt x="15748" y="59690"/>
                  </a:lnTo>
                  <a:lnTo>
                    <a:pt x="78486" y="59690"/>
                  </a:lnTo>
                  <a:lnTo>
                    <a:pt x="78486" y="105410"/>
                  </a:lnTo>
                  <a:lnTo>
                    <a:pt x="93980" y="105410"/>
                  </a:lnTo>
                  <a:lnTo>
                    <a:pt x="93980" y="59690"/>
                  </a:lnTo>
                  <a:lnTo>
                    <a:pt x="93980" y="45720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83320" y="2464059"/>
              <a:ext cx="109522" cy="10972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414638" y="2464057"/>
              <a:ext cx="207873" cy="10972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645652" y="2466188"/>
              <a:ext cx="94488" cy="105053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746240" y="2709671"/>
              <a:ext cx="93980" cy="105410"/>
            </a:xfrm>
            <a:custGeom>
              <a:avLst/>
              <a:gdLst/>
              <a:ahLst/>
              <a:cxnLst/>
              <a:rect l="l" t="t" r="r" b="b"/>
              <a:pathLst>
                <a:path w="93979" h="105410">
                  <a:moveTo>
                    <a:pt x="93726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105410"/>
                  </a:lnTo>
                  <a:lnTo>
                    <a:pt x="15621" y="105410"/>
                  </a:lnTo>
                  <a:lnTo>
                    <a:pt x="15621" y="13970"/>
                  </a:lnTo>
                  <a:lnTo>
                    <a:pt x="78105" y="13970"/>
                  </a:lnTo>
                  <a:lnTo>
                    <a:pt x="78105" y="105410"/>
                  </a:lnTo>
                  <a:lnTo>
                    <a:pt x="93726" y="105410"/>
                  </a:lnTo>
                  <a:lnTo>
                    <a:pt x="93726" y="13970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74891" y="2707792"/>
              <a:ext cx="106069" cy="13980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003287" y="2707894"/>
              <a:ext cx="353555" cy="13512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378572" y="2707896"/>
              <a:ext cx="309270" cy="109725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721219" y="2707896"/>
              <a:ext cx="331698" cy="109725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080502" y="2709671"/>
              <a:ext cx="93980" cy="105410"/>
            </a:xfrm>
            <a:custGeom>
              <a:avLst/>
              <a:gdLst/>
              <a:ahLst/>
              <a:cxnLst/>
              <a:rect l="l" t="t" r="r" b="b"/>
              <a:pathLst>
                <a:path w="93979" h="105410">
                  <a:moveTo>
                    <a:pt x="93853" y="45720"/>
                  </a:moveTo>
                  <a:lnTo>
                    <a:pt x="15621" y="45720"/>
                  </a:lnTo>
                  <a:lnTo>
                    <a:pt x="15621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59690"/>
                  </a:lnTo>
                  <a:lnTo>
                    <a:pt x="0" y="105410"/>
                  </a:lnTo>
                  <a:lnTo>
                    <a:pt x="15621" y="105410"/>
                  </a:lnTo>
                  <a:lnTo>
                    <a:pt x="15621" y="59690"/>
                  </a:lnTo>
                  <a:lnTo>
                    <a:pt x="78359" y="59690"/>
                  </a:lnTo>
                  <a:lnTo>
                    <a:pt x="78359" y="105410"/>
                  </a:lnTo>
                  <a:lnTo>
                    <a:pt x="93853" y="105410"/>
                  </a:lnTo>
                  <a:lnTo>
                    <a:pt x="93853" y="59690"/>
                  </a:lnTo>
                  <a:lnTo>
                    <a:pt x="93853" y="4572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158860" y="2709672"/>
              <a:ext cx="145162" cy="10541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331834" y="2710027"/>
              <a:ext cx="95704" cy="10505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523605" y="2710027"/>
              <a:ext cx="94689" cy="10505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639936" y="2707792"/>
              <a:ext cx="106069" cy="139801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768333" y="2707894"/>
              <a:ext cx="233883" cy="13512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24873" y="2710027"/>
              <a:ext cx="94489" cy="10505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142983" y="2708655"/>
              <a:ext cx="201371" cy="10871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729473" y="2914345"/>
              <a:ext cx="128219" cy="14711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886572" y="2916682"/>
              <a:ext cx="136144" cy="14223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062848" y="2916682"/>
              <a:ext cx="136144" cy="14223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8239252" y="2916681"/>
              <a:ext cx="114300" cy="142240"/>
            </a:xfrm>
            <a:custGeom>
              <a:avLst/>
              <a:gdLst/>
              <a:ahLst/>
              <a:cxnLst/>
              <a:rect l="l" t="t" r="r" b="b"/>
              <a:pathLst>
                <a:path w="114300" h="142239">
                  <a:moveTo>
                    <a:pt x="11404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142240"/>
                  </a:lnTo>
                  <a:lnTo>
                    <a:pt x="16002" y="142240"/>
                  </a:lnTo>
                  <a:lnTo>
                    <a:pt x="16002" y="15240"/>
                  </a:lnTo>
                  <a:lnTo>
                    <a:pt x="97917" y="15240"/>
                  </a:lnTo>
                  <a:lnTo>
                    <a:pt x="97917" y="142240"/>
                  </a:lnTo>
                  <a:lnTo>
                    <a:pt x="114046" y="142240"/>
                  </a:lnTo>
                  <a:lnTo>
                    <a:pt x="114046" y="15240"/>
                  </a:lnTo>
                  <a:lnTo>
                    <a:pt x="11404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77162" y="5679693"/>
              <a:ext cx="112367" cy="14223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19783" y="5679693"/>
              <a:ext cx="261518" cy="14223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155316" y="5714749"/>
              <a:ext cx="93267" cy="10972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269490" y="5715506"/>
              <a:ext cx="92248" cy="10871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95093" y="5716070"/>
              <a:ext cx="214375" cy="10586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633980" y="5714750"/>
              <a:ext cx="147929" cy="10972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805049" y="5716880"/>
              <a:ext cx="88389" cy="10505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0491" y="5715506"/>
              <a:ext cx="92250" cy="10871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039618" y="5714749"/>
              <a:ext cx="210718" cy="10972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324479" y="5678728"/>
              <a:ext cx="157073" cy="17292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509136" y="5677357"/>
              <a:ext cx="241198" cy="14711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301114" y="5958589"/>
              <a:ext cx="93267" cy="10972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415288" y="5959346"/>
              <a:ext cx="92250" cy="10871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34413" y="5958589"/>
              <a:ext cx="99240" cy="10972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661159" y="5960720"/>
              <a:ext cx="112165" cy="105053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808480" y="5960872"/>
              <a:ext cx="163195" cy="132080"/>
            </a:xfrm>
            <a:custGeom>
              <a:avLst/>
              <a:gdLst/>
              <a:ahLst/>
              <a:cxnLst/>
              <a:rect l="l" t="t" r="r" b="b"/>
              <a:pathLst>
                <a:path w="163194" h="132079">
                  <a:moveTo>
                    <a:pt x="162814" y="90170"/>
                  </a:moveTo>
                  <a:lnTo>
                    <a:pt x="84201" y="90170"/>
                  </a:lnTo>
                  <a:lnTo>
                    <a:pt x="84201" y="0"/>
                  </a:lnTo>
                  <a:lnTo>
                    <a:pt x="68707" y="0"/>
                  </a:lnTo>
                  <a:lnTo>
                    <a:pt x="68707" y="90170"/>
                  </a:lnTo>
                  <a:lnTo>
                    <a:pt x="15621" y="90170"/>
                  </a:lnTo>
                  <a:lnTo>
                    <a:pt x="15621" y="0"/>
                  </a:lnTo>
                  <a:lnTo>
                    <a:pt x="0" y="0"/>
                  </a:lnTo>
                  <a:lnTo>
                    <a:pt x="0" y="90170"/>
                  </a:lnTo>
                  <a:lnTo>
                    <a:pt x="0" y="104140"/>
                  </a:lnTo>
                  <a:lnTo>
                    <a:pt x="148590" y="104140"/>
                  </a:lnTo>
                  <a:lnTo>
                    <a:pt x="148590" y="132080"/>
                  </a:lnTo>
                  <a:lnTo>
                    <a:pt x="162814" y="132080"/>
                  </a:lnTo>
                  <a:lnTo>
                    <a:pt x="162814" y="104140"/>
                  </a:lnTo>
                  <a:lnTo>
                    <a:pt x="162814" y="9017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945640" y="5960720"/>
              <a:ext cx="145670" cy="10505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126487" y="5958589"/>
              <a:ext cx="214172" cy="10972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368931" y="5960720"/>
              <a:ext cx="92659" cy="105053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51175" y="5960720"/>
              <a:ext cx="94487" cy="105053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2741803" y="5960872"/>
              <a:ext cx="93980" cy="104139"/>
            </a:xfrm>
            <a:custGeom>
              <a:avLst/>
              <a:gdLst/>
              <a:ahLst/>
              <a:cxnLst/>
              <a:rect l="l" t="t" r="r" b="b"/>
              <a:pathLst>
                <a:path w="93980" h="104139">
                  <a:moveTo>
                    <a:pt x="93853" y="0"/>
                  </a:moveTo>
                  <a:lnTo>
                    <a:pt x="78359" y="0"/>
                  </a:lnTo>
                  <a:lnTo>
                    <a:pt x="78359" y="44450"/>
                  </a:lnTo>
                  <a:lnTo>
                    <a:pt x="15621" y="44450"/>
                  </a:lnTo>
                  <a:lnTo>
                    <a:pt x="1562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58420"/>
                  </a:lnTo>
                  <a:lnTo>
                    <a:pt x="0" y="104140"/>
                  </a:lnTo>
                  <a:lnTo>
                    <a:pt x="15621" y="104140"/>
                  </a:lnTo>
                  <a:lnTo>
                    <a:pt x="15621" y="58420"/>
                  </a:lnTo>
                  <a:lnTo>
                    <a:pt x="78359" y="58420"/>
                  </a:lnTo>
                  <a:lnTo>
                    <a:pt x="78359" y="104140"/>
                  </a:lnTo>
                  <a:lnTo>
                    <a:pt x="93853" y="104140"/>
                  </a:lnTo>
                  <a:lnTo>
                    <a:pt x="93853" y="58420"/>
                  </a:lnTo>
                  <a:lnTo>
                    <a:pt x="93853" y="44450"/>
                  </a:lnTo>
                  <a:lnTo>
                    <a:pt x="9385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862961" y="5959346"/>
              <a:ext cx="92247" cy="108713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2988437" y="5960872"/>
              <a:ext cx="93980" cy="104139"/>
            </a:xfrm>
            <a:custGeom>
              <a:avLst/>
              <a:gdLst/>
              <a:ahLst/>
              <a:cxnLst/>
              <a:rect l="l" t="t" r="r" b="b"/>
              <a:pathLst>
                <a:path w="93980" h="104139">
                  <a:moveTo>
                    <a:pt x="93726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104140"/>
                  </a:lnTo>
                  <a:lnTo>
                    <a:pt x="15621" y="104140"/>
                  </a:lnTo>
                  <a:lnTo>
                    <a:pt x="15621" y="13970"/>
                  </a:lnTo>
                  <a:lnTo>
                    <a:pt x="78105" y="13970"/>
                  </a:lnTo>
                  <a:lnTo>
                    <a:pt x="78105" y="104140"/>
                  </a:lnTo>
                  <a:lnTo>
                    <a:pt x="93726" y="104140"/>
                  </a:lnTo>
                  <a:lnTo>
                    <a:pt x="93726" y="13970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117087" y="5958484"/>
              <a:ext cx="106070" cy="13980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244087" y="5959346"/>
              <a:ext cx="92250" cy="108713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369691" y="5959910"/>
              <a:ext cx="330403" cy="105863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728719" y="5958589"/>
              <a:ext cx="210718" cy="10972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023613" y="5960720"/>
              <a:ext cx="92659" cy="105053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36877" y="6164796"/>
              <a:ext cx="162966" cy="147523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622425" y="6202391"/>
              <a:ext cx="109523" cy="10972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760093" y="6204711"/>
              <a:ext cx="93980" cy="104139"/>
            </a:xfrm>
            <a:custGeom>
              <a:avLst/>
              <a:gdLst/>
              <a:ahLst/>
              <a:cxnLst/>
              <a:rect l="l" t="t" r="r" b="b"/>
              <a:pathLst>
                <a:path w="93980" h="104139">
                  <a:moveTo>
                    <a:pt x="93980" y="0"/>
                  </a:moveTo>
                  <a:lnTo>
                    <a:pt x="78486" y="0"/>
                  </a:lnTo>
                  <a:lnTo>
                    <a:pt x="78486" y="44450"/>
                  </a:lnTo>
                  <a:lnTo>
                    <a:pt x="15748" y="44450"/>
                  </a:lnTo>
                  <a:lnTo>
                    <a:pt x="15748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58420"/>
                  </a:lnTo>
                  <a:lnTo>
                    <a:pt x="0" y="104140"/>
                  </a:lnTo>
                  <a:lnTo>
                    <a:pt x="15748" y="104140"/>
                  </a:lnTo>
                  <a:lnTo>
                    <a:pt x="15748" y="58420"/>
                  </a:lnTo>
                  <a:lnTo>
                    <a:pt x="78486" y="58420"/>
                  </a:lnTo>
                  <a:lnTo>
                    <a:pt x="78486" y="104140"/>
                  </a:lnTo>
                  <a:lnTo>
                    <a:pt x="93980" y="104140"/>
                  </a:lnTo>
                  <a:lnTo>
                    <a:pt x="93980" y="58420"/>
                  </a:lnTo>
                  <a:lnTo>
                    <a:pt x="93980" y="44450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876933" y="6203810"/>
              <a:ext cx="122325" cy="13370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75306" y="6213158"/>
              <a:ext cx="90017" cy="87984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184781" y="6166421"/>
              <a:ext cx="265582" cy="172923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483738" y="6204623"/>
              <a:ext cx="112165" cy="10505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620518" y="6204623"/>
              <a:ext cx="212140" cy="138175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914268" y="6202391"/>
              <a:ext cx="96720" cy="109724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3097784" y="6204711"/>
              <a:ext cx="93980" cy="104139"/>
            </a:xfrm>
            <a:custGeom>
              <a:avLst/>
              <a:gdLst/>
              <a:ahLst/>
              <a:cxnLst/>
              <a:rect l="l" t="t" r="r" b="b"/>
              <a:pathLst>
                <a:path w="93980" h="104139">
                  <a:moveTo>
                    <a:pt x="93726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104140"/>
                  </a:lnTo>
                  <a:lnTo>
                    <a:pt x="15621" y="104140"/>
                  </a:lnTo>
                  <a:lnTo>
                    <a:pt x="15621" y="13970"/>
                  </a:lnTo>
                  <a:lnTo>
                    <a:pt x="77978" y="13970"/>
                  </a:lnTo>
                  <a:lnTo>
                    <a:pt x="77978" y="104140"/>
                  </a:lnTo>
                  <a:lnTo>
                    <a:pt x="93726" y="104140"/>
                  </a:lnTo>
                  <a:lnTo>
                    <a:pt x="93726" y="13970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26434" y="6204623"/>
              <a:ext cx="94487" cy="105054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349624" y="6202391"/>
              <a:ext cx="96719" cy="10972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72053" y="6204623"/>
              <a:ext cx="89000" cy="105054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86734" y="6204623"/>
              <a:ext cx="112165" cy="10505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727577" y="6202391"/>
              <a:ext cx="109520" cy="109724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865244" y="6204623"/>
              <a:ext cx="112163" cy="105054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952497" y="6448463"/>
              <a:ext cx="105864" cy="138163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083181" y="6448463"/>
              <a:ext cx="92659" cy="105054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197988" y="6446228"/>
              <a:ext cx="353568" cy="135128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579750" y="6448463"/>
              <a:ext cx="112163" cy="105054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716656" y="6446231"/>
              <a:ext cx="221767" cy="109711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2965958" y="6448551"/>
              <a:ext cx="93980" cy="104139"/>
            </a:xfrm>
            <a:custGeom>
              <a:avLst/>
              <a:gdLst/>
              <a:ahLst/>
              <a:cxnLst/>
              <a:rect l="l" t="t" r="r" b="b"/>
              <a:pathLst>
                <a:path w="93980" h="104140">
                  <a:moveTo>
                    <a:pt x="93980" y="44450"/>
                  </a:moveTo>
                  <a:lnTo>
                    <a:pt x="15748" y="44450"/>
                  </a:lnTo>
                  <a:lnTo>
                    <a:pt x="15748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58420"/>
                  </a:lnTo>
                  <a:lnTo>
                    <a:pt x="0" y="104140"/>
                  </a:lnTo>
                  <a:lnTo>
                    <a:pt x="15748" y="104140"/>
                  </a:lnTo>
                  <a:lnTo>
                    <a:pt x="15748" y="58420"/>
                  </a:lnTo>
                  <a:lnTo>
                    <a:pt x="78486" y="58420"/>
                  </a:lnTo>
                  <a:lnTo>
                    <a:pt x="78486" y="104140"/>
                  </a:lnTo>
                  <a:lnTo>
                    <a:pt x="93980" y="104140"/>
                  </a:lnTo>
                  <a:lnTo>
                    <a:pt x="93980" y="58420"/>
                  </a:lnTo>
                  <a:lnTo>
                    <a:pt x="93980" y="4445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044443" y="6448463"/>
              <a:ext cx="145162" cy="105054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218180" y="6446231"/>
              <a:ext cx="99240" cy="109711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45053" y="6448463"/>
              <a:ext cx="112163" cy="10505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6597142" y="5678931"/>
              <a:ext cx="114300" cy="142240"/>
            </a:xfrm>
            <a:custGeom>
              <a:avLst/>
              <a:gdLst/>
              <a:ahLst/>
              <a:cxnLst/>
              <a:rect l="l" t="t" r="r" b="b"/>
              <a:pathLst>
                <a:path w="114300" h="142239">
                  <a:moveTo>
                    <a:pt x="11391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142240"/>
                  </a:lnTo>
                  <a:lnTo>
                    <a:pt x="16002" y="142240"/>
                  </a:lnTo>
                  <a:lnTo>
                    <a:pt x="16002" y="15240"/>
                  </a:lnTo>
                  <a:lnTo>
                    <a:pt x="97917" y="15240"/>
                  </a:lnTo>
                  <a:lnTo>
                    <a:pt x="97917" y="142240"/>
                  </a:lnTo>
                  <a:lnTo>
                    <a:pt x="113919" y="142240"/>
                  </a:lnTo>
                  <a:lnTo>
                    <a:pt x="113919" y="15240"/>
                  </a:lnTo>
                  <a:lnTo>
                    <a:pt x="11391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42175" y="5714749"/>
              <a:ext cx="109520" cy="109724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873494" y="5714749"/>
              <a:ext cx="333324" cy="109724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295260" y="5716880"/>
              <a:ext cx="92659" cy="105053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7416672" y="5716880"/>
              <a:ext cx="123950" cy="10505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7563357" y="5715558"/>
              <a:ext cx="227977" cy="134315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820024" y="5716880"/>
              <a:ext cx="88389" cy="105053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43342" y="5716880"/>
              <a:ext cx="94489" cy="105053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133969" y="5716880"/>
              <a:ext cx="94688" cy="105053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50173" y="5714644"/>
              <a:ext cx="106069" cy="139801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378570" y="5714745"/>
              <a:ext cx="233883" cy="135127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35237" y="5716880"/>
              <a:ext cx="94488" cy="105053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753220" y="5715506"/>
              <a:ext cx="201371" cy="108713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51544" y="5679693"/>
              <a:ext cx="112367" cy="142239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9194165" y="5679693"/>
              <a:ext cx="261518" cy="142239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6595745" y="5960872"/>
              <a:ext cx="93980" cy="104139"/>
            </a:xfrm>
            <a:custGeom>
              <a:avLst/>
              <a:gdLst/>
              <a:ahLst/>
              <a:cxnLst/>
              <a:rect l="l" t="t" r="r" b="b"/>
              <a:pathLst>
                <a:path w="93979" h="104139">
                  <a:moveTo>
                    <a:pt x="93853" y="0"/>
                  </a:moveTo>
                  <a:lnTo>
                    <a:pt x="78359" y="0"/>
                  </a:lnTo>
                  <a:lnTo>
                    <a:pt x="78359" y="44450"/>
                  </a:lnTo>
                  <a:lnTo>
                    <a:pt x="15621" y="44450"/>
                  </a:lnTo>
                  <a:lnTo>
                    <a:pt x="1562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58420"/>
                  </a:lnTo>
                  <a:lnTo>
                    <a:pt x="0" y="104140"/>
                  </a:lnTo>
                  <a:lnTo>
                    <a:pt x="15621" y="104140"/>
                  </a:lnTo>
                  <a:lnTo>
                    <a:pt x="15621" y="58420"/>
                  </a:lnTo>
                  <a:lnTo>
                    <a:pt x="78359" y="58420"/>
                  </a:lnTo>
                  <a:lnTo>
                    <a:pt x="78359" y="104140"/>
                  </a:lnTo>
                  <a:lnTo>
                    <a:pt x="93853" y="104140"/>
                  </a:lnTo>
                  <a:lnTo>
                    <a:pt x="93853" y="58420"/>
                  </a:lnTo>
                  <a:lnTo>
                    <a:pt x="93853" y="44450"/>
                  </a:lnTo>
                  <a:lnTo>
                    <a:pt x="9385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716775" y="5959346"/>
              <a:ext cx="92246" cy="108713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6842379" y="5960872"/>
              <a:ext cx="93980" cy="104139"/>
            </a:xfrm>
            <a:custGeom>
              <a:avLst/>
              <a:gdLst/>
              <a:ahLst/>
              <a:cxnLst/>
              <a:rect l="l" t="t" r="r" b="b"/>
              <a:pathLst>
                <a:path w="93979" h="104139">
                  <a:moveTo>
                    <a:pt x="93726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104140"/>
                  </a:lnTo>
                  <a:lnTo>
                    <a:pt x="15621" y="104140"/>
                  </a:lnTo>
                  <a:lnTo>
                    <a:pt x="15621" y="13970"/>
                  </a:lnTo>
                  <a:lnTo>
                    <a:pt x="77978" y="13970"/>
                  </a:lnTo>
                  <a:lnTo>
                    <a:pt x="77978" y="104140"/>
                  </a:lnTo>
                  <a:lnTo>
                    <a:pt x="93726" y="104140"/>
                  </a:lnTo>
                  <a:lnTo>
                    <a:pt x="93726" y="13970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971030" y="5958484"/>
              <a:ext cx="106069" cy="139801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098030" y="5959346"/>
              <a:ext cx="92248" cy="108713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223632" y="5959910"/>
              <a:ext cx="330403" cy="105863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582661" y="5958589"/>
              <a:ext cx="210718" cy="109724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877429" y="5960720"/>
              <a:ext cx="92659" cy="105053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053832" y="5920917"/>
              <a:ext cx="162966" cy="147523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8239379" y="5958589"/>
              <a:ext cx="109520" cy="109724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8377174" y="5960872"/>
              <a:ext cx="93980" cy="104139"/>
            </a:xfrm>
            <a:custGeom>
              <a:avLst/>
              <a:gdLst/>
              <a:ahLst/>
              <a:cxnLst/>
              <a:rect l="l" t="t" r="r" b="b"/>
              <a:pathLst>
                <a:path w="93979" h="104139">
                  <a:moveTo>
                    <a:pt x="93853" y="0"/>
                  </a:moveTo>
                  <a:lnTo>
                    <a:pt x="78359" y="0"/>
                  </a:lnTo>
                  <a:lnTo>
                    <a:pt x="78359" y="44450"/>
                  </a:lnTo>
                  <a:lnTo>
                    <a:pt x="15621" y="44450"/>
                  </a:lnTo>
                  <a:lnTo>
                    <a:pt x="1562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58420"/>
                  </a:lnTo>
                  <a:lnTo>
                    <a:pt x="0" y="104140"/>
                  </a:lnTo>
                  <a:lnTo>
                    <a:pt x="15621" y="104140"/>
                  </a:lnTo>
                  <a:lnTo>
                    <a:pt x="15621" y="58420"/>
                  </a:lnTo>
                  <a:lnTo>
                    <a:pt x="78359" y="58420"/>
                  </a:lnTo>
                  <a:lnTo>
                    <a:pt x="78359" y="104140"/>
                  </a:lnTo>
                  <a:lnTo>
                    <a:pt x="93853" y="104140"/>
                  </a:lnTo>
                  <a:lnTo>
                    <a:pt x="93853" y="58420"/>
                  </a:lnTo>
                  <a:lnTo>
                    <a:pt x="93853" y="44450"/>
                  </a:lnTo>
                  <a:lnTo>
                    <a:pt x="9385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494013" y="5960008"/>
              <a:ext cx="122322" cy="133705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692260" y="5969280"/>
              <a:ext cx="90016" cy="87984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801861" y="5922568"/>
              <a:ext cx="265582" cy="172923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100693" y="5960720"/>
              <a:ext cx="112163" cy="105053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237471" y="5960744"/>
              <a:ext cx="212140" cy="138175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852284" y="6202391"/>
              <a:ext cx="214172" cy="10972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7094728" y="6204711"/>
              <a:ext cx="93980" cy="104139"/>
            </a:xfrm>
            <a:custGeom>
              <a:avLst/>
              <a:gdLst/>
              <a:ahLst/>
              <a:cxnLst/>
              <a:rect l="l" t="t" r="r" b="b"/>
              <a:pathLst>
                <a:path w="93979" h="104139">
                  <a:moveTo>
                    <a:pt x="93726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104140"/>
                  </a:lnTo>
                  <a:lnTo>
                    <a:pt x="15621" y="104140"/>
                  </a:lnTo>
                  <a:lnTo>
                    <a:pt x="15621" y="13970"/>
                  </a:lnTo>
                  <a:lnTo>
                    <a:pt x="78105" y="13970"/>
                  </a:lnTo>
                  <a:lnTo>
                    <a:pt x="78105" y="104140"/>
                  </a:lnTo>
                  <a:lnTo>
                    <a:pt x="93726" y="104140"/>
                  </a:lnTo>
                  <a:lnTo>
                    <a:pt x="93726" y="13970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23379" y="6204623"/>
              <a:ext cx="94489" cy="105054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353045" y="6202391"/>
              <a:ext cx="147929" cy="109724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580248" y="6166421"/>
              <a:ext cx="157073" cy="172923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7764907" y="6164999"/>
              <a:ext cx="241198" cy="147116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8028432" y="6204711"/>
              <a:ext cx="195580" cy="130175"/>
            </a:xfrm>
            <a:custGeom>
              <a:avLst/>
              <a:gdLst/>
              <a:ahLst/>
              <a:cxnLst/>
              <a:rect l="l" t="t" r="r" b="b"/>
              <a:pathLst>
                <a:path w="195579" h="130175">
                  <a:moveTo>
                    <a:pt x="25019" y="83693"/>
                  </a:moveTo>
                  <a:lnTo>
                    <a:pt x="6350" y="83693"/>
                  </a:lnTo>
                  <a:lnTo>
                    <a:pt x="6350" y="104965"/>
                  </a:lnTo>
                  <a:lnTo>
                    <a:pt x="13589" y="104965"/>
                  </a:lnTo>
                  <a:lnTo>
                    <a:pt x="14478" y="113703"/>
                  </a:lnTo>
                  <a:lnTo>
                    <a:pt x="10414" y="118783"/>
                  </a:lnTo>
                  <a:lnTo>
                    <a:pt x="0" y="122643"/>
                  </a:lnTo>
                  <a:lnTo>
                    <a:pt x="2413" y="129755"/>
                  </a:lnTo>
                  <a:lnTo>
                    <a:pt x="12446" y="126263"/>
                  </a:lnTo>
                  <a:lnTo>
                    <a:pt x="19558" y="120713"/>
                  </a:lnTo>
                  <a:lnTo>
                    <a:pt x="23622" y="112725"/>
                  </a:lnTo>
                  <a:lnTo>
                    <a:pt x="25019" y="101930"/>
                  </a:lnTo>
                  <a:lnTo>
                    <a:pt x="25019" y="83693"/>
                  </a:lnTo>
                  <a:close/>
                </a:path>
                <a:path w="195579" h="130175">
                  <a:moveTo>
                    <a:pt x="195326" y="0"/>
                  </a:moveTo>
                  <a:lnTo>
                    <a:pt x="118872" y="0"/>
                  </a:lnTo>
                  <a:lnTo>
                    <a:pt x="118872" y="13970"/>
                  </a:lnTo>
                  <a:lnTo>
                    <a:pt x="118872" y="104140"/>
                  </a:lnTo>
                  <a:lnTo>
                    <a:pt x="134493" y="104140"/>
                  </a:lnTo>
                  <a:lnTo>
                    <a:pt x="134493" y="13970"/>
                  </a:lnTo>
                  <a:lnTo>
                    <a:pt x="195326" y="13970"/>
                  </a:lnTo>
                  <a:lnTo>
                    <a:pt x="19532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247253" y="6202387"/>
              <a:ext cx="106069" cy="139801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374253" y="6203200"/>
              <a:ext cx="92248" cy="108712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8493124" y="6161544"/>
              <a:ext cx="146710" cy="180644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68131" y="6204623"/>
              <a:ext cx="94486" cy="105054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797797" y="6203200"/>
              <a:ext cx="198526" cy="108712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90532" y="6204623"/>
              <a:ext cx="94488" cy="10505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6711950" y="6448551"/>
              <a:ext cx="93980" cy="104139"/>
            </a:xfrm>
            <a:custGeom>
              <a:avLst/>
              <a:gdLst/>
              <a:ahLst/>
              <a:cxnLst/>
              <a:rect l="l" t="t" r="r" b="b"/>
              <a:pathLst>
                <a:path w="93979" h="104140">
                  <a:moveTo>
                    <a:pt x="93726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104140"/>
                  </a:lnTo>
                  <a:lnTo>
                    <a:pt x="15621" y="104140"/>
                  </a:lnTo>
                  <a:lnTo>
                    <a:pt x="15621" y="13970"/>
                  </a:lnTo>
                  <a:lnTo>
                    <a:pt x="77978" y="13970"/>
                  </a:lnTo>
                  <a:lnTo>
                    <a:pt x="77978" y="104140"/>
                  </a:lnTo>
                  <a:lnTo>
                    <a:pt x="93726" y="104140"/>
                  </a:lnTo>
                  <a:lnTo>
                    <a:pt x="93726" y="13970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40600" y="6448463"/>
              <a:ext cx="94488" cy="105054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963663" y="6446231"/>
              <a:ext cx="96719" cy="109711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86219" y="6448463"/>
              <a:ext cx="89001" cy="105054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00772" y="6448463"/>
              <a:ext cx="112163" cy="105054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41616" y="6446231"/>
              <a:ext cx="109520" cy="109724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8543290" y="6448551"/>
              <a:ext cx="93980" cy="104139"/>
            </a:xfrm>
            <a:custGeom>
              <a:avLst/>
              <a:gdLst/>
              <a:ahLst/>
              <a:cxnLst/>
              <a:rect l="l" t="t" r="r" b="b"/>
              <a:pathLst>
                <a:path w="93979" h="104140">
                  <a:moveTo>
                    <a:pt x="93980" y="44450"/>
                  </a:moveTo>
                  <a:lnTo>
                    <a:pt x="15748" y="44450"/>
                  </a:lnTo>
                  <a:lnTo>
                    <a:pt x="15748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58420"/>
                  </a:lnTo>
                  <a:lnTo>
                    <a:pt x="0" y="104140"/>
                  </a:lnTo>
                  <a:lnTo>
                    <a:pt x="15748" y="104140"/>
                  </a:lnTo>
                  <a:lnTo>
                    <a:pt x="15748" y="58420"/>
                  </a:lnTo>
                  <a:lnTo>
                    <a:pt x="78486" y="58420"/>
                  </a:lnTo>
                  <a:lnTo>
                    <a:pt x="78486" y="104140"/>
                  </a:lnTo>
                  <a:lnTo>
                    <a:pt x="93980" y="104140"/>
                  </a:lnTo>
                  <a:lnTo>
                    <a:pt x="93980" y="58420"/>
                  </a:lnTo>
                  <a:lnTo>
                    <a:pt x="93980" y="4445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621775" y="6448463"/>
              <a:ext cx="145161" cy="105054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795511" y="6446231"/>
              <a:ext cx="99237" cy="109711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971153" y="6447650"/>
              <a:ext cx="354380" cy="133705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6571615" y="6692392"/>
              <a:ext cx="93980" cy="104139"/>
            </a:xfrm>
            <a:custGeom>
              <a:avLst/>
              <a:gdLst/>
              <a:ahLst/>
              <a:cxnLst/>
              <a:rect l="l" t="t" r="r" b="b"/>
              <a:pathLst>
                <a:path w="93979" h="104140">
                  <a:moveTo>
                    <a:pt x="93726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104140"/>
                  </a:lnTo>
                  <a:lnTo>
                    <a:pt x="15608" y="104140"/>
                  </a:lnTo>
                  <a:lnTo>
                    <a:pt x="15608" y="13970"/>
                  </a:lnTo>
                  <a:lnTo>
                    <a:pt x="77978" y="13970"/>
                  </a:lnTo>
                  <a:lnTo>
                    <a:pt x="77978" y="104140"/>
                  </a:lnTo>
                  <a:lnTo>
                    <a:pt x="93726" y="104140"/>
                  </a:lnTo>
                  <a:lnTo>
                    <a:pt x="93726" y="13970"/>
                  </a:lnTo>
                  <a:lnTo>
                    <a:pt x="9372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693788" y="6690055"/>
              <a:ext cx="341363" cy="140411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054215" y="6692302"/>
              <a:ext cx="88389" cy="105054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529830" y="6446215"/>
              <a:ext cx="1555623" cy="384251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171055" y="6690072"/>
              <a:ext cx="99239" cy="109710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7297800" y="6692392"/>
              <a:ext cx="93980" cy="104139"/>
            </a:xfrm>
            <a:custGeom>
              <a:avLst/>
              <a:gdLst/>
              <a:ahLst/>
              <a:cxnLst/>
              <a:rect l="l" t="t" r="r" b="b"/>
              <a:pathLst>
                <a:path w="93979" h="104140">
                  <a:moveTo>
                    <a:pt x="93980" y="44450"/>
                  </a:moveTo>
                  <a:lnTo>
                    <a:pt x="15748" y="44450"/>
                  </a:lnTo>
                  <a:lnTo>
                    <a:pt x="15748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58420"/>
                  </a:lnTo>
                  <a:lnTo>
                    <a:pt x="0" y="104140"/>
                  </a:lnTo>
                  <a:lnTo>
                    <a:pt x="15748" y="104140"/>
                  </a:lnTo>
                  <a:lnTo>
                    <a:pt x="15748" y="58420"/>
                  </a:lnTo>
                  <a:lnTo>
                    <a:pt x="78486" y="58420"/>
                  </a:lnTo>
                  <a:lnTo>
                    <a:pt x="78486" y="104140"/>
                  </a:lnTo>
                  <a:lnTo>
                    <a:pt x="93980" y="104140"/>
                  </a:lnTo>
                  <a:lnTo>
                    <a:pt x="93980" y="58420"/>
                  </a:lnTo>
                  <a:lnTo>
                    <a:pt x="93980" y="4445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376286" y="6692302"/>
              <a:ext cx="145035" cy="105054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7549260" y="6692302"/>
              <a:ext cx="95704" cy="105054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9118727" y="6692392"/>
              <a:ext cx="93980" cy="104139"/>
            </a:xfrm>
            <a:custGeom>
              <a:avLst/>
              <a:gdLst/>
              <a:ahLst/>
              <a:cxnLst/>
              <a:rect l="l" t="t" r="r" b="b"/>
              <a:pathLst>
                <a:path w="93979" h="104140">
                  <a:moveTo>
                    <a:pt x="93853" y="44450"/>
                  </a:moveTo>
                  <a:lnTo>
                    <a:pt x="15621" y="44450"/>
                  </a:lnTo>
                  <a:lnTo>
                    <a:pt x="1562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58420"/>
                  </a:lnTo>
                  <a:lnTo>
                    <a:pt x="0" y="104140"/>
                  </a:lnTo>
                  <a:lnTo>
                    <a:pt x="15621" y="104140"/>
                  </a:lnTo>
                  <a:lnTo>
                    <a:pt x="15621" y="58420"/>
                  </a:lnTo>
                  <a:lnTo>
                    <a:pt x="78359" y="58420"/>
                  </a:lnTo>
                  <a:lnTo>
                    <a:pt x="78359" y="104140"/>
                  </a:lnTo>
                  <a:lnTo>
                    <a:pt x="93853" y="104140"/>
                  </a:lnTo>
                  <a:lnTo>
                    <a:pt x="93853" y="58420"/>
                  </a:lnTo>
                  <a:lnTo>
                    <a:pt x="93853" y="4445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197085" y="6692302"/>
              <a:ext cx="145162" cy="105054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9370059" y="6692302"/>
              <a:ext cx="95703" cy="105054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643875" y="4314291"/>
              <a:ext cx="1009929" cy="1009929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7852663" y="5200954"/>
              <a:ext cx="592429" cy="328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68392" y="1305051"/>
            <a:ext cx="6023610" cy="5156835"/>
            <a:chOff x="4668392" y="1305051"/>
            <a:chExt cx="6023610" cy="5156835"/>
          </a:xfrm>
        </p:grpSpPr>
        <p:sp>
          <p:nvSpPr>
            <p:cNvPr id="3" name="object 3"/>
            <p:cNvSpPr/>
            <p:nvPr/>
          </p:nvSpPr>
          <p:spPr>
            <a:xfrm>
              <a:off x="7713725" y="3883317"/>
              <a:ext cx="2978785" cy="2578735"/>
            </a:xfrm>
            <a:custGeom>
              <a:avLst/>
              <a:gdLst/>
              <a:ahLst/>
              <a:cxnLst/>
              <a:rect l="l" t="t" r="r" b="b"/>
              <a:pathLst>
                <a:path w="2978784" h="2578735">
                  <a:moveTo>
                    <a:pt x="2978277" y="0"/>
                  </a:moveTo>
                  <a:lnTo>
                    <a:pt x="0" y="0"/>
                  </a:lnTo>
                  <a:lnTo>
                    <a:pt x="0" y="2578227"/>
                  </a:lnTo>
                  <a:lnTo>
                    <a:pt x="2978277" y="2578227"/>
                  </a:lnTo>
                  <a:lnTo>
                    <a:pt x="2978277" y="0"/>
                  </a:lnTo>
                  <a:close/>
                </a:path>
              </a:pathLst>
            </a:custGeom>
            <a:solidFill>
              <a:srgbClr val="9CB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68392" y="3883317"/>
              <a:ext cx="3045460" cy="2578735"/>
            </a:xfrm>
            <a:custGeom>
              <a:avLst/>
              <a:gdLst/>
              <a:ahLst/>
              <a:cxnLst/>
              <a:rect l="l" t="t" r="r" b="b"/>
              <a:pathLst>
                <a:path w="3045459" h="2578735">
                  <a:moveTo>
                    <a:pt x="3045333" y="0"/>
                  </a:moveTo>
                  <a:lnTo>
                    <a:pt x="0" y="0"/>
                  </a:lnTo>
                  <a:lnTo>
                    <a:pt x="0" y="2578227"/>
                  </a:lnTo>
                  <a:lnTo>
                    <a:pt x="3045333" y="2578227"/>
                  </a:lnTo>
                  <a:lnTo>
                    <a:pt x="3045333" y="0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13725" y="1305051"/>
              <a:ext cx="2978785" cy="2578735"/>
            </a:xfrm>
            <a:custGeom>
              <a:avLst/>
              <a:gdLst/>
              <a:ahLst/>
              <a:cxnLst/>
              <a:rect l="l" t="t" r="r" b="b"/>
              <a:pathLst>
                <a:path w="2978784" h="2578735">
                  <a:moveTo>
                    <a:pt x="2978277" y="0"/>
                  </a:moveTo>
                  <a:lnTo>
                    <a:pt x="0" y="0"/>
                  </a:lnTo>
                  <a:lnTo>
                    <a:pt x="0" y="2578227"/>
                  </a:lnTo>
                  <a:lnTo>
                    <a:pt x="2978277" y="2578227"/>
                  </a:lnTo>
                  <a:lnTo>
                    <a:pt x="2978277" y="0"/>
                  </a:lnTo>
                  <a:close/>
                </a:path>
              </a:pathLst>
            </a:custGeom>
            <a:solidFill>
              <a:srgbClr val="002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68392" y="1305051"/>
              <a:ext cx="3045460" cy="2578735"/>
            </a:xfrm>
            <a:custGeom>
              <a:avLst/>
              <a:gdLst/>
              <a:ahLst/>
              <a:cxnLst/>
              <a:rect l="l" t="t" r="r" b="b"/>
              <a:pathLst>
                <a:path w="3045459" h="2578735">
                  <a:moveTo>
                    <a:pt x="3045333" y="0"/>
                  </a:moveTo>
                  <a:lnTo>
                    <a:pt x="0" y="0"/>
                  </a:lnTo>
                  <a:lnTo>
                    <a:pt x="0" y="2578227"/>
                  </a:lnTo>
                  <a:lnTo>
                    <a:pt x="3045333" y="2578227"/>
                  </a:lnTo>
                  <a:lnTo>
                    <a:pt x="3045333" y="0"/>
                  </a:lnTo>
                  <a:close/>
                </a:path>
              </a:pathLst>
            </a:custGeom>
            <a:solidFill>
              <a:srgbClr val="032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40676" y="1122298"/>
            <a:ext cx="1406525" cy="180975"/>
            <a:chOff x="740676" y="1122298"/>
            <a:chExt cx="1406525" cy="180975"/>
          </a:xfrm>
        </p:grpSpPr>
        <p:sp>
          <p:nvSpPr>
            <p:cNvPr id="8" name="object 8"/>
            <p:cNvSpPr/>
            <p:nvPr/>
          </p:nvSpPr>
          <p:spPr>
            <a:xfrm>
              <a:off x="740676" y="1122298"/>
              <a:ext cx="1010919" cy="180975"/>
            </a:xfrm>
            <a:custGeom>
              <a:avLst/>
              <a:gdLst/>
              <a:ahLst/>
              <a:cxnLst/>
              <a:rect l="l" t="t" r="r" b="b"/>
              <a:pathLst>
                <a:path w="1010919" h="180975">
                  <a:moveTo>
                    <a:pt x="194932" y="90297"/>
                  </a:moveTo>
                  <a:lnTo>
                    <a:pt x="182359" y="43815"/>
                  </a:lnTo>
                  <a:lnTo>
                    <a:pt x="147561" y="11684"/>
                  </a:lnTo>
                  <a:lnTo>
                    <a:pt x="136207" y="6604"/>
                  </a:lnTo>
                  <a:lnTo>
                    <a:pt x="136207" y="81661"/>
                  </a:lnTo>
                  <a:lnTo>
                    <a:pt x="136207" y="99060"/>
                  </a:lnTo>
                  <a:lnTo>
                    <a:pt x="111239" y="131699"/>
                  </a:lnTo>
                  <a:lnTo>
                    <a:pt x="104711" y="133477"/>
                  </a:lnTo>
                  <a:lnTo>
                    <a:pt x="90233" y="133477"/>
                  </a:lnTo>
                  <a:lnTo>
                    <a:pt x="60452" y="106680"/>
                  </a:lnTo>
                  <a:lnTo>
                    <a:pt x="58724" y="99060"/>
                  </a:lnTo>
                  <a:lnTo>
                    <a:pt x="58724" y="81661"/>
                  </a:lnTo>
                  <a:lnTo>
                    <a:pt x="83693" y="48895"/>
                  </a:lnTo>
                  <a:lnTo>
                    <a:pt x="90233" y="47117"/>
                  </a:lnTo>
                  <a:lnTo>
                    <a:pt x="104711" y="47117"/>
                  </a:lnTo>
                  <a:lnTo>
                    <a:pt x="134480" y="74041"/>
                  </a:lnTo>
                  <a:lnTo>
                    <a:pt x="136207" y="81661"/>
                  </a:lnTo>
                  <a:lnTo>
                    <a:pt x="136207" y="6604"/>
                  </a:lnTo>
                  <a:lnTo>
                    <a:pt x="123926" y="2921"/>
                  </a:lnTo>
                  <a:lnTo>
                    <a:pt x="111048" y="762"/>
                  </a:lnTo>
                  <a:lnTo>
                    <a:pt x="97459" y="0"/>
                  </a:lnTo>
                  <a:lnTo>
                    <a:pt x="83883" y="762"/>
                  </a:lnTo>
                  <a:lnTo>
                    <a:pt x="47371" y="11684"/>
                  </a:lnTo>
                  <a:lnTo>
                    <a:pt x="12585" y="43815"/>
                  </a:lnTo>
                  <a:lnTo>
                    <a:pt x="0" y="90297"/>
                  </a:lnTo>
                  <a:lnTo>
                    <a:pt x="787" y="102997"/>
                  </a:lnTo>
                  <a:lnTo>
                    <a:pt x="19469" y="146558"/>
                  </a:lnTo>
                  <a:lnTo>
                    <a:pt x="58839" y="174117"/>
                  </a:lnTo>
                  <a:lnTo>
                    <a:pt x="97459" y="180594"/>
                  </a:lnTo>
                  <a:lnTo>
                    <a:pt x="111048" y="179959"/>
                  </a:lnTo>
                  <a:lnTo>
                    <a:pt x="158064" y="162687"/>
                  </a:lnTo>
                  <a:lnTo>
                    <a:pt x="184073" y="133477"/>
                  </a:lnTo>
                  <a:lnTo>
                    <a:pt x="194144" y="102997"/>
                  </a:lnTo>
                  <a:lnTo>
                    <a:pt x="194932" y="90297"/>
                  </a:lnTo>
                  <a:close/>
                </a:path>
                <a:path w="1010919" h="180975">
                  <a:moveTo>
                    <a:pt x="350888" y="79248"/>
                  </a:moveTo>
                  <a:lnTo>
                    <a:pt x="317500" y="45212"/>
                  </a:lnTo>
                  <a:lnTo>
                    <a:pt x="284505" y="39243"/>
                  </a:lnTo>
                  <a:lnTo>
                    <a:pt x="273342" y="39878"/>
                  </a:lnTo>
                  <a:lnTo>
                    <a:pt x="234848" y="53086"/>
                  </a:lnTo>
                  <a:lnTo>
                    <a:pt x="207365" y="89916"/>
                  </a:lnTo>
                  <a:lnTo>
                    <a:pt x="204812" y="109093"/>
                  </a:lnTo>
                  <a:lnTo>
                    <a:pt x="205447" y="118999"/>
                  </a:lnTo>
                  <a:lnTo>
                    <a:pt x="227266" y="159639"/>
                  </a:lnTo>
                  <a:lnTo>
                    <a:pt x="262763" y="176911"/>
                  </a:lnTo>
                  <a:lnTo>
                    <a:pt x="284505" y="179197"/>
                  </a:lnTo>
                  <a:lnTo>
                    <a:pt x="296405" y="178562"/>
                  </a:lnTo>
                  <a:lnTo>
                    <a:pt x="334784" y="162687"/>
                  </a:lnTo>
                  <a:lnTo>
                    <a:pt x="350888" y="139192"/>
                  </a:lnTo>
                  <a:lnTo>
                    <a:pt x="307708" y="117983"/>
                  </a:lnTo>
                  <a:lnTo>
                    <a:pt x="303276" y="125730"/>
                  </a:lnTo>
                  <a:lnTo>
                    <a:pt x="297891" y="131318"/>
                  </a:lnTo>
                  <a:lnTo>
                    <a:pt x="291553" y="134620"/>
                  </a:lnTo>
                  <a:lnTo>
                    <a:pt x="284264" y="135763"/>
                  </a:lnTo>
                  <a:lnTo>
                    <a:pt x="277685" y="135763"/>
                  </a:lnTo>
                  <a:lnTo>
                    <a:pt x="272211" y="133477"/>
                  </a:lnTo>
                  <a:lnTo>
                    <a:pt x="263499" y="124206"/>
                  </a:lnTo>
                  <a:lnTo>
                    <a:pt x="261315" y="117602"/>
                  </a:lnTo>
                  <a:lnTo>
                    <a:pt x="261315" y="100711"/>
                  </a:lnTo>
                  <a:lnTo>
                    <a:pt x="263499" y="94234"/>
                  </a:lnTo>
                  <a:lnTo>
                    <a:pt x="272211" y="84963"/>
                  </a:lnTo>
                  <a:lnTo>
                    <a:pt x="277685" y="82677"/>
                  </a:lnTo>
                  <a:lnTo>
                    <a:pt x="284264" y="82677"/>
                  </a:lnTo>
                  <a:lnTo>
                    <a:pt x="291553" y="83820"/>
                  </a:lnTo>
                  <a:lnTo>
                    <a:pt x="297891" y="87122"/>
                  </a:lnTo>
                  <a:lnTo>
                    <a:pt x="303276" y="92710"/>
                  </a:lnTo>
                  <a:lnTo>
                    <a:pt x="307708" y="100457"/>
                  </a:lnTo>
                  <a:lnTo>
                    <a:pt x="350888" y="79248"/>
                  </a:lnTo>
                  <a:close/>
                </a:path>
                <a:path w="1010919" h="180975">
                  <a:moveTo>
                    <a:pt x="515226" y="41783"/>
                  </a:moveTo>
                  <a:lnTo>
                    <a:pt x="459714" y="41783"/>
                  </a:lnTo>
                  <a:lnTo>
                    <a:pt x="459714" y="88773"/>
                  </a:lnTo>
                  <a:lnTo>
                    <a:pt x="421703" y="88773"/>
                  </a:lnTo>
                  <a:lnTo>
                    <a:pt x="421703" y="41783"/>
                  </a:lnTo>
                  <a:lnTo>
                    <a:pt x="366191" y="41783"/>
                  </a:lnTo>
                  <a:lnTo>
                    <a:pt x="366191" y="88773"/>
                  </a:lnTo>
                  <a:lnTo>
                    <a:pt x="366191" y="131953"/>
                  </a:lnTo>
                  <a:lnTo>
                    <a:pt x="366191" y="176403"/>
                  </a:lnTo>
                  <a:lnTo>
                    <a:pt x="421703" y="176403"/>
                  </a:lnTo>
                  <a:lnTo>
                    <a:pt x="421703" y="131953"/>
                  </a:lnTo>
                  <a:lnTo>
                    <a:pt x="459714" y="131953"/>
                  </a:lnTo>
                  <a:lnTo>
                    <a:pt x="459714" y="176403"/>
                  </a:lnTo>
                  <a:lnTo>
                    <a:pt x="515226" y="176403"/>
                  </a:lnTo>
                  <a:lnTo>
                    <a:pt x="515226" y="131953"/>
                  </a:lnTo>
                  <a:lnTo>
                    <a:pt x="515226" y="88773"/>
                  </a:lnTo>
                  <a:lnTo>
                    <a:pt x="515226" y="41783"/>
                  </a:lnTo>
                  <a:close/>
                </a:path>
                <a:path w="1010919" h="180975">
                  <a:moveTo>
                    <a:pt x="689470" y="109093"/>
                  </a:moveTo>
                  <a:lnTo>
                    <a:pt x="673976" y="65405"/>
                  </a:lnTo>
                  <a:lnTo>
                    <a:pt x="632955" y="41656"/>
                  </a:lnTo>
                  <a:lnTo>
                    <a:pt x="632955" y="100711"/>
                  </a:lnTo>
                  <a:lnTo>
                    <a:pt x="632955" y="117475"/>
                  </a:lnTo>
                  <a:lnTo>
                    <a:pt x="630923" y="124079"/>
                  </a:lnTo>
                  <a:lnTo>
                    <a:pt x="622668" y="133350"/>
                  </a:lnTo>
                  <a:lnTo>
                    <a:pt x="617334" y="135763"/>
                  </a:lnTo>
                  <a:lnTo>
                    <a:pt x="604507" y="135763"/>
                  </a:lnTo>
                  <a:lnTo>
                    <a:pt x="599300" y="133350"/>
                  </a:lnTo>
                  <a:lnTo>
                    <a:pt x="591045" y="124079"/>
                  </a:lnTo>
                  <a:lnTo>
                    <a:pt x="589013" y="117475"/>
                  </a:lnTo>
                  <a:lnTo>
                    <a:pt x="589013" y="100711"/>
                  </a:lnTo>
                  <a:lnTo>
                    <a:pt x="591045" y="94234"/>
                  </a:lnTo>
                  <a:lnTo>
                    <a:pt x="599300" y="84963"/>
                  </a:lnTo>
                  <a:lnTo>
                    <a:pt x="604507" y="82677"/>
                  </a:lnTo>
                  <a:lnTo>
                    <a:pt x="617334" y="82677"/>
                  </a:lnTo>
                  <a:lnTo>
                    <a:pt x="622668" y="84963"/>
                  </a:lnTo>
                  <a:lnTo>
                    <a:pt x="630923" y="94234"/>
                  </a:lnTo>
                  <a:lnTo>
                    <a:pt x="632955" y="100711"/>
                  </a:lnTo>
                  <a:lnTo>
                    <a:pt x="632955" y="41656"/>
                  </a:lnTo>
                  <a:lnTo>
                    <a:pt x="633247" y="41656"/>
                  </a:lnTo>
                  <a:lnTo>
                    <a:pt x="622033" y="39878"/>
                  </a:lnTo>
                  <a:lnTo>
                    <a:pt x="610984" y="39243"/>
                  </a:lnTo>
                  <a:lnTo>
                    <a:pt x="600062" y="39878"/>
                  </a:lnTo>
                  <a:lnTo>
                    <a:pt x="562216" y="53086"/>
                  </a:lnTo>
                  <a:lnTo>
                    <a:pt x="535038" y="89916"/>
                  </a:lnTo>
                  <a:lnTo>
                    <a:pt x="532498" y="109093"/>
                  </a:lnTo>
                  <a:lnTo>
                    <a:pt x="533006" y="117475"/>
                  </a:lnTo>
                  <a:lnTo>
                    <a:pt x="533133" y="118999"/>
                  </a:lnTo>
                  <a:lnTo>
                    <a:pt x="554723" y="159385"/>
                  </a:lnTo>
                  <a:lnTo>
                    <a:pt x="589648" y="176911"/>
                  </a:lnTo>
                  <a:lnTo>
                    <a:pt x="610984" y="179197"/>
                  </a:lnTo>
                  <a:lnTo>
                    <a:pt x="622033" y="178562"/>
                  </a:lnTo>
                  <a:lnTo>
                    <a:pt x="660006" y="165227"/>
                  </a:lnTo>
                  <a:lnTo>
                    <a:pt x="684263" y="135763"/>
                  </a:lnTo>
                  <a:lnTo>
                    <a:pt x="688835" y="118999"/>
                  </a:lnTo>
                  <a:lnTo>
                    <a:pt x="689470" y="109093"/>
                  </a:lnTo>
                  <a:close/>
                </a:path>
                <a:path w="1010919" h="180975">
                  <a:moveTo>
                    <a:pt x="843648" y="137160"/>
                  </a:moveTo>
                  <a:lnTo>
                    <a:pt x="821423" y="105918"/>
                  </a:lnTo>
                  <a:lnTo>
                    <a:pt x="827392" y="102743"/>
                  </a:lnTo>
                  <a:lnTo>
                    <a:pt x="831837" y="98679"/>
                  </a:lnTo>
                  <a:lnTo>
                    <a:pt x="834250" y="94996"/>
                  </a:lnTo>
                  <a:lnTo>
                    <a:pt x="838187" y="88900"/>
                  </a:lnTo>
                  <a:lnTo>
                    <a:pt x="839711" y="83312"/>
                  </a:lnTo>
                  <a:lnTo>
                    <a:pt x="839584" y="76327"/>
                  </a:lnTo>
                  <a:lnTo>
                    <a:pt x="838822" y="69088"/>
                  </a:lnTo>
                  <a:lnTo>
                    <a:pt x="806564" y="44069"/>
                  </a:lnTo>
                  <a:lnTo>
                    <a:pt x="793610" y="42291"/>
                  </a:lnTo>
                  <a:lnTo>
                    <a:pt x="793610" y="125603"/>
                  </a:lnTo>
                  <a:lnTo>
                    <a:pt x="793610" y="138811"/>
                  </a:lnTo>
                  <a:lnTo>
                    <a:pt x="789546" y="142113"/>
                  </a:lnTo>
                  <a:lnTo>
                    <a:pt x="755510" y="142113"/>
                  </a:lnTo>
                  <a:lnTo>
                    <a:pt x="755510" y="122428"/>
                  </a:lnTo>
                  <a:lnTo>
                    <a:pt x="789546" y="122428"/>
                  </a:lnTo>
                  <a:lnTo>
                    <a:pt x="793610" y="125603"/>
                  </a:lnTo>
                  <a:lnTo>
                    <a:pt x="793610" y="42291"/>
                  </a:lnTo>
                  <a:lnTo>
                    <a:pt x="789673" y="42037"/>
                  </a:lnTo>
                  <a:lnTo>
                    <a:pt x="789673" y="82296"/>
                  </a:lnTo>
                  <a:lnTo>
                    <a:pt x="789673" y="91821"/>
                  </a:lnTo>
                  <a:lnTo>
                    <a:pt x="785609" y="94996"/>
                  </a:lnTo>
                  <a:lnTo>
                    <a:pt x="755510" y="94996"/>
                  </a:lnTo>
                  <a:lnTo>
                    <a:pt x="755510" y="76327"/>
                  </a:lnTo>
                  <a:lnTo>
                    <a:pt x="781799" y="76327"/>
                  </a:lnTo>
                  <a:lnTo>
                    <a:pt x="784847" y="76962"/>
                  </a:lnTo>
                  <a:lnTo>
                    <a:pt x="788657" y="80010"/>
                  </a:lnTo>
                  <a:lnTo>
                    <a:pt x="789673" y="82296"/>
                  </a:lnTo>
                  <a:lnTo>
                    <a:pt x="789673" y="42037"/>
                  </a:lnTo>
                  <a:lnTo>
                    <a:pt x="782434" y="41783"/>
                  </a:lnTo>
                  <a:lnTo>
                    <a:pt x="706742" y="41783"/>
                  </a:lnTo>
                  <a:lnTo>
                    <a:pt x="706742" y="176657"/>
                  </a:lnTo>
                  <a:lnTo>
                    <a:pt x="786371" y="176657"/>
                  </a:lnTo>
                  <a:lnTo>
                    <a:pt x="829043" y="166243"/>
                  </a:lnTo>
                  <a:lnTo>
                    <a:pt x="843140" y="142113"/>
                  </a:lnTo>
                  <a:lnTo>
                    <a:pt x="843648" y="137160"/>
                  </a:lnTo>
                  <a:close/>
                </a:path>
                <a:path w="1010919" h="180975">
                  <a:moveTo>
                    <a:pt x="1010907" y="41783"/>
                  </a:moveTo>
                  <a:lnTo>
                    <a:pt x="955408" y="41783"/>
                  </a:lnTo>
                  <a:lnTo>
                    <a:pt x="955408" y="88773"/>
                  </a:lnTo>
                  <a:lnTo>
                    <a:pt x="917435" y="88773"/>
                  </a:lnTo>
                  <a:lnTo>
                    <a:pt x="917435" y="41783"/>
                  </a:lnTo>
                  <a:lnTo>
                    <a:pt x="861936" y="41783"/>
                  </a:lnTo>
                  <a:lnTo>
                    <a:pt x="861936" y="88773"/>
                  </a:lnTo>
                  <a:lnTo>
                    <a:pt x="861936" y="131953"/>
                  </a:lnTo>
                  <a:lnTo>
                    <a:pt x="861936" y="176403"/>
                  </a:lnTo>
                  <a:lnTo>
                    <a:pt x="917435" y="176403"/>
                  </a:lnTo>
                  <a:lnTo>
                    <a:pt x="917435" y="131953"/>
                  </a:lnTo>
                  <a:lnTo>
                    <a:pt x="955408" y="131953"/>
                  </a:lnTo>
                  <a:lnTo>
                    <a:pt x="955408" y="176403"/>
                  </a:lnTo>
                  <a:lnTo>
                    <a:pt x="1010907" y="176403"/>
                  </a:lnTo>
                  <a:lnTo>
                    <a:pt x="1010907" y="131953"/>
                  </a:lnTo>
                  <a:lnTo>
                    <a:pt x="1010907" y="88773"/>
                  </a:lnTo>
                  <a:lnTo>
                    <a:pt x="1010907" y="417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7745" y="1161580"/>
              <a:ext cx="368896" cy="139915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2226945" y="1161541"/>
            <a:ext cx="1133475" cy="187960"/>
          </a:xfrm>
          <a:custGeom>
            <a:avLst/>
            <a:gdLst/>
            <a:ahLst/>
            <a:cxnLst/>
            <a:rect l="l" t="t" r="r" b="b"/>
            <a:pathLst>
              <a:path w="1133475" h="187959">
                <a:moveTo>
                  <a:pt x="166243" y="2540"/>
                </a:moveTo>
                <a:lnTo>
                  <a:pt x="113411" y="2540"/>
                </a:lnTo>
                <a:lnTo>
                  <a:pt x="85090" y="74803"/>
                </a:lnTo>
                <a:lnTo>
                  <a:pt x="57150" y="2540"/>
                </a:lnTo>
                <a:lnTo>
                  <a:pt x="0" y="2540"/>
                </a:lnTo>
                <a:lnTo>
                  <a:pt x="56642" y="139192"/>
                </a:lnTo>
                <a:lnTo>
                  <a:pt x="53594" y="142748"/>
                </a:lnTo>
                <a:lnTo>
                  <a:pt x="49022" y="144653"/>
                </a:lnTo>
                <a:lnTo>
                  <a:pt x="39624" y="144653"/>
                </a:lnTo>
                <a:lnTo>
                  <a:pt x="36195" y="144018"/>
                </a:lnTo>
                <a:lnTo>
                  <a:pt x="29083" y="141351"/>
                </a:lnTo>
                <a:lnTo>
                  <a:pt x="25908" y="139573"/>
                </a:lnTo>
                <a:lnTo>
                  <a:pt x="23114" y="137414"/>
                </a:lnTo>
                <a:lnTo>
                  <a:pt x="4572" y="175768"/>
                </a:lnTo>
                <a:lnTo>
                  <a:pt x="9017" y="179324"/>
                </a:lnTo>
                <a:lnTo>
                  <a:pt x="15113" y="182245"/>
                </a:lnTo>
                <a:lnTo>
                  <a:pt x="30480" y="186690"/>
                </a:lnTo>
                <a:lnTo>
                  <a:pt x="37973" y="187833"/>
                </a:lnTo>
                <a:lnTo>
                  <a:pt x="45593" y="187833"/>
                </a:lnTo>
                <a:lnTo>
                  <a:pt x="84328" y="177165"/>
                </a:lnTo>
                <a:lnTo>
                  <a:pt x="110744" y="140208"/>
                </a:lnTo>
                <a:lnTo>
                  <a:pt x="166243" y="2540"/>
                </a:lnTo>
                <a:close/>
              </a:path>
              <a:path w="1133475" h="187959">
                <a:moveTo>
                  <a:pt x="312039" y="40005"/>
                </a:moveTo>
                <a:lnTo>
                  <a:pt x="278765" y="5969"/>
                </a:lnTo>
                <a:lnTo>
                  <a:pt x="245745" y="0"/>
                </a:lnTo>
                <a:lnTo>
                  <a:pt x="234569" y="635"/>
                </a:lnTo>
                <a:lnTo>
                  <a:pt x="196088" y="13843"/>
                </a:lnTo>
                <a:lnTo>
                  <a:pt x="168529" y="50673"/>
                </a:lnTo>
                <a:lnTo>
                  <a:pt x="165989" y="69850"/>
                </a:lnTo>
                <a:lnTo>
                  <a:pt x="166624" y="79756"/>
                </a:lnTo>
                <a:lnTo>
                  <a:pt x="188468" y="120396"/>
                </a:lnTo>
                <a:lnTo>
                  <a:pt x="224028" y="137668"/>
                </a:lnTo>
                <a:lnTo>
                  <a:pt x="245745" y="139954"/>
                </a:lnTo>
                <a:lnTo>
                  <a:pt x="257556" y="139319"/>
                </a:lnTo>
                <a:lnTo>
                  <a:pt x="296037" y="123444"/>
                </a:lnTo>
                <a:lnTo>
                  <a:pt x="312039" y="99949"/>
                </a:lnTo>
                <a:lnTo>
                  <a:pt x="268859" y="78740"/>
                </a:lnTo>
                <a:lnTo>
                  <a:pt x="264541" y="86487"/>
                </a:lnTo>
                <a:lnTo>
                  <a:pt x="259080" y="92075"/>
                </a:lnTo>
                <a:lnTo>
                  <a:pt x="252730" y="95377"/>
                </a:lnTo>
                <a:lnTo>
                  <a:pt x="245491" y="96520"/>
                </a:lnTo>
                <a:lnTo>
                  <a:pt x="238887" y="96520"/>
                </a:lnTo>
                <a:lnTo>
                  <a:pt x="233426" y="94234"/>
                </a:lnTo>
                <a:lnTo>
                  <a:pt x="224663" y="84963"/>
                </a:lnTo>
                <a:lnTo>
                  <a:pt x="222504" y="78359"/>
                </a:lnTo>
                <a:lnTo>
                  <a:pt x="222504" y="61468"/>
                </a:lnTo>
                <a:lnTo>
                  <a:pt x="224663" y="54991"/>
                </a:lnTo>
                <a:lnTo>
                  <a:pt x="233426" y="45720"/>
                </a:lnTo>
                <a:lnTo>
                  <a:pt x="238887" y="43434"/>
                </a:lnTo>
                <a:lnTo>
                  <a:pt x="245491" y="43434"/>
                </a:lnTo>
                <a:lnTo>
                  <a:pt x="252730" y="44577"/>
                </a:lnTo>
                <a:lnTo>
                  <a:pt x="259080" y="47879"/>
                </a:lnTo>
                <a:lnTo>
                  <a:pt x="264541" y="53467"/>
                </a:lnTo>
                <a:lnTo>
                  <a:pt x="268859" y="61214"/>
                </a:lnTo>
                <a:lnTo>
                  <a:pt x="312039" y="40005"/>
                </a:lnTo>
                <a:close/>
              </a:path>
              <a:path w="1133475" h="187959">
                <a:moveTo>
                  <a:pt x="472948" y="2540"/>
                </a:moveTo>
                <a:lnTo>
                  <a:pt x="344170" y="2540"/>
                </a:lnTo>
                <a:lnTo>
                  <a:pt x="341757" y="72517"/>
                </a:lnTo>
                <a:lnTo>
                  <a:pt x="340360" y="80645"/>
                </a:lnTo>
                <a:lnTo>
                  <a:pt x="336169" y="90424"/>
                </a:lnTo>
                <a:lnTo>
                  <a:pt x="331724" y="92837"/>
                </a:lnTo>
                <a:lnTo>
                  <a:pt x="324866" y="92837"/>
                </a:lnTo>
                <a:lnTo>
                  <a:pt x="319278" y="92329"/>
                </a:lnTo>
                <a:lnTo>
                  <a:pt x="316992" y="137414"/>
                </a:lnTo>
                <a:lnTo>
                  <a:pt x="324231" y="139065"/>
                </a:lnTo>
                <a:lnTo>
                  <a:pt x="330962" y="140208"/>
                </a:lnTo>
                <a:lnTo>
                  <a:pt x="337185" y="140970"/>
                </a:lnTo>
                <a:lnTo>
                  <a:pt x="342900" y="141224"/>
                </a:lnTo>
                <a:lnTo>
                  <a:pt x="351409" y="140589"/>
                </a:lnTo>
                <a:lnTo>
                  <a:pt x="383032" y="114300"/>
                </a:lnTo>
                <a:lnTo>
                  <a:pt x="390398" y="75946"/>
                </a:lnTo>
                <a:lnTo>
                  <a:pt x="391795" y="45974"/>
                </a:lnTo>
                <a:lnTo>
                  <a:pt x="417195" y="45974"/>
                </a:lnTo>
                <a:lnTo>
                  <a:pt x="417195" y="137414"/>
                </a:lnTo>
                <a:lnTo>
                  <a:pt x="472948" y="137414"/>
                </a:lnTo>
                <a:lnTo>
                  <a:pt x="472948" y="2540"/>
                </a:lnTo>
                <a:close/>
              </a:path>
              <a:path w="1133475" h="187959">
                <a:moveTo>
                  <a:pt x="647192" y="69850"/>
                </a:moveTo>
                <a:lnTo>
                  <a:pt x="646684" y="61468"/>
                </a:lnTo>
                <a:lnTo>
                  <a:pt x="646557" y="59944"/>
                </a:lnTo>
                <a:lnTo>
                  <a:pt x="644652" y="50673"/>
                </a:lnTo>
                <a:lnTo>
                  <a:pt x="642112" y="43434"/>
                </a:lnTo>
                <a:lnTo>
                  <a:pt x="641604" y="41910"/>
                </a:lnTo>
                <a:lnTo>
                  <a:pt x="637159" y="33655"/>
                </a:lnTo>
                <a:lnTo>
                  <a:pt x="600075" y="4953"/>
                </a:lnTo>
                <a:lnTo>
                  <a:pt x="590677" y="2413"/>
                </a:lnTo>
                <a:lnTo>
                  <a:pt x="590677" y="61468"/>
                </a:lnTo>
                <a:lnTo>
                  <a:pt x="590677" y="78232"/>
                </a:lnTo>
                <a:lnTo>
                  <a:pt x="588645" y="84836"/>
                </a:lnTo>
                <a:lnTo>
                  <a:pt x="580390" y="94107"/>
                </a:lnTo>
                <a:lnTo>
                  <a:pt x="575183" y="96520"/>
                </a:lnTo>
                <a:lnTo>
                  <a:pt x="562356" y="96520"/>
                </a:lnTo>
                <a:lnTo>
                  <a:pt x="557022" y="94107"/>
                </a:lnTo>
                <a:lnTo>
                  <a:pt x="548767" y="84836"/>
                </a:lnTo>
                <a:lnTo>
                  <a:pt x="546735" y="78232"/>
                </a:lnTo>
                <a:lnTo>
                  <a:pt x="546735" y="61468"/>
                </a:lnTo>
                <a:lnTo>
                  <a:pt x="548767" y="54991"/>
                </a:lnTo>
                <a:lnTo>
                  <a:pt x="557022" y="45720"/>
                </a:lnTo>
                <a:lnTo>
                  <a:pt x="562356" y="43434"/>
                </a:lnTo>
                <a:lnTo>
                  <a:pt x="575183" y="43434"/>
                </a:lnTo>
                <a:lnTo>
                  <a:pt x="580390" y="45720"/>
                </a:lnTo>
                <a:lnTo>
                  <a:pt x="588645" y="54991"/>
                </a:lnTo>
                <a:lnTo>
                  <a:pt x="590677" y="61468"/>
                </a:lnTo>
                <a:lnTo>
                  <a:pt x="590677" y="2413"/>
                </a:lnTo>
                <a:lnTo>
                  <a:pt x="590969" y="2413"/>
                </a:lnTo>
                <a:lnTo>
                  <a:pt x="579755" y="635"/>
                </a:lnTo>
                <a:lnTo>
                  <a:pt x="568706" y="0"/>
                </a:lnTo>
                <a:lnTo>
                  <a:pt x="557784" y="635"/>
                </a:lnTo>
                <a:lnTo>
                  <a:pt x="519938" y="13843"/>
                </a:lnTo>
                <a:lnTo>
                  <a:pt x="492760" y="50673"/>
                </a:lnTo>
                <a:lnTo>
                  <a:pt x="490220" y="69850"/>
                </a:lnTo>
                <a:lnTo>
                  <a:pt x="490728" y="78232"/>
                </a:lnTo>
                <a:lnTo>
                  <a:pt x="505968" y="113538"/>
                </a:lnTo>
                <a:lnTo>
                  <a:pt x="537591" y="134874"/>
                </a:lnTo>
                <a:lnTo>
                  <a:pt x="568706" y="139954"/>
                </a:lnTo>
                <a:lnTo>
                  <a:pt x="579755" y="139319"/>
                </a:lnTo>
                <a:lnTo>
                  <a:pt x="617728" y="125984"/>
                </a:lnTo>
                <a:lnTo>
                  <a:pt x="641985" y="96520"/>
                </a:lnTo>
                <a:lnTo>
                  <a:pt x="644652" y="89027"/>
                </a:lnTo>
                <a:lnTo>
                  <a:pt x="646557" y="79756"/>
                </a:lnTo>
                <a:lnTo>
                  <a:pt x="647192" y="69850"/>
                </a:lnTo>
                <a:close/>
              </a:path>
              <a:path w="1133475" h="187959">
                <a:moveTo>
                  <a:pt x="801370" y="97917"/>
                </a:moveTo>
                <a:lnTo>
                  <a:pt x="799973" y="87376"/>
                </a:lnTo>
                <a:lnTo>
                  <a:pt x="797941" y="83185"/>
                </a:lnTo>
                <a:lnTo>
                  <a:pt x="795909" y="78613"/>
                </a:lnTo>
                <a:lnTo>
                  <a:pt x="788924" y="71755"/>
                </a:lnTo>
                <a:lnTo>
                  <a:pt x="779145" y="66675"/>
                </a:lnTo>
                <a:lnTo>
                  <a:pt x="785114" y="63500"/>
                </a:lnTo>
                <a:lnTo>
                  <a:pt x="789686" y="59436"/>
                </a:lnTo>
                <a:lnTo>
                  <a:pt x="791972" y="55753"/>
                </a:lnTo>
                <a:lnTo>
                  <a:pt x="795909" y="49657"/>
                </a:lnTo>
                <a:lnTo>
                  <a:pt x="797433" y="44069"/>
                </a:lnTo>
                <a:lnTo>
                  <a:pt x="797433" y="37084"/>
                </a:lnTo>
                <a:lnTo>
                  <a:pt x="796544" y="29845"/>
                </a:lnTo>
                <a:lnTo>
                  <a:pt x="764286" y="4826"/>
                </a:lnTo>
                <a:lnTo>
                  <a:pt x="751332" y="3048"/>
                </a:lnTo>
                <a:lnTo>
                  <a:pt x="751332" y="86360"/>
                </a:lnTo>
                <a:lnTo>
                  <a:pt x="751332" y="99568"/>
                </a:lnTo>
                <a:lnTo>
                  <a:pt x="747268" y="102870"/>
                </a:lnTo>
                <a:lnTo>
                  <a:pt x="713359" y="102870"/>
                </a:lnTo>
                <a:lnTo>
                  <a:pt x="713359" y="83185"/>
                </a:lnTo>
                <a:lnTo>
                  <a:pt x="747268" y="83185"/>
                </a:lnTo>
                <a:lnTo>
                  <a:pt x="751332" y="86360"/>
                </a:lnTo>
                <a:lnTo>
                  <a:pt x="751332" y="3048"/>
                </a:lnTo>
                <a:lnTo>
                  <a:pt x="747395" y="2794"/>
                </a:lnTo>
                <a:lnTo>
                  <a:pt x="747395" y="43053"/>
                </a:lnTo>
                <a:lnTo>
                  <a:pt x="747395" y="52578"/>
                </a:lnTo>
                <a:lnTo>
                  <a:pt x="743331" y="55753"/>
                </a:lnTo>
                <a:lnTo>
                  <a:pt x="713359" y="55753"/>
                </a:lnTo>
                <a:lnTo>
                  <a:pt x="713359" y="37084"/>
                </a:lnTo>
                <a:lnTo>
                  <a:pt x="739521" y="37084"/>
                </a:lnTo>
                <a:lnTo>
                  <a:pt x="742696" y="37719"/>
                </a:lnTo>
                <a:lnTo>
                  <a:pt x="746379" y="40767"/>
                </a:lnTo>
                <a:lnTo>
                  <a:pt x="747395" y="43053"/>
                </a:lnTo>
                <a:lnTo>
                  <a:pt x="747395" y="2794"/>
                </a:lnTo>
                <a:lnTo>
                  <a:pt x="740156" y="2540"/>
                </a:lnTo>
                <a:lnTo>
                  <a:pt x="664464" y="2540"/>
                </a:lnTo>
                <a:lnTo>
                  <a:pt x="664464" y="137414"/>
                </a:lnTo>
                <a:lnTo>
                  <a:pt x="744220" y="137414"/>
                </a:lnTo>
                <a:lnTo>
                  <a:pt x="786892" y="127000"/>
                </a:lnTo>
                <a:lnTo>
                  <a:pt x="800862" y="102870"/>
                </a:lnTo>
                <a:lnTo>
                  <a:pt x="801370" y="97917"/>
                </a:lnTo>
                <a:close/>
              </a:path>
              <a:path w="1133475" h="187959">
                <a:moveTo>
                  <a:pt x="973201" y="2540"/>
                </a:moveTo>
                <a:lnTo>
                  <a:pt x="921893" y="2540"/>
                </a:lnTo>
                <a:lnTo>
                  <a:pt x="875157" y="63373"/>
                </a:lnTo>
                <a:lnTo>
                  <a:pt x="875157" y="2540"/>
                </a:lnTo>
                <a:lnTo>
                  <a:pt x="819658" y="2540"/>
                </a:lnTo>
                <a:lnTo>
                  <a:pt x="819658" y="137414"/>
                </a:lnTo>
                <a:lnTo>
                  <a:pt x="871220" y="137414"/>
                </a:lnTo>
                <a:lnTo>
                  <a:pt x="917575" y="76327"/>
                </a:lnTo>
                <a:lnTo>
                  <a:pt x="917575" y="137414"/>
                </a:lnTo>
                <a:lnTo>
                  <a:pt x="973201" y="137414"/>
                </a:lnTo>
                <a:lnTo>
                  <a:pt x="973201" y="2540"/>
                </a:lnTo>
                <a:close/>
              </a:path>
              <a:path w="1133475" h="187959">
                <a:moveTo>
                  <a:pt x="1133094" y="2540"/>
                </a:moveTo>
                <a:lnTo>
                  <a:pt x="1083691" y="2540"/>
                </a:lnTo>
                <a:lnTo>
                  <a:pt x="1083691" y="45720"/>
                </a:lnTo>
                <a:lnTo>
                  <a:pt x="1083691" y="68326"/>
                </a:lnTo>
                <a:lnTo>
                  <a:pt x="1058418" y="68326"/>
                </a:lnTo>
                <a:lnTo>
                  <a:pt x="1054862" y="67437"/>
                </a:lnTo>
                <a:lnTo>
                  <a:pt x="1050290" y="63754"/>
                </a:lnTo>
                <a:lnTo>
                  <a:pt x="1048893" y="60579"/>
                </a:lnTo>
                <a:lnTo>
                  <a:pt x="1048893" y="49276"/>
                </a:lnTo>
                <a:lnTo>
                  <a:pt x="1053719" y="45720"/>
                </a:lnTo>
                <a:lnTo>
                  <a:pt x="1083691" y="45720"/>
                </a:lnTo>
                <a:lnTo>
                  <a:pt x="1083691" y="2540"/>
                </a:lnTo>
                <a:lnTo>
                  <a:pt x="1061974" y="2540"/>
                </a:lnTo>
                <a:lnTo>
                  <a:pt x="1046607" y="3302"/>
                </a:lnTo>
                <a:lnTo>
                  <a:pt x="1010666" y="16256"/>
                </a:lnTo>
                <a:lnTo>
                  <a:pt x="991870" y="54610"/>
                </a:lnTo>
                <a:lnTo>
                  <a:pt x="991870" y="63754"/>
                </a:lnTo>
                <a:lnTo>
                  <a:pt x="1018286" y="95250"/>
                </a:lnTo>
                <a:lnTo>
                  <a:pt x="989203" y="137414"/>
                </a:lnTo>
                <a:lnTo>
                  <a:pt x="1048131" y="137414"/>
                </a:lnTo>
                <a:lnTo>
                  <a:pt x="1070102" y="103124"/>
                </a:lnTo>
                <a:lnTo>
                  <a:pt x="1083691" y="103124"/>
                </a:lnTo>
                <a:lnTo>
                  <a:pt x="1083691" y="137414"/>
                </a:lnTo>
                <a:lnTo>
                  <a:pt x="1133094" y="137414"/>
                </a:lnTo>
                <a:lnTo>
                  <a:pt x="1133094" y="103124"/>
                </a:lnTo>
                <a:lnTo>
                  <a:pt x="1133094" y="68326"/>
                </a:lnTo>
                <a:lnTo>
                  <a:pt x="1133094" y="2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0075" y="6773744"/>
            <a:ext cx="2209292" cy="1136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4656" y="1913127"/>
            <a:ext cx="1175664" cy="30467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85986" y="4457001"/>
            <a:ext cx="1175537" cy="30575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85097" y="5027790"/>
            <a:ext cx="370585" cy="17781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38868" y="4989525"/>
            <a:ext cx="446519" cy="19143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84590" y="5322785"/>
            <a:ext cx="507212" cy="15294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68315" y="4456786"/>
            <a:ext cx="1154950" cy="9438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66155" y="4663249"/>
            <a:ext cx="146659" cy="7232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5763133" y="4662976"/>
            <a:ext cx="704215" cy="86995"/>
            <a:chOff x="5763133" y="4662976"/>
            <a:chExt cx="704215" cy="86995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63133" y="4662976"/>
              <a:ext cx="224193" cy="7272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7354" y="4663832"/>
              <a:ext cx="81682" cy="708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14034" y="4663838"/>
              <a:ext cx="193713" cy="8596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32601" y="4663249"/>
              <a:ext cx="134226" cy="72326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5564123" y="1912021"/>
            <a:ext cx="461009" cy="95885"/>
            <a:chOff x="5564123" y="1912021"/>
            <a:chExt cx="461009" cy="95885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64123" y="1912021"/>
              <a:ext cx="220992" cy="9572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808345" y="1935860"/>
              <a:ext cx="62230" cy="71120"/>
            </a:xfrm>
            <a:custGeom>
              <a:avLst/>
              <a:gdLst/>
              <a:ahLst/>
              <a:cxnLst/>
              <a:rect l="l" t="t" r="r" b="b"/>
              <a:pathLst>
                <a:path w="62229" h="71119">
                  <a:moveTo>
                    <a:pt x="61976" y="42164"/>
                  </a:moveTo>
                  <a:lnTo>
                    <a:pt x="60071" y="39751"/>
                  </a:lnTo>
                  <a:lnTo>
                    <a:pt x="57404" y="36449"/>
                  </a:lnTo>
                  <a:lnTo>
                    <a:pt x="49149" y="34277"/>
                  </a:lnTo>
                  <a:lnTo>
                    <a:pt x="49149" y="46863"/>
                  </a:lnTo>
                  <a:lnTo>
                    <a:pt x="49149" y="54102"/>
                  </a:lnTo>
                  <a:lnTo>
                    <a:pt x="47752" y="56769"/>
                  </a:lnTo>
                  <a:lnTo>
                    <a:pt x="42418" y="60071"/>
                  </a:lnTo>
                  <a:lnTo>
                    <a:pt x="38481" y="60960"/>
                  </a:lnTo>
                  <a:lnTo>
                    <a:pt x="12573" y="60960"/>
                  </a:lnTo>
                  <a:lnTo>
                    <a:pt x="12573" y="39751"/>
                  </a:lnTo>
                  <a:lnTo>
                    <a:pt x="39116" y="39751"/>
                  </a:lnTo>
                  <a:lnTo>
                    <a:pt x="43053" y="40640"/>
                  </a:lnTo>
                  <a:lnTo>
                    <a:pt x="47879" y="44196"/>
                  </a:lnTo>
                  <a:lnTo>
                    <a:pt x="49149" y="46863"/>
                  </a:lnTo>
                  <a:lnTo>
                    <a:pt x="49149" y="34277"/>
                  </a:lnTo>
                  <a:lnTo>
                    <a:pt x="48260" y="34036"/>
                  </a:lnTo>
                  <a:lnTo>
                    <a:pt x="51816" y="32639"/>
                  </a:lnTo>
                  <a:lnTo>
                    <a:pt x="54610" y="30607"/>
                  </a:lnTo>
                  <a:lnTo>
                    <a:pt x="58547" y="25146"/>
                  </a:lnTo>
                  <a:lnTo>
                    <a:pt x="59563" y="21971"/>
                  </a:lnTo>
                  <a:lnTo>
                    <a:pt x="59563" y="12319"/>
                  </a:lnTo>
                  <a:lnTo>
                    <a:pt x="58293" y="9906"/>
                  </a:lnTo>
                  <a:lnTo>
                    <a:pt x="57150" y="7874"/>
                  </a:lnTo>
                  <a:lnTo>
                    <a:pt x="47752" y="1524"/>
                  </a:lnTo>
                  <a:lnTo>
                    <a:pt x="46736" y="1295"/>
                  </a:lnTo>
                  <a:lnTo>
                    <a:pt x="46736" y="13208"/>
                  </a:lnTo>
                  <a:lnTo>
                    <a:pt x="46736" y="23368"/>
                  </a:lnTo>
                  <a:lnTo>
                    <a:pt x="45466" y="26035"/>
                  </a:lnTo>
                  <a:lnTo>
                    <a:pt x="40386" y="29591"/>
                  </a:lnTo>
                  <a:lnTo>
                    <a:pt x="36195" y="30607"/>
                  </a:lnTo>
                  <a:lnTo>
                    <a:pt x="12573" y="30607"/>
                  </a:lnTo>
                  <a:lnTo>
                    <a:pt x="12573" y="9906"/>
                  </a:lnTo>
                  <a:lnTo>
                    <a:pt x="41783" y="9906"/>
                  </a:lnTo>
                  <a:lnTo>
                    <a:pt x="46736" y="13208"/>
                  </a:lnTo>
                  <a:lnTo>
                    <a:pt x="46736" y="1295"/>
                  </a:lnTo>
                  <a:lnTo>
                    <a:pt x="41275" y="0"/>
                  </a:lnTo>
                  <a:lnTo>
                    <a:pt x="0" y="0"/>
                  </a:lnTo>
                  <a:lnTo>
                    <a:pt x="0" y="70866"/>
                  </a:lnTo>
                  <a:lnTo>
                    <a:pt x="43307" y="70866"/>
                  </a:lnTo>
                  <a:lnTo>
                    <a:pt x="50292" y="69088"/>
                  </a:lnTo>
                  <a:lnTo>
                    <a:pt x="59690" y="62357"/>
                  </a:lnTo>
                  <a:lnTo>
                    <a:pt x="60325" y="60960"/>
                  </a:lnTo>
                  <a:lnTo>
                    <a:pt x="61976" y="57531"/>
                  </a:lnTo>
                  <a:lnTo>
                    <a:pt x="61976" y="421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90386" y="1935162"/>
              <a:ext cx="134226" cy="72326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69711" y="2119566"/>
            <a:ext cx="157619" cy="72326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5781802" y="2119502"/>
            <a:ext cx="565785" cy="98425"/>
          </a:xfrm>
          <a:custGeom>
            <a:avLst/>
            <a:gdLst/>
            <a:ahLst/>
            <a:cxnLst/>
            <a:rect l="l" t="t" r="r" b="b"/>
            <a:pathLst>
              <a:path w="565785" h="98425">
                <a:moveTo>
                  <a:pt x="66421" y="71501"/>
                </a:moveTo>
                <a:lnTo>
                  <a:pt x="37719" y="34798"/>
                </a:lnTo>
                <a:lnTo>
                  <a:pt x="64516" y="762"/>
                </a:lnTo>
                <a:lnTo>
                  <a:pt x="50800" y="762"/>
                </a:lnTo>
                <a:lnTo>
                  <a:pt x="27813" y="30607"/>
                </a:lnTo>
                <a:lnTo>
                  <a:pt x="12827" y="30607"/>
                </a:lnTo>
                <a:lnTo>
                  <a:pt x="12827" y="762"/>
                </a:lnTo>
                <a:lnTo>
                  <a:pt x="0" y="762"/>
                </a:lnTo>
                <a:lnTo>
                  <a:pt x="0" y="71501"/>
                </a:lnTo>
                <a:lnTo>
                  <a:pt x="12827" y="71501"/>
                </a:lnTo>
                <a:lnTo>
                  <a:pt x="12827" y="41656"/>
                </a:lnTo>
                <a:lnTo>
                  <a:pt x="27559" y="41656"/>
                </a:lnTo>
                <a:lnTo>
                  <a:pt x="51308" y="71501"/>
                </a:lnTo>
                <a:lnTo>
                  <a:pt x="66421" y="71501"/>
                </a:lnTo>
                <a:close/>
              </a:path>
              <a:path w="565785" h="98425">
                <a:moveTo>
                  <a:pt x="153289" y="28956"/>
                </a:moveTo>
                <a:lnTo>
                  <a:pt x="140335" y="6985"/>
                </a:lnTo>
                <a:lnTo>
                  <a:pt x="140335" y="31242"/>
                </a:lnTo>
                <a:lnTo>
                  <a:pt x="140335" y="41021"/>
                </a:lnTo>
                <a:lnTo>
                  <a:pt x="121031" y="61087"/>
                </a:lnTo>
                <a:lnTo>
                  <a:pt x="112014" y="61087"/>
                </a:lnTo>
                <a:lnTo>
                  <a:pt x="110998" y="60833"/>
                </a:lnTo>
                <a:lnTo>
                  <a:pt x="107950" y="60071"/>
                </a:lnTo>
                <a:lnTo>
                  <a:pt x="100584" y="55880"/>
                </a:lnTo>
                <a:lnTo>
                  <a:pt x="97790" y="52959"/>
                </a:lnTo>
                <a:lnTo>
                  <a:pt x="93726" y="45339"/>
                </a:lnTo>
                <a:lnTo>
                  <a:pt x="92710" y="41021"/>
                </a:lnTo>
                <a:lnTo>
                  <a:pt x="92710" y="31242"/>
                </a:lnTo>
                <a:lnTo>
                  <a:pt x="111391" y="11938"/>
                </a:lnTo>
                <a:lnTo>
                  <a:pt x="112014" y="11303"/>
                </a:lnTo>
                <a:lnTo>
                  <a:pt x="121031" y="11303"/>
                </a:lnTo>
                <a:lnTo>
                  <a:pt x="140335" y="31242"/>
                </a:lnTo>
                <a:lnTo>
                  <a:pt x="140335" y="6985"/>
                </a:lnTo>
                <a:lnTo>
                  <a:pt x="130556" y="1524"/>
                </a:lnTo>
                <a:lnTo>
                  <a:pt x="124333" y="0"/>
                </a:lnTo>
                <a:lnTo>
                  <a:pt x="112268" y="0"/>
                </a:lnTo>
                <a:lnTo>
                  <a:pt x="107442" y="1016"/>
                </a:lnTo>
                <a:lnTo>
                  <a:pt x="98679" y="5080"/>
                </a:lnTo>
                <a:lnTo>
                  <a:pt x="95123" y="8001"/>
                </a:lnTo>
                <a:lnTo>
                  <a:pt x="92202" y="11938"/>
                </a:lnTo>
                <a:lnTo>
                  <a:pt x="92202" y="762"/>
                </a:lnTo>
                <a:lnTo>
                  <a:pt x="80010" y="762"/>
                </a:lnTo>
                <a:lnTo>
                  <a:pt x="80010" y="97536"/>
                </a:lnTo>
                <a:lnTo>
                  <a:pt x="92837" y="97536"/>
                </a:lnTo>
                <a:lnTo>
                  <a:pt x="92837" y="60833"/>
                </a:lnTo>
                <a:lnTo>
                  <a:pt x="95910" y="64770"/>
                </a:lnTo>
                <a:lnTo>
                  <a:pt x="99314" y="67437"/>
                </a:lnTo>
                <a:lnTo>
                  <a:pt x="107823" y="71374"/>
                </a:lnTo>
                <a:lnTo>
                  <a:pt x="112395" y="72390"/>
                </a:lnTo>
                <a:lnTo>
                  <a:pt x="124333" y="72390"/>
                </a:lnTo>
                <a:lnTo>
                  <a:pt x="130556" y="70866"/>
                </a:lnTo>
                <a:lnTo>
                  <a:pt x="141351" y="64770"/>
                </a:lnTo>
                <a:lnTo>
                  <a:pt x="145034" y="61087"/>
                </a:lnTo>
                <a:lnTo>
                  <a:pt x="145669" y="60579"/>
                </a:lnTo>
                <a:lnTo>
                  <a:pt x="151765" y="49530"/>
                </a:lnTo>
                <a:lnTo>
                  <a:pt x="153289" y="43307"/>
                </a:lnTo>
                <a:lnTo>
                  <a:pt x="153289" y="28956"/>
                </a:lnTo>
                <a:close/>
              </a:path>
              <a:path w="565785" h="98425">
                <a:moveTo>
                  <a:pt x="235966" y="29210"/>
                </a:moveTo>
                <a:lnTo>
                  <a:pt x="234442" y="23114"/>
                </a:lnTo>
                <a:lnTo>
                  <a:pt x="228473" y="12065"/>
                </a:lnTo>
                <a:lnTo>
                  <a:pt x="227330" y="10922"/>
                </a:lnTo>
                <a:lnTo>
                  <a:pt x="224409" y="7747"/>
                </a:lnTo>
                <a:lnTo>
                  <a:pt x="223647" y="7366"/>
                </a:lnTo>
                <a:lnTo>
                  <a:pt x="223647" y="31242"/>
                </a:lnTo>
                <a:lnTo>
                  <a:pt x="178181" y="31242"/>
                </a:lnTo>
                <a:lnTo>
                  <a:pt x="194818" y="10922"/>
                </a:lnTo>
                <a:lnTo>
                  <a:pt x="207137" y="10922"/>
                </a:lnTo>
                <a:lnTo>
                  <a:pt x="212217" y="12700"/>
                </a:lnTo>
                <a:lnTo>
                  <a:pt x="220472" y="20320"/>
                </a:lnTo>
                <a:lnTo>
                  <a:pt x="223012" y="25273"/>
                </a:lnTo>
                <a:lnTo>
                  <a:pt x="223647" y="31242"/>
                </a:lnTo>
                <a:lnTo>
                  <a:pt x="223647" y="7366"/>
                </a:lnTo>
                <a:lnTo>
                  <a:pt x="213741" y="1524"/>
                </a:lnTo>
                <a:lnTo>
                  <a:pt x="207772" y="0"/>
                </a:lnTo>
                <a:lnTo>
                  <a:pt x="194183" y="0"/>
                </a:lnTo>
                <a:lnTo>
                  <a:pt x="165354" y="29210"/>
                </a:lnTo>
                <a:lnTo>
                  <a:pt x="165354" y="43053"/>
                </a:lnTo>
                <a:lnTo>
                  <a:pt x="195961" y="72390"/>
                </a:lnTo>
                <a:lnTo>
                  <a:pt x="209423" y="72390"/>
                </a:lnTo>
                <a:lnTo>
                  <a:pt x="230898" y="61087"/>
                </a:lnTo>
                <a:lnTo>
                  <a:pt x="231394" y="60833"/>
                </a:lnTo>
                <a:lnTo>
                  <a:pt x="224282" y="52578"/>
                </a:lnTo>
                <a:lnTo>
                  <a:pt x="219202" y="58293"/>
                </a:lnTo>
                <a:lnTo>
                  <a:pt x="212344" y="61087"/>
                </a:lnTo>
                <a:lnTo>
                  <a:pt x="196977" y="61087"/>
                </a:lnTo>
                <a:lnTo>
                  <a:pt x="191135" y="59182"/>
                </a:lnTo>
                <a:lnTo>
                  <a:pt x="181737" y="51689"/>
                </a:lnTo>
                <a:lnTo>
                  <a:pt x="179070" y="46609"/>
                </a:lnTo>
                <a:lnTo>
                  <a:pt x="178181" y="40386"/>
                </a:lnTo>
                <a:lnTo>
                  <a:pt x="235712" y="40386"/>
                </a:lnTo>
                <a:lnTo>
                  <a:pt x="235839" y="38862"/>
                </a:lnTo>
                <a:lnTo>
                  <a:pt x="235966" y="31242"/>
                </a:lnTo>
                <a:lnTo>
                  <a:pt x="235966" y="29210"/>
                </a:lnTo>
                <a:close/>
              </a:path>
              <a:path w="565785" h="98425">
                <a:moveTo>
                  <a:pt x="326771" y="60325"/>
                </a:moveTo>
                <a:lnTo>
                  <a:pt x="315976" y="60325"/>
                </a:lnTo>
                <a:lnTo>
                  <a:pt x="315976" y="762"/>
                </a:lnTo>
                <a:lnTo>
                  <a:pt x="303022" y="762"/>
                </a:lnTo>
                <a:lnTo>
                  <a:pt x="303022" y="11938"/>
                </a:lnTo>
                <a:lnTo>
                  <a:pt x="303022" y="60325"/>
                </a:lnTo>
                <a:lnTo>
                  <a:pt x="263398" y="60325"/>
                </a:lnTo>
                <a:lnTo>
                  <a:pt x="271653" y="25527"/>
                </a:lnTo>
                <a:lnTo>
                  <a:pt x="272288" y="11938"/>
                </a:lnTo>
                <a:lnTo>
                  <a:pt x="303022" y="11938"/>
                </a:lnTo>
                <a:lnTo>
                  <a:pt x="303022" y="762"/>
                </a:lnTo>
                <a:lnTo>
                  <a:pt x="260985" y="762"/>
                </a:lnTo>
                <a:lnTo>
                  <a:pt x="259842" y="24638"/>
                </a:lnTo>
                <a:lnTo>
                  <a:pt x="259334" y="32639"/>
                </a:lnTo>
                <a:lnTo>
                  <a:pt x="247015" y="60325"/>
                </a:lnTo>
                <a:lnTo>
                  <a:pt x="243332" y="60325"/>
                </a:lnTo>
                <a:lnTo>
                  <a:pt x="243332" y="88011"/>
                </a:lnTo>
                <a:lnTo>
                  <a:pt x="255524" y="88011"/>
                </a:lnTo>
                <a:lnTo>
                  <a:pt x="255524" y="71501"/>
                </a:lnTo>
                <a:lnTo>
                  <a:pt x="314706" y="71501"/>
                </a:lnTo>
                <a:lnTo>
                  <a:pt x="314706" y="88011"/>
                </a:lnTo>
                <a:lnTo>
                  <a:pt x="326771" y="88011"/>
                </a:lnTo>
                <a:lnTo>
                  <a:pt x="326771" y="71501"/>
                </a:lnTo>
                <a:lnTo>
                  <a:pt x="326771" y="60325"/>
                </a:lnTo>
                <a:close/>
              </a:path>
              <a:path w="565785" h="98425">
                <a:moveTo>
                  <a:pt x="411353" y="762"/>
                </a:moveTo>
                <a:lnTo>
                  <a:pt x="399796" y="762"/>
                </a:lnTo>
                <a:lnTo>
                  <a:pt x="356235" y="52324"/>
                </a:lnTo>
                <a:lnTo>
                  <a:pt x="356235" y="762"/>
                </a:lnTo>
                <a:lnTo>
                  <a:pt x="343408" y="762"/>
                </a:lnTo>
                <a:lnTo>
                  <a:pt x="343408" y="71501"/>
                </a:lnTo>
                <a:lnTo>
                  <a:pt x="355219" y="71501"/>
                </a:lnTo>
                <a:lnTo>
                  <a:pt x="398526" y="19939"/>
                </a:lnTo>
                <a:lnTo>
                  <a:pt x="398526" y="71501"/>
                </a:lnTo>
                <a:lnTo>
                  <a:pt x="411353" y="71501"/>
                </a:lnTo>
                <a:lnTo>
                  <a:pt x="411353" y="762"/>
                </a:lnTo>
                <a:close/>
              </a:path>
              <a:path w="565785" h="98425">
                <a:moveTo>
                  <a:pt x="489077" y="762"/>
                </a:moveTo>
                <a:lnTo>
                  <a:pt x="424307" y="762"/>
                </a:lnTo>
                <a:lnTo>
                  <a:pt x="424307" y="11938"/>
                </a:lnTo>
                <a:lnTo>
                  <a:pt x="450215" y="11938"/>
                </a:lnTo>
                <a:lnTo>
                  <a:pt x="450215" y="71501"/>
                </a:lnTo>
                <a:lnTo>
                  <a:pt x="463169" y="71501"/>
                </a:lnTo>
                <a:lnTo>
                  <a:pt x="463169" y="11938"/>
                </a:lnTo>
                <a:lnTo>
                  <a:pt x="489077" y="11938"/>
                </a:lnTo>
                <a:lnTo>
                  <a:pt x="489077" y="762"/>
                </a:lnTo>
                <a:close/>
              </a:path>
              <a:path w="565785" h="98425">
                <a:moveTo>
                  <a:pt x="565785" y="762"/>
                </a:moveTo>
                <a:lnTo>
                  <a:pt x="553212" y="762"/>
                </a:lnTo>
                <a:lnTo>
                  <a:pt x="528701" y="57404"/>
                </a:lnTo>
                <a:lnTo>
                  <a:pt x="504063" y="762"/>
                </a:lnTo>
                <a:lnTo>
                  <a:pt x="490601" y="762"/>
                </a:lnTo>
                <a:lnTo>
                  <a:pt x="521970" y="71374"/>
                </a:lnTo>
                <a:lnTo>
                  <a:pt x="517906" y="80391"/>
                </a:lnTo>
                <a:lnTo>
                  <a:pt x="516128" y="83185"/>
                </a:lnTo>
                <a:lnTo>
                  <a:pt x="511937" y="86487"/>
                </a:lnTo>
                <a:lnTo>
                  <a:pt x="509270" y="87376"/>
                </a:lnTo>
                <a:lnTo>
                  <a:pt x="501396" y="87376"/>
                </a:lnTo>
                <a:lnTo>
                  <a:pt x="497078" y="85598"/>
                </a:lnTo>
                <a:lnTo>
                  <a:pt x="493395" y="82169"/>
                </a:lnTo>
                <a:lnTo>
                  <a:pt x="487934" y="91694"/>
                </a:lnTo>
                <a:lnTo>
                  <a:pt x="490093" y="93853"/>
                </a:lnTo>
                <a:lnTo>
                  <a:pt x="492760" y="95504"/>
                </a:lnTo>
                <a:lnTo>
                  <a:pt x="499364" y="97790"/>
                </a:lnTo>
                <a:lnTo>
                  <a:pt x="502666" y="98298"/>
                </a:lnTo>
                <a:lnTo>
                  <a:pt x="511810" y="98298"/>
                </a:lnTo>
                <a:lnTo>
                  <a:pt x="516763" y="96774"/>
                </a:lnTo>
                <a:lnTo>
                  <a:pt x="524891" y="90932"/>
                </a:lnTo>
                <a:lnTo>
                  <a:pt x="528447" y="85852"/>
                </a:lnTo>
                <a:lnTo>
                  <a:pt x="531368" y="78613"/>
                </a:lnTo>
                <a:lnTo>
                  <a:pt x="565785" y="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8060" y="2746757"/>
            <a:ext cx="63500" cy="68580"/>
          </a:xfrm>
          <a:custGeom>
            <a:avLst/>
            <a:gdLst/>
            <a:ahLst/>
            <a:cxnLst/>
            <a:rect l="l" t="t" r="r" b="b"/>
            <a:pathLst>
              <a:path w="63500" h="68580">
                <a:moveTo>
                  <a:pt x="63098" y="0"/>
                </a:moveTo>
                <a:lnTo>
                  <a:pt x="0" y="0"/>
                </a:lnTo>
                <a:lnTo>
                  <a:pt x="0" y="68578"/>
                </a:lnTo>
                <a:lnTo>
                  <a:pt x="63098" y="68578"/>
                </a:lnTo>
                <a:lnTo>
                  <a:pt x="63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5567934" y="2627122"/>
            <a:ext cx="395605" cy="187960"/>
            <a:chOff x="5567934" y="2627122"/>
            <a:chExt cx="395605" cy="187960"/>
          </a:xfrm>
        </p:grpSpPr>
        <p:sp>
          <p:nvSpPr>
            <p:cNvPr id="32" name="object 32"/>
            <p:cNvSpPr/>
            <p:nvPr/>
          </p:nvSpPr>
          <p:spPr>
            <a:xfrm>
              <a:off x="5567934" y="2627121"/>
              <a:ext cx="184785" cy="187960"/>
            </a:xfrm>
            <a:custGeom>
              <a:avLst/>
              <a:gdLst/>
              <a:ahLst/>
              <a:cxnLst/>
              <a:rect l="l" t="t" r="r" b="b"/>
              <a:pathLst>
                <a:path w="184785" h="187960">
                  <a:moveTo>
                    <a:pt x="184531" y="0"/>
                  </a:moveTo>
                  <a:lnTo>
                    <a:pt x="121412" y="0"/>
                  </a:lnTo>
                  <a:lnTo>
                    <a:pt x="121412" y="67310"/>
                  </a:lnTo>
                  <a:lnTo>
                    <a:pt x="63119" y="67310"/>
                  </a:lnTo>
                  <a:lnTo>
                    <a:pt x="63119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119380"/>
                  </a:lnTo>
                  <a:lnTo>
                    <a:pt x="121412" y="119380"/>
                  </a:lnTo>
                  <a:lnTo>
                    <a:pt x="121412" y="187960"/>
                  </a:lnTo>
                  <a:lnTo>
                    <a:pt x="184531" y="187960"/>
                  </a:lnTo>
                  <a:lnTo>
                    <a:pt x="184531" y="119380"/>
                  </a:lnTo>
                  <a:lnTo>
                    <a:pt x="184531" y="67310"/>
                  </a:lnTo>
                  <a:lnTo>
                    <a:pt x="184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85612" y="2627922"/>
              <a:ext cx="177533" cy="187159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6065012" y="2627883"/>
            <a:ext cx="381000" cy="187325"/>
          </a:xfrm>
          <a:custGeom>
            <a:avLst/>
            <a:gdLst/>
            <a:ahLst/>
            <a:cxnLst/>
            <a:rect l="l" t="t" r="r" b="b"/>
            <a:pathLst>
              <a:path w="381000" h="187325">
                <a:moveTo>
                  <a:pt x="175387" y="70612"/>
                </a:moveTo>
                <a:lnTo>
                  <a:pt x="164973" y="33147"/>
                </a:lnTo>
                <a:lnTo>
                  <a:pt x="135382" y="8636"/>
                </a:lnTo>
                <a:lnTo>
                  <a:pt x="111760" y="1778"/>
                </a:lnTo>
                <a:lnTo>
                  <a:pt x="111760" y="63627"/>
                </a:lnTo>
                <a:lnTo>
                  <a:pt x="111760" y="77597"/>
                </a:lnTo>
                <a:lnTo>
                  <a:pt x="109728" y="82931"/>
                </a:lnTo>
                <a:lnTo>
                  <a:pt x="100965" y="90678"/>
                </a:lnTo>
                <a:lnTo>
                  <a:pt x="94742" y="92583"/>
                </a:lnTo>
                <a:lnTo>
                  <a:pt x="63119" y="92583"/>
                </a:lnTo>
                <a:lnTo>
                  <a:pt x="63119" y="48641"/>
                </a:lnTo>
                <a:lnTo>
                  <a:pt x="94742" y="48641"/>
                </a:lnTo>
                <a:lnTo>
                  <a:pt x="101092" y="50673"/>
                </a:lnTo>
                <a:lnTo>
                  <a:pt x="109728" y="58293"/>
                </a:lnTo>
                <a:lnTo>
                  <a:pt x="111760" y="63627"/>
                </a:lnTo>
                <a:lnTo>
                  <a:pt x="111760" y="1778"/>
                </a:lnTo>
                <a:lnTo>
                  <a:pt x="102743" y="635"/>
                </a:lnTo>
                <a:lnTo>
                  <a:pt x="90170" y="0"/>
                </a:lnTo>
                <a:lnTo>
                  <a:pt x="0" y="0"/>
                </a:lnTo>
                <a:lnTo>
                  <a:pt x="0" y="187198"/>
                </a:lnTo>
                <a:lnTo>
                  <a:pt x="63119" y="187198"/>
                </a:lnTo>
                <a:lnTo>
                  <a:pt x="63119" y="141224"/>
                </a:lnTo>
                <a:lnTo>
                  <a:pt x="90170" y="141224"/>
                </a:lnTo>
                <a:lnTo>
                  <a:pt x="135382" y="132715"/>
                </a:lnTo>
                <a:lnTo>
                  <a:pt x="164973" y="108077"/>
                </a:lnTo>
                <a:lnTo>
                  <a:pt x="174752" y="81026"/>
                </a:lnTo>
                <a:lnTo>
                  <a:pt x="175387" y="70612"/>
                </a:lnTo>
                <a:close/>
              </a:path>
              <a:path w="381000" h="187325">
                <a:moveTo>
                  <a:pt x="380746" y="0"/>
                </a:moveTo>
                <a:lnTo>
                  <a:pt x="314960" y="0"/>
                </a:lnTo>
                <a:lnTo>
                  <a:pt x="275209" y="69850"/>
                </a:lnTo>
                <a:lnTo>
                  <a:pt x="255905" y="69850"/>
                </a:lnTo>
                <a:lnTo>
                  <a:pt x="255905" y="0"/>
                </a:lnTo>
                <a:lnTo>
                  <a:pt x="192786" y="0"/>
                </a:lnTo>
                <a:lnTo>
                  <a:pt x="192786" y="187198"/>
                </a:lnTo>
                <a:lnTo>
                  <a:pt x="255905" y="187198"/>
                </a:lnTo>
                <a:lnTo>
                  <a:pt x="255905" y="119507"/>
                </a:lnTo>
                <a:lnTo>
                  <a:pt x="273558" y="119507"/>
                </a:lnTo>
                <a:lnTo>
                  <a:pt x="309372" y="187198"/>
                </a:lnTo>
                <a:lnTo>
                  <a:pt x="380492" y="187198"/>
                </a:lnTo>
                <a:lnTo>
                  <a:pt x="325120" y="90932"/>
                </a:lnTo>
                <a:lnTo>
                  <a:pt x="380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6455409" y="2625229"/>
            <a:ext cx="574675" cy="193040"/>
            <a:chOff x="6455409" y="2625229"/>
            <a:chExt cx="574675" cy="193040"/>
          </a:xfrm>
        </p:grpSpPr>
        <p:sp>
          <p:nvSpPr>
            <p:cNvPr id="36" name="object 36"/>
            <p:cNvSpPr/>
            <p:nvPr/>
          </p:nvSpPr>
          <p:spPr>
            <a:xfrm>
              <a:off x="6455410" y="2656331"/>
              <a:ext cx="136525" cy="130810"/>
            </a:xfrm>
            <a:custGeom>
              <a:avLst/>
              <a:gdLst/>
              <a:ahLst/>
              <a:cxnLst/>
              <a:rect l="l" t="t" r="r" b="b"/>
              <a:pathLst>
                <a:path w="136525" h="130810">
                  <a:moveTo>
                    <a:pt x="136385" y="41910"/>
                  </a:moveTo>
                  <a:lnTo>
                    <a:pt x="92189" y="41910"/>
                  </a:lnTo>
                  <a:lnTo>
                    <a:pt x="92189" y="0"/>
                  </a:lnTo>
                  <a:lnTo>
                    <a:pt x="44196" y="0"/>
                  </a:lnTo>
                  <a:lnTo>
                    <a:pt x="44196" y="41910"/>
                  </a:lnTo>
                  <a:lnTo>
                    <a:pt x="0" y="41910"/>
                  </a:lnTo>
                  <a:lnTo>
                    <a:pt x="0" y="87630"/>
                  </a:lnTo>
                  <a:lnTo>
                    <a:pt x="44196" y="87630"/>
                  </a:lnTo>
                  <a:lnTo>
                    <a:pt x="44196" y="130810"/>
                  </a:lnTo>
                  <a:lnTo>
                    <a:pt x="92189" y="130810"/>
                  </a:lnTo>
                  <a:lnTo>
                    <a:pt x="92189" y="87630"/>
                  </a:lnTo>
                  <a:lnTo>
                    <a:pt x="136385" y="87630"/>
                  </a:lnTo>
                  <a:lnTo>
                    <a:pt x="136385" y="41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12635" y="2625229"/>
              <a:ext cx="417118" cy="192519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1368171" y="1690369"/>
            <a:ext cx="883285" cy="100330"/>
          </a:xfrm>
          <a:custGeom>
            <a:avLst/>
            <a:gdLst/>
            <a:ahLst/>
            <a:cxnLst/>
            <a:rect l="l" t="t" r="r" b="b"/>
            <a:pathLst>
              <a:path w="883285" h="100330">
                <a:moveTo>
                  <a:pt x="105537" y="0"/>
                </a:moveTo>
                <a:lnTo>
                  <a:pt x="73787" y="0"/>
                </a:lnTo>
                <a:lnTo>
                  <a:pt x="53848" y="41021"/>
                </a:lnTo>
                <a:lnTo>
                  <a:pt x="34544" y="0"/>
                </a:lnTo>
                <a:lnTo>
                  <a:pt x="0" y="0"/>
                </a:lnTo>
                <a:lnTo>
                  <a:pt x="37211" y="68580"/>
                </a:lnTo>
                <a:lnTo>
                  <a:pt x="35687" y="70485"/>
                </a:lnTo>
                <a:lnTo>
                  <a:pt x="34036" y="71882"/>
                </a:lnTo>
                <a:lnTo>
                  <a:pt x="30607" y="73533"/>
                </a:lnTo>
                <a:lnTo>
                  <a:pt x="28448" y="74041"/>
                </a:lnTo>
                <a:lnTo>
                  <a:pt x="23495" y="74041"/>
                </a:lnTo>
                <a:lnTo>
                  <a:pt x="16129" y="72390"/>
                </a:lnTo>
                <a:lnTo>
                  <a:pt x="8509" y="95885"/>
                </a:lnTo>
                <a:lnTo>
                  <a:pt x="14859" y="98552"/>
                </a:lnTo>
                <a:lnTo>
                  <a:pt x="21082" y="99822"/>
                </a:lnTo>
                <a:lnTo>
                  <a:pt x="35433" y="99822"/>
                </a:lnTo>
                <a:lnTo>
                  <a:pt x="66548" y="73152"/>
                </a:lnTo>
                <a:lnTo>
                  <a:pt x="105537" y="0"/>
                </a:lnTo>
                <a:close/>
              </a:path>
              <a:path w="883285" h="100330">
                <a:moveTo>
                  <a:pt x="185420" y="21209"/>
                </a:moveTo>
                <a:lnTo>
                  <a:pt x="154178" y="21209"/>
                </a:lnTo>
                <a:lnTo>
                  <a:pt x="154178" y="50419"/>
                </a:lnTo>
                <a:lnTo>
                  <a:pt x="151257" y="51816"/>
                </a:lnTo>
                <a:lnTo>
                  <a:pt x="147955" y="52451"/>
                </a:lnTo>
                <a:lnTo>
                  <a:pt x="141097" y="52451"/>
                </a:lnTo>
                <a:lnTo>
                  <a:pt x="138938" y="51689"/>
                </a:lnTo>
                <a:lnTo>
                  <a:pt x="136017" y="48768"/>
                </a:lnTo>
                <a:lnTo>
                  <a:pt x="135382" y="46101"/>
                </a:lnTo>
                <a:lnTo>
                  <a:pt x="135382" y="21209"/>
                </a:lnTo>
                <a:lnTo>
                  <a:pt x="104140" y="21209"/>
                </a:lnTo>
                <a:lnTo>
                  <a:pt x="104140" y="55118"/>
                </a:lnTo>
                <a:lnTo>
                  <a:pt x="106807" y="62992"/>
                </a:lnTo>
                <a:lnTo>
                  <a:pt x="136779" y="75438"/>
                </a:lnTo>
                <a:lnTo>
                  <a:pt x="143891" y="75438"/>
                </a:lnTo>
                <a:lnTo>
                  <a:pt x="149733" y="74041"/>
                </a:lnTo>
                <a:lnTo>
                  <a:pt x="154178" y="71501"/>
                </a:lnTo>
                <a:lnTo>
                  <a:pt x="154178" y="97155"/>
                </a:lnTo>
                <a:lnTo>
                  <a:pt x="185420" y="97155"/>
                </a:lnTo>
                <a:lnTo>
                  <a:pt x="185420" y="21209"/>
                </a:lnTo>
                <a:close/>
              </a:path>
              <a:path w="883285" h="100330">
                <a:moveTo>
                  <a:pt x="273558" y="67183"/>
                </a:moveTo>
                <a:lnTo>
                  <a:pt x="263017" y="28829"/>
                </a:lnTo>
                <a:lnTo>
                  <a:pt x="242189" y="20447"/>
                </a:lnTo>
                <a:lnTo>
                  <a:pt x="241935" y="20447"/>
                </a:lnTo>
                <a:lnTo>
                  <a:pt x="232537" y="19812"/>
                </a:lnTo>
                <a:lnTo>
                  <a:pt x="226441" y="19812"/>
                </a:lnTo>
                <a:lnTo>
                  <a:pt x="220218" y="20574"/>
                </a:lnTo>
                <a:lnTo>
                  <a:pt x="207899" y="23749"/>
                </a:lnTo>
                <a:lnTo>
                  <a:pt x="202692" y="25781"/>
                </a:lnTo>
                <a:lnTo>
                  <a:pt x="198374" y="28448"/>
                </a:lnTo>
                <a:lnTo>
                  <a:pt x="208280" y="49149"/>
                </a:lnTo>
                <a:lnTo>
                  <a:pt x="210820" y="47371"/>
                </a:lnTo>
                <a:lnTo>
                  <a:pt x="213868" y="45847"/>
                </a:lnTo>
                <a:lnTo>
                  <a:pt x="220853" y="43688"/>
                </a:lnTo>
                <a:lnTo>
                  <a:pt x="224409" y="43180"/>
                </a:lnTo>
                <a:lnTo>
                  <a:pt x="236347" y="43180"/>
                </a:lnTo>
                <a:lnTo>
                  <a:pt x="241046" y="46101"/>
                </a:lnTo>
                <a:lnTo>
                  <a:pt x="242062" y="52070"/>
                </a:lnTo>
                <a:lnTo>
                  <a:pt x="242189" y="43180"/>
                </a:lnTo>
                <a:lnTo>
                  <a:pt x="242189" y="67183"/>
                </a:lnTo>
                <a:lnTo>
                  <a:pt x="242189" y="72517"/>
                </a:lnTo>
                <a:lnTo>
                  <a:pt x="234569" y="79756"/>
                </a:lnTo>
                <a:lnTo>
                  <a:pt x="229997" y="79756"/>
                </a:lnTo>
                <a:lnTo>
                  <a:pt x="228219" y="79121"/>
                </a:lnTo>
                <a:lnTo>
                  <a:pt x="225552" y="76835"/>
                </a:lnTo>
                <a:lnTo>
                  <a:pt x="224917" y="75311"/>
                </a:lnTo>
                <a:lnTo>
                  <a:pt x="224917" y="69342"/>
                </a:lnTo>
                <a:lnTo>
                  <a:pt x="228092" y="67183"/>
                </a:lnTo>
                <a:lnTo>
                  <a:pt x="242189" y="67183"/>
                </a:lnTo>
                <a:lnTo>
                  <a:pt x="242062" y="52070"/>
                </a:lnTo>
                <a:lnTo>
                  <a:pt x="229489" y="52070"/>
                </a:lnTo>
                <a:lnTo>
                  <a:pt x="221234" y="52451"/>
                </a:lnTo>
                <a:lnTo>
                  <a:pt x="194818" y="79756"/>
                </a:lnTo>
                <a:lnTo>
                  <a:pt x="195834" y="83439"/>
                </a:lnTo>
                <a:lnTo>
                  <a:pt x="200152" y="90551"/>
                </a:lnTo>
                <a:lnTo>
                  <a:pt x="203327" y="93345"/>
                </a:lnTo>
                <a:lnTo>
                  <a:pt x="211836" y="97536"/>
                </a:lnTo>
                <a:lnTo>
                  <a:pt x="216916" y="98552"/>
                </a:lnTo>
                <a:lnTo>
                  <a:pt x="233680" y="98552"/>
                </a:lnTo>
                <a:lnTo>
                  <a:pt x="240792" y="94742"/>
                </a:lnTo>
                <a:lnTo>
                  <a:pt x="244475" y="87249"/>
                </a:lnTo>
                <a:lnTo>
                  <a:pt x="244475" y="97155"/>
                </a:lnTo>
                <a:lnTo>
                  <a:pt x="273558" y="97155"/>
                </a:lnTo>
                <a:lnTo>
                  <a:pt x="273558" y="87249"/>
                </a:lnTo>
                <a:lnTo>
                  <a:pt x="273558" y="79756"/>
                </a:lnTo>
                <a:lnTo>
                  <a:pt x="273558" y="67183"/>
                </a:lnTo>
                <a:close/>
              </a:path>
              <a:path w="883285" h="100330">
                <a:moveTo>
                  <a:pt x="363474" y="42291"/>
                </a:moveTo>
                <a:lnTo>
                  <a:pt x="361061" y="35306"/>
                </a:lnTo>
                <a:lnTo>
                  <a:pt x="356489" y="29845"/>
                </a:lnTo>
                <a:lnTo>
                  <a:pt x="343408" y="21844"/>
                </a:lnTo>
                <a:lnTo>
                  <a:pt x="335407" y="19812"/>
                </a:lnTo>
                <a:lnTo>
                  <a:pt x="317627" y="19812"/>
                </a:lnTo>
                <a:lnTo>
                  <a:pt x="283210" y="44831"/>
                </a:lnTo>
                <a:lnTo>
                  <a:pt x="281305" y="51562"/>
                </a:lnTo>
                <a:lnTo>
                  <a:pt x="281305" y="66675"/>
                </a:lnTo>
                <a:lnTo>
                  <a:pt x="309880" y="96901"/>
                </a:lnTo>
                <a:lnTo>
                  <a:pt x="317627" y="98552"/>
                </a:lnTo>
                <a:lnTo>
                  <a:pt x="335407" y="98552"/>
                </a:lnTo>
                <a:lnTo>
                  <a:pt x="343408" y="96520"/>
                </a:lnTo>
                <a:lnTo>
                  <a:pt x="356489" y="88646"/>
                </a:lnTo>
                <a:lnTo>
                  <a:pt x="361061" y="83058"/>
                </a:lnTo>
                <a:lnTo>
                  <a:pt x="363474" y="76073"/>
                </a:lnTo>
                <a:lnTo>
                  <a:pt x="339217" y="64135"/>
                </a:lnTo>
                <a:lnTo>
                  <a:pt x="336296" y="70866"/>
                </a:lnTo>
                <a:lnTo>
                  <a:pt x="331851" y="74168"/>
                </a:lnTo>
                <a:lnTo>
                  <a:pt x="322326" y="74168"/>
                </a:lnTo>
                <a:lnTo>
                  <a:pt x="319278" y="72898"/>
                </a:lnTo>
                <a:lnTo>
                  <a:pt x="314325" y="67691"/>
                </a:lnTo>
                <a:lnTo>
                  <a:pt x="313182" y="64008"/>
                </a:lnTo>
                <a:lnTo>
                  <a:pt x="313182" y="54483"/>
                </a:lnTo>
                <a:lnTo>
                  <a:pt x="314325" y="50800"/>
                </a:lnTo>
                <a:lnTo>
                  <a:pt x="319278" y="45593"/>
                </a:lnTo>
                <a:lnTo>
                  <a:pt x="322326" y="44323"/>
                </a:lnTo>
                <a:lnTo>
                  <a:pt x="331851" y="44323"/>
                </a:lnTo>
                <a:lnTo>
                  <a:pt x="336296" y="47625"/>
                </a:lnTo>
                <a:lnTo>
                  <a:pt x="339217" y="54229"/>
                </a:lnTo>
                <a:lnTo>
                  <a:pt x="363474" y="42291"/>
                </a:lnTo>
                <a:close/>
              </a:path>
              <a:path w="883285" h="100330">
                <a:moveTo>
                  <a:pt x="444754" y="21209"/>
                </a:moveTo>
                <a:lnTo>
                  <a:pt x="367157" y="21209"/>
                </a:lnTo>
                <a:lnTo>
                  <a:pt x="367157" y="45720"/>
                </a:lnTo>
                <a:lnTo>
                  <a:pt x="390271" y="45720"/>
                </a:lnTo>
                <a:lnTo>
                  <a:pt x="390271" y="97155"/>
                </a:lnTo>
                <a:lnTo>
                  <a:pt x="421513" y="97155"/>
                </a:lnTo>
                <a:lnTo>
                  <a:pt x="421513" y="45720"/>
                </a:lnTo>
                <a:lnTo>
                  <a:pt x="444754" y="45720"/>
                </a:lnTo>
                <a:lnTo>
                  <a:pt x="444754" y="21209"/>
                </a:lnTo>
                <a:close/>
              </a:path>
              <a:path w="883285" h="100330">
                <a:moveTo>
                  <a:pt x="537591" y="21209"/>
                </a:moveTo>
                <a:lnTo>
                  <a:pt x="506349" y="21209"/>
                </a:lnTo>
                <a:lnTo>
                  <a:pt x="506349" y="47879"/>
                </a:lnTo>
                <a:lnTo>
                  <a:pt x="485013" y="47879"/>
                </a:lnTo>
                <a:lnTo>
                  <a:pt x="485013" y="21209"/>
                </a:lnTo>
                <a:lnTo>
                  <a:pt x="453771" y="21209"/>
                </a:lnTo>
                <a:lnTo>
                  <a:pt x="453771" y="97155"/>
                </a:lnTo>
                <a:lnTo>
                  <a:pt x="485013" y="97155"/>
                </a:lnTo>
                <a:lnTo>
                  <a:pt x="485013" y="72517"/>
                </a:lnTo>
                <a:lnTo>
                  <a:pt x="506349" y="72517"/>
                </a:lnTo>
                <a:lnTo>
                  <a:pt x="506349" y="97155"/>
                </a:lnTo>
                <a:lnTo>
                  <a:pt x="537591" y="97155"/>
                </a:lnTo>
                <a:lnTo>
                  <a:pt x="537591" y="21209"/>
                </a:lnTo>
                <a:close/>
              </a:path>
              <a:path w="883285" h="100330">
                <a:moveTo>
                  <a:pt x="638683" y="21209"/>
                </a:moveTo>
                <a:lnTo>
                  <a:pt x="609727" y="21209"/>
                </a:lnTo>
                <a:lnTo>
                  <a:pt x="583565" y="55499"/>
                </a:lnTo>
                <a:lnTo>
                  <a:pt x="583565" y="21209"/>
                </a:lnTo>
                <a:lnTo>
                  <a:pt x="552323" y="21209"/>
                </a:lnTo>
                <a:lnTo>
                  <a:pt x="552323" y="97155"/>
                </a:lnTo>
                <a:lnTo>
                  <a:pt x="581279" y="97155"/>
                </a:lnTo>
                <a:lnTo>
                  <a:pt x="607441" y="62738"/>
                </a:lnTo>
                <a:lnTo>
                  <a:pt x="607441" y="97155"/>
                </a:lnTo>
                <a:lnTo>
                  <a:pt x="638683" y="97155"/>
                </a:lnTo>
                <a:lnTo>
                  <a:pt x="638683" y="21209"/>
                </a:lnTo>
                <a:close/>
              </a:path>
              <a:path w="883285" h="100330">
                <a:moveTo>
                  <a:pt x="742696" y="97155"/>
                </a:moveTo>
                <a:lnTo>
                  <a:pt x="716788" y="57658"/>
                </a:lnTo>
                <a:lnTo>
                  <a:pt x="741172" y="21209"/>
                </a:lnTo>
                <a:lnTo>
                  <a:pt x="708152" y="21209"/>
                </a:lnTo>
                <a:lnTo>
                  <a:pt x="691515" y="47879"/>
                </a:lnTo>
                <a:lnTo>
                  <a:pt x="684657" y="47879"/>
                </a:lnTo>
                <a:lnTo>
                  <a:pt x="684657" y="21209"/>
                </a:lnTo>
                <a:lnTo>
                  <a:pt x="653288" y="21209"/>
                </a:lnTo>
                <a:lnTo>
                  <a:pt x="653288" y="97155"/>
                </a:lnTo>
                <a:lnTo>
                  <a:pt x="684657" y="97155"/>
                </a:lnTo>
                <a:lnTo>
                  <a:pt x="684657" y="71882"/>
                </a:lnTo>
                <a:lnTo>
                  <a:pt x="690626" y="71882"/>
                </a:lnTo>
                <a:lnTo>
                  <a:pt x="705866" y="97155"/>
                </a:lnTo>
                <a:lnTo>
                  <a:pt x="742696" y="97155"/>
                </a:lnTo>
                <a:close/>
              </a:path>
              <a:path w="883285" h="100330">
                <a:moveTo>
                  <a:pt x="836041" y="21209"/>
                </a:moveTo>
                <a:lnTo>
                  <a:pt x="807085" y="21209"/>
                </a:lnTo>
                <a:lnTo>
                  <a:pt x="780923" y="55499"/>
                </a:lnTo>
                <a:lnTo>
                  <a:pt x="780923" y="21209"/>
                </a:lnTo>
                <a:lnTo>
                  <a:pt x="749681" y="21209"/>
                </a:lnTo>
                <a:lnTo>
                  <a:pt x="749681" y="97155"/>
                </a:lnTo>
                <a:lnTo>
                  <a:pt x="778637" y="97155"/>
                </a:lnTo>
                <a:lnTo>
                  <a:pt x="804799" y="62738"/>
                </a:lnTo>
                <a:lnTo>
                  <a:pt x="804799" y="97155"/>
                </a:lnTo>
                <a:lnTo>
                  <a:pt x="836041" y="97155"/>
                </a:lnTo>
                <a:lnTo>
                  <a:pt x="836041" y="21209"/>
                </a:lnTo>
                <a:close/>
              </a:path>
              <a:path w="883285" h="100330">
                <a:moveTo>
                  <a:pt x="882777" y="75311"/>
                </a:moveTo>
                <a:lnTo>
                  <a:pt x="880999" y="70993"/>
                </a:lnTo>
                <a:lnTo>
                  <a:pt x="874141" y="64389"/>
                </a:lnTo>
                <a:lnTo>
                  <a:pt x="869696" y="62738"/>
                </a:lnTo>
                <a:lnTo>
                  <a:pt x="859155" y="62738"/>
                </a:lnTo>
                <a:lnTo>
                  <a:pt x="854837" y="64389"/>
                </a:lnTo>
                <a:lnTo>
                  <a:pt x="847852" y="70993"/>
                </a:lnTo>
                <a:lnTo>
                  <a:pt x="846074" y="75311"/>
                </a:lnTo>
                <a:lnTo>
                  <a:pt x="846074" y="85852"/>
                </a:lnTo>
                <a:lnTo>
                  <a:pt x="847852" y="90170"/>
                </a:lnTo>
                <a:lnTo>
                  <a:pt x="854837" y="96901"/>
                </a:lnTo>
                <a:lnTo>
                  <a:pt x="859155" y="98552"/>
                </a:lnTo>
                <a:lnTo>
                  <a:pt x="869696" y="98552"/>
                </a:lnTo>
                <a:lnTo>
                  <a:pt x="874141" y="96901"/>
                </a:lnTo>
                <a:lnTo>
                  <a:pt x="880999" y="90170"/>
                </a:lnTo>
                <a:lnTo>
                  <a:pt x="882777" y="85852"/>
                </a:lnTo>
                <a:lnTo>
                  <a:pt x="882777" y="75311"/>
                </a:lnTo>
                <a:close/>
              </a:path>
              <a:path w="883285" h="100330">
                <a:moveTo>
                  <a:pt x="882777" y="32385"/>
                </a:moveTo>
                <a:lnTo>
                  <a:pt x="880999" y="28067"/>
                </a:lnTo>
                <a:lnTo>
                  <a:pt x="874141" y="21463"/>
                </a:lnTo>
                <a:lnTo>
                  <a:pt x="869696" y="19812"/>
                </a:lnTo>
                <a:lnTo>
                  <a:pt x="859155" y="19812"/>
                </a:lnTo>
                <a:lnTo>
                  <a:pt x="854837" y="21463"/>
                </a:lnTo>
                <a:lnTo>
                  <a:pt x="847852" y="28067"/>
                </a:lnTo>
                <a:lnTo>
                  <a:pt x="846074" y="32385"/>
                </a:lnTo>
                <a:lnTo>
                  <a:pt x="846074" y="42926"/>
                </a:lnTo>
                <a:lnTo>
                  <a:pt x="847852" y="47244"/>
                </a:lnTo>
                <a:lnTo>
                  <a:pt x="854837" y="53975"/>
                </a:lnTo>
                <a:lnTo>
                  <a:pt x="859155" y="55626"/>
                </a:lnTo>
                <a:lnTo>
                  <a:pt x="869696" y="55626"/>
                </a:lnTo>
                <a:lnTo>
                  <a:pt x="874141" y="53975"/>
                </a:lnTo>
                <a:lnTo>
                  <a:pt x="880999" y="47244"/>
                </a:lnTo>
                <a:lnTo>
                  <a:pt x="882777" y="42926"/>
                </a:lnTo>
                <a:lnTo>
                  <a:pt x="882777" y="32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1368425" y="1931795"/>
            <a:ext cx="2355215" cy="124460"/>
            <a:chOff x="1368425" y="1931795"/>
            <a:chExt cx="2355215" cy="124460"/>
          </a:xfrm>
        </p:grpSpPr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68425" y="1931795"/>
              <a:ext cx="2321687" cy="12408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706367" y="2013838"/>
              <a:ext cx="17145" cy="35560"/>
            </a:xfrm>
            <a:custGeom>
              <a:avLst/>
              <a:gdLst/>
              <a:ahLst/>
              <a:cxnLst/>
              <a:rect l="l" t="t" r="r" b="b"/>
              <a:pathLst>
                <a:path w="17145" h="35560">
                  <a:moveTo>
                    <a:pt x="10922" y="0"/>
                  </a:moveTo>
                  <a:lnTo>
                    <a:pt x="6096" y="0"/>
                  </a:lnTo>
                  <a:lnTo>
                    <a:pt x="4064" y="888"/>
                  </a:lnTo>
                  <a:lnTo>
                    <a:pt x="889" y="4063"/>
                  </a:lnTo>
                  <a:lnTo>
                    <a:pt x="0" y="6096"/>
                  </a:lnTo>
                  <a:lnTo>
                    <a:pt x="0" y="10540"/>
                  </a:lnTo>
                  <a:lnTo>
                    <a:pt x="508" y="12192"/>
                  </a:lnTo>
                  <a:lnTo>
                    <a:pt x="2412" y="14986"/>
                  </a:lnTo>
                  <a:lnTo>
                    <a:pt x="3810" y="16001"/>
                  </a:lnTo>
                  <a:lnTo>
                    <a:pt x="5334" y="16510"/>
                  </a:lnTo>
                  <a:lnTo>
                    <a:pt x="635" y="35433"/>
                  </a:lnTo>
                  <a:lnTo>
                    <a:pt x="8636" y="35433"/>
                  </a:lnTo>
                  <a:lnTo>
                    <a:pt x="16002" y="13588"/>
                  </a:lnTo>
                  <a:lnTo>
                    <a:pt x="16637" y="11175"/>
                  </a:lnTo>
                  <a:lnTo>
                    <a:pt x="16764" y="9906"/>
                  </a:lnTo>
                  <a:lnTo>
                    <a:pt x="16764" y="6223"/>
                  </a:lnTo>
                  <a:lnTo>
                    <a:pt x="16002" y="4190"/>
                  </a:lnTo>
                  <a:lnTo>
                    <a:pt x="12827" y="888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2667254" y="2188972"/>
            <a:ext cx="17145" cy="35560"/>
          </a:xfrm>
          <a:custGeom>
            <a:avLst/>
            <a:gdLst/>
            <a:ahLst/>
            <a:cxnLst/>
            <a:rect l="l" t="t" r="r" b="b"/>
            <a:pathLst>
              <a:path w="17144" h="35560">
                <a:moveTo>
                  <a:pt x="10921" y="0"/>
                </a:moveTo>
                <a:lnTo>
                  <a:pt x="6095" y="0"/>
                </a:lnTo>
                <a:lnTo>
                  <a:pt x="4063" y="888"/>
                </a:lnTo>
                <a:lnTo>
                  <a:pt x="888" y="4063"/>
                </a:lnTo>
                <a:lnTo>
                  <a:pt x="0" y="6095"/>
                </a:lnTo>
                <a:lnTo>
                  <a:pt x="0" y="10540"/>
                </a:lnTo>
                <a:lnTo>
                  <a:pt x="507" y="12191"/>
                </a:lnTo>
                <a:lnTo>
                  <a:pt x="2412" y="14986"/>
                </a:lnTo>
                <a:lnTo>
                  <a:pt x="3809" y="16001"/>
                </a:lnTo>
                <a:lnTo>
                  <a:pt x="5333" y="16510"/>
                </a:lnTo>
                <a:lnTo>
                  <a:pt x="634" y="35432"/>
                </a:lnTo>
                <a:lnTo>
                  <a:pt x="8635" y="35432"/>
                </a:lnTo>
                <a:lnTo>
                  <a:pt x="16001" y="13588"/>
                </a:lnTo>
                <a:lnTo>
                  <a:pt x="16637" y="11175"/>
                </a:lnTo>
                <a:lnTo>
                  <a:pt x="16763" y="9905"/>
                </a:lnTo>
                <a:lnTo>
                  <a:pt x="16763" y="6223"/>
                </a:lnTo>
                <a:lnTo>
                  <a:pt x="16001" y="4190"/>
                </a:lnTo>
                <a:lnTo>
                  <a:pt x="12826" y="888"/>
                </a:lnTo>
                <a:lnTo>
                  <a:pt x="10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2730245" y="2137663"/>
            <a:ext cx="414655" cy="69215"/>
            <a:chOff x="2730245" y="2137663"/>
            <a:chExt cx="414655" cy="69215"/>
          </a:xfrm>
        </p:grpSpPr>
        <p:sp>
          <p:nvSpPr>
            <p:cNvPr id="44" name="object 44"/>
            <p:cNvSpPr/>
            <p:nvPr/>
          </p:nvSpPr>
          <p:spPr>
            <a:xfrm>
              <a:off x="2730246" y="2138298"/>
              <a:ext cx="59690" cy="67310"/>
            </a:xfrm>
            <a:custGeom>
              <a:avLst/>
              <a:gdLst/>
              <a:ahLst/>
              <a:cxnLst/>
              <a:rect l="l" t="t" r="r" b="b"/>
              <a:pathLst>
                <a:path w="59689" h="67310">
                  <a:moveTo>
                    <a:pt x="59690" y="0"/>
                  </a:moveTo>
                  <a:lnTo>
                    <a:pt x="21082" y="0"/>
                  </a:lnTo>
                  <a:lnTo>
                    <a:pt x="13843" y="2032"/>
                  </a:lnTo>
                  <a:lnTo>
                    <a:pt x="3302" y="10033"/>
                  </a:lnTo>
                  <a:lnTo>
                    <a:pt x="635" y="16002"/>
                  </a:lnTo>
                  <a:lnTo>
                    <a:pt x="635" y="28956"/>
                  </a:lnTo>
                  <a:lnTo>
                    <a:pt x="2032" y="33274"/>
                  </a:lnTo>
                  <a:lnTo>
                    <a:pt x="7493" y="40259"/>
                  </a:lnTo>
                  <a:lnTo>
                    <a:pt x="11303" y="42799"/>
                  </a:lnTo>
                  <a:lnTo>
                    <a:pt x="16383" y="44323"/>
                  </a:lnTo>
                  <a:lnTo>
                    <a:pt x="0" y="67310"/>
                  </a:lnTo>
                  <a:lnTo>
                    <a:pt x="13081" y="67310"/>
                  </a:lnTo>
                  <a:lnTo>
                    <a:pt x="27813" y="45974"/>
                  </a:lnTo>
                  <a:lnTo>
                    <a:pt x="48768" y="45974"/>
                  </a:lnTo>
                  <a:lnTo>
                    <a:pt x="48768" y="67310"/>
                  </a:lnTo>
                  <a:lnTo>
                    <a:pt x="59690" y="67310"/>
                  </a:lnTo>
                  <a:lnTo>
                    <a:pt x="59690" y="45974"/>
                  </a:lnTo>
                  <a:lnTo>
                    <a:pt x="59690" y="37211"/>
                  </a:lnTo>
                  <a:lnTo>
                    <a:pt x="59690" y="10680"/>
                  </a:lnTo>
                  <a:lnTo>
                    <a:pt x="48768" y="10680"/>
                  </a:lnTo>
                  <a:lnTo>
                    <a:pt x="48768" y="37211"/>
                  </a:lnTo>
                  <a:lnTo>
                    <a:pt x="24511" y="37211"/>
                  </a:lnTo>
                  <a:lnTo>
                    <a:pt x="20193" y="36195"/>
                  </a:lnTo>
                  <a:lnTo>
                    <a:pt x="14478" y="31877"/>
                  </a:lnTo>
                  <a:lnTo>
                    <a:pt x="13081" y="28575"/>
                  </a:lnTo>
                  <a:lnTo>
                    <a:pt x="13081" y="15113"/>
                  </a:lnTo>
                  <a:lnTo>
                    <a:pt x="18923" y="10668"/>
                  </a:lnTo>
                  <a:lnTo>
                    <a:pt x="59690" y="10668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13684" y="2138301"/>
              <a:ext cx="213360" cy="6832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050793" y="2137663"/>
              <a:ext cx="93980" cy="69215"/>
            </a:xfrm>
            <a:custGeom>
              <a:avLst/>
              <a:gdLst/>
              <a:ahLst/>
              <a:cxnLst/>
              <a:rect l="l" t="t" r="r" b="b"/>
              <a:pathLst>
                <a:path w="93980" h="69214">
                  <a:moveTo>
                    <a:pt x="43691" y="39497"/>
                  </a:moveTo>
                  <a:lnTo>
                    <a:pt x="25781" y="39497"/>
                  </a:lnTo>
                  <a:lnTo>
                    <a:pt x="53720" y="68707"/>
                  </a:lnTo>
                  <a:lnTo>
                    <a:pt x="66167" y="68707"/>
                  </a:lnTo>
                  <a:lnTo>
                    <a:pt x="76737" y="58038"/>
                  </a:lnTo>
                  <a:lnTo>
                    <a:pt x="55499" y="58038"/>
                  </a:lnTo>
                  <a:lnTo>
                    <a:pt x="43691" y="39497"/>
                  </a:lnTo>
                  <a:close/>
                </a:path>
                <a:path w="93980" h="69214">
                  <a:moveTo>
                    <a:pt x="12192" y="635"/>
                  </a:moveTo>
                  <a:lnTo>
                    <a:pt x="0" y="635"/>
                  </a:lnTo>
                  <a:lnTo>
                    <a:pt x="0" y="67945"/>
                  </a:lnTo>
                  <a:lnTo>
                    <a:pt x="12192" y="67945"/>
                  </a:lnTo>
                  <a:lnTo>
                    <a:pt x="12192" y="39497"/>
                  </a:lnTo>
                  <a:lnTo>
                    <a:pt x="43691" y="39497"/>
                  </a:lnTo>
                  <a:lnTo>
                    <a:pt x="37464" y="29718"/>
                  </a:lnTo>
                  <a:lnTo>
                    <a:pt x="37845" y="28194"/>
                  </a:lnTo>
                  <a:lnTo>
                    <a:pt x="12192" y="28194"/>
                  </a:lnTo>
                  <a:lnTo>
                    <a:pt x="12192" y="635"/>
                  </a:lnTo>
                  <a:close/>
                </a:path>
                <a:path w="93980" h="69214">
                  <a:moveTo>
                    <a:pt x="81661" y="6985"/>
                  </a:moveTo>
                  <a:lnTo>
                    <a:pt x="81661" y="29718"/>
                  </a:lnTo>
                  <a:lnTo>
                    <a:pt x="81533" y="39497"/>
                  </a:lnTo>
                  <a:lnTo>
                    <a:pt x="63754" y="58038"/>
                  </a:lnTo>
                  <a:lnTo>
                    <a:pt x="76737" y="58038"/>
                  </a:lnTo>
                  <a:lnTo>
                    <a:pt x="93725" y="40894"/>
                  </a:lnTo>
                  <a:lnTo>
                    <a:pt x="93725" y="27686"/>
                  </a:lnTo>
                  <a:lnTo>
                    <a:pt x="92329" y="21844"/>
                  </a:lnTo>
                  <a:lnTo>
                    <a:pt x="86360" y="11430"/>
                  </a:lnTo>
                  <a:lnTo>
                    <a:pt x="82295" y="7365"/>
                  </a:lnTo>
                  <a:lnTo>
                    <a:pt x="81661" y="6985"/>
                  </a:lnTo>
                  <a:close/>
                </a:path>
                <a:path w="93980" h="69214">
                  <a:moveTo>
                    <a:pt x="81661" y="10668"/>
                  </a:moveTo>
                  <a:lnTo>
                    <a:pt x="63754" y="10668"/>
                  </a:lnTo>
                  <a:lnTo>
                    <a:pt x="81661" y="29718"/>
                  </a:lnTo>
                  <a:lnTo>
                    <a:pt x="81661" y="10668"/>
                  </a:lnTo>
                  <a:close/>
                </a:path>
                <a:path w="93980" h="69214">
                  <a:moveTo>
                    <a:pt x="66167" y="0"/>
                  </a:moveTo>
                  <a:lnTo>
                    <a:pt x="53720" y="0"/>
                  </a:lnTo>
                  <a:lnTo>
                    <a:pt x="26035" y="27686"/>
                  </a:lnTo>
                  <a:lnTo>
                    <a:pt x="25907" y="28194"/>
                  </a:lnTo>
                  <a:lnTo>
                    <a:pt x="37845" y="28194"/>
                  </a:lnTo>
                  <a:lnTo>
                    <a:pt x="55499" y="10668"/>
                  </a:lnTo>
                  <a:lnTo>
                    <a:pt x="81661" y="10668"/>
                  </a:lnTo>
                  <a:lnTo>
                    <a:pt x="81661" y="6985"/>
                  </a:lnTo>
                  <a:lnTo>
                    <a:pt x="72008" y="1524"/>
                  </a:lnTo>
                  <a:lnTo>
                    <a:pt x="661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367916" y="2137663"/>
            <a:ext cx="2742565" cy="267970"/>
            <a:chOff x="1367916" y="2137663"/>
            <a:chExt cx="2742565" cy="267970"/>
          </a:xfrm>
        </p:grpSpPr>
        <p:sp>
          <p:nvSpPr>
            <p:cNvPr id="48" name="object 48"/>
            <p:cNvSpPr/>
            <p:nvPr/>
          </p:nvSpPr>
          <p:spPr>
            <a:xfrm>
              <a:off x="3162046" y="2137663"/>
              <a:ext cx="412115" cy="81915"/>
            </a:xfrm>
            <a:custGeom>
              <a:avLst/>
              <a:gdLst/>
              <a:ahLst/>
              <a:cxnLst/>
              <a:rect l="l" t="t" r="r" b="b"/>
              <a:pathLst>
                <a:path w="412114" h="81914">
                  <a:moveTo>
                    <a:pt x="105918" y="57658"/>
                  </a:moveTo>
                  <a:lnTo>
                    <a:pt x="95872" y="57658"/>
                  </a:lnTo>
                  <a:lnTo>
                    <a:pt x="95872" y="508"/>
                  </a:lnTo>
                  <a:lnTo>
                    <a:pt x="83693" y="508"/>
                  </a:lnTo>
                  <a:lnTo>
                    <a:pt x="83693" y="57658"/>
                  </a:lnTo>
                  <a:lnTo>
                    <a:pt x="54102" y="57658"/>
                  </a:lnTo>
                  <a:lnTo>
                    <a:pt x="54102" y="508"/>
                  </a:lnTo>
                  <a:lnTo>
                    <a:pt x="41910" y="508"/>
                  </a:lnTo>
                  <a:lnTo>
                    <a:pt x="41910" y="57658"/>
                  </a:lnTo>
                  <a:lnTo>
                    <a:pt x="12192" y="57658"/>
                  </a:lnTo>
                  <a:lnTo>
                    <a:pt x="12192" y="508"/>
                  </a:lnTo>
                  <a:lnTo>
                    <a:pt x="0" y="508"/>
                  </a:lnTo>
                  <a:lnTo>
                    <a:pt x="0" y="57658"/>
                  </a:lnTo>
                  <a:lnTo>
                    <a:pt x="0" y="67818"/>
                  </a:lnTo>
                  <a:lnTo>
                    <a:pt x="94488" y="67818"/>
                  </a:lnTo>
                  <a:lnTo>
                    <a:pt x="94488" y="81788"/>
                  </a:lnTo>
                  <a:lnTo>
                    <a:pt x="105918" y="81788"/>
                  </a:lnTo>
                  <a:lnTo>
                    <a:pt x="105918" y="67818"/>
                  </a:lnTo>
                  <a:lnTo>
                    <a:pt x="105918" y="57658"/>
                  </a:lnTo>
                  <a:close/>
                </a:path>
                <a:path w="412114" h="81914">
                  <a:moveTo>
                    <a:pt x="184023" y="635"/>
                  </a:moveTo>
                  <a:lnTo>
                    <a:pt x="172974" y="635"/>
                  </a:lnTo>
                  <a:lnTo>
                    <a:pt x="131699" y="49657"/>
                  </a:lnTo>
                  <a:lnTo>
                    <a:pt x="131699" y="635"/>
                  </a:lnTo>
                  <a:lnTo>
                    <a:pt x="119507" y="635"/>
                  </a:lnTo>
                  <a:lnTo>
                    <a:pt x="119507" y="67945"/>
                  </a:lnTo>
                  <a:lnTo>
                    <a:pt x="130670" y="67945"/>
                  </a:lnTo>
                  <a:lnTo>
                    <a:pt x="171831" y="18923"/>
                  </a:lnTo>
                  <a:lnTo>
                    <a:pt x="171831" y="67945"/>
                  </a:lnTo>
                  <a:lnTo>
                    <a:pt x="184023" y="67945"/>
                  </a:lnTo>
                  <a:lnTo>
                    <a:pt x="184023" y="635"/>
                  </a:lnTo>
                  <a:close/>
                </a:path>
                <a:path w="412114" h="81914">
                  <a:moveTo>
                    <a:pt x="268478" y="27813"/>
                  </a:moveTo>
                  <a:lnTo>
                    <a:pt x="267081" y="21971"/>
                  </a:lnTo>
                  <a:lnTo>
                    <a:pt x="261493" y="11430"/>
                  </a:lnTo>
                  <a:lnTo>
                    <a:pt x="260350" y="10287"/>
                  </a:lnTo>
                  <a:lnTo>
                    <a:pt x="257556" y="7366"/>
                  </a:lnTo>
                  <a:lnTo>
                    <a:pt x="256794" y="6985"/>
                  </a:lnTo>
                  <a:lnTo>
                    <a:pt x="256794" y="29591"/>
                  </a:lnTo>
                  <a:lnTo>
                    <a:pt x="213614" y="29591"/>
                  </a:lnTo>
                  <a:lnTo>
                    <a:pt x="229362" y="10287"/>
                  </a:lnTo>
                  <a:lnTo>
                    <a:pt x="241046" y="10287"/>
                  </a:lnTo>
                  <a:lnTo>
                    <a:pt x="245999" y="12192"/>
                  </a:lnTo>
                  <a:lnTo>
                    <a:pt x="253873" y="19304"/>
                  </a:lnTo>
                  <a:lnTo>
                    <a:pt x="256159" y="24003"/>
                  </a:lnTo>
                  <a:lnTo>
                    <a:pt x="256794" y="29591"/>
                  </a:lnTo>
                  <a:lnTo>
                    <a:pt x="256794" y="6985"/>
                  </a:lnTo>
                  <a:lnTo>
                    <a:pt x="247396" y="1524"/>
                  </a:lnTo>
                  <a:lnTo>
                    <a:pt x="241681" y="0"/>
                  </a:lnTo>
                  <a:lnTo>
                    <a:pt x="228854" y="0"/>
                  </a:lnTo>
                  <a:lnTo>
                    <a:pt x="201422" y="27813"/>
                  </a:lnTo>
                  <a:lnTo>
                    <a:pt x="201422" y="40894"/>
                  </a:lnTo>
                  <a:lnTo>
                    <a:pt x="230505" y="68707"/>
                  </a:lnTo>
                  <a:lnTo>
                    <a:pt x="243205" y="68707"/>
                  </a:lnTo>
                  <a:lnTo>
                    <a:pt x="263664" y="58039"/>
                  </a:lnTo>
                  <a:lnTo>
                    <a:pt x="264160" y="57785"/>
                  </a:lnTo>
                  <a:lnTo>
                    <a:pt x="257429" y="49911"/>
                  </a:lnTo>
                  <a:lnTo>
                    <a:pt x="252603" y="55372"/>
                  </a:lnTo>
                  <a:lnTo>
                    <a:pt x="246126" y="58039"/>
                  </a:lnTo>
                  <a:lnTo>
                    <a:pt x="231394" y="58039"/>
                  </a:lnTo>
                  <a:lnTo>
                    <a:pt x="225933" y="56261"/>
                  </a:lnTo>
                  <a:lnTo>
                    <a:pt x="217043" y="49149"/>
                  </a:lnTo>
                  <a:lnTo>
                    <a:pt x="214376" y="44323"/>
                  </a:lnTo>
                  <a:lnTo>
                    <a:pt x="213614" y="38354"/>
                  </a:lnTo>
                  <a:lnTo>
                    <a:pt x="268224" y="38354"/>
                  </a:lnTo>
                  <a:lnTo>
                    <a:pt x="268478" y="36830"/>
                  </a:lnTo>
                  <a:lnTo>
                    <a:pt x="268478" y="29591"/>
                  </a:lnTo>
                  <a:lnTo>
                    <a:pt x="268478" y="27813"/>
                  </a:lnTo>
                  <a:close/>
                </a:path>
                <a:path w="412114" h="81914">
                  <a:moveTo>
                    <a:pt x="344170" y="14351"/>
                  </a:moveTo>
                  <a:lnTo>
                    <a:pt x="341630" y="9779"/>
                  </a:lnTo>
                  <a:lnTo>
                    <a:pt x="337947" y="6223"/>
                  </a:lnTo>
                  <a:lnTo>
                    <a:pt x="328295" y="1270"/>
                  </a:lnTo>
                  <a:lnTo>
                    <a:pt x="322834" y="0"/>
                  </a:lnTo>
                  <a:lnTo>
                    <a:pt x="309880" y="0"/>
                  </a:lnTo>
                  <a:lnTo>
                    <a:pt x="281178" y="27686"/>
                  </a:lnTo>
                  <a:lnTo>
                    <a:pt x="281178" y="40894"/>
                  </a:lnTo>
                  <a:lnTo>
                    <a:pt x="309880" y="68707"/>
                  </a:lnTo>
                  <a:lnTo>
                    <a:pt x="322834" y="68707"/>
                  </a:lnTo>
                  <a:lnTo>
                    <a:pt x="328295" y="67564"/>
                  </a:lnTo>
                  <a:lnTo>
                    <a:pt x="337947" y="62484"/>
                  </a:lnTo>
                  <a:lnTo>
                    <a:pt x="341630" y="58928"/>
                  </a:lnTo>
                  <a:lnTo>
                    <a:pt x="344170" y="54229"/>
                  </a:lnTo>
                  <a:lnTo>
                    <a:pt x="334899" y="48387"/>
                  </a:lnTo>
                  <a:lnTo>
                    <a:pt x="332867" y="51689"/>
                  </a:lnTo>
                  <a:lnTo>
                    <a:pt x="330200" y="54102"/>
                  </a:lnTo>
                  <a:lnTo>
                    <a:pt x="323977" y="57277"/>
                  </a:lnTo>
                  <a:lnTo>
                    <a:pt x="320421" y="58039"/>
                  </a:lnTo>
                  <a:lnTo>
                    <a:pt x="312293" y="58039"/>
                  </a:lnTo>
                  <a:lnTo>
                    <a:pt x="293497" y="39116"/>
                  </a:lnTo>
                  <a:lnTo>
                    <a:pt x="293497" y="29718"/>
                  </a:lnTo>
                  <a:lnTo>
                    <a:pt x="312293" y="10668"/>
                  </a:lnTo>
                  <a:lnTo>
                    <a:pt x="320421" y="10668"/>
                  </a:lnTo>
                  <a:lnTo>
                    <a:pt x="323977" y="11557"/>
                  </a:lnTo>
                  <a:lnTo>
                    <a:pt x="330200" y="14732"/>
                  </a:lnTo>
                  <a:lnTo>
                    <a:pt x="332867" y="17145"/>
                  </a:lnTo>
                  <a:lnTo>
                    <a:pt x="334899" y="20320"/>
                  </a:lnTo>
                  <a:lnTo>
                    <a:pt x="344170" y="14351"/>
                  </a:lnTo>
                  <a:close/>
                </a:path>
                <a:path w="412114" h="81914">
                  <a:moveTo>
                    <a:pt x="411734" y="635"/>
                  </a:moveTo>
                  <a:lnTo>
                    <a:pt x="400812" y="635"/>
                  </a:lnTo>
                  <a:lnTo>
                    <a:pt x="400812" y="11303"/>
                  </a:lnTo>
                  <a:lnTo>
                    <a:pt x="400812" y="37846"/>
                  </a:lnTo>
                  <a:lnTo>
                    <a:pt x="376555" y="37846"/>
                  </a:lnTo>
                  <a:lnTo>
                    <a:pt x="372237" y="36830"/>
                  </a:lnTo>
                  <a:lnTo>
                    <a:pt x="366649" y="32512"/>
                  </a:lnTo>
                  <a:lnTo>
                    <a:pt x="365125" y="29210"/>
                  </a:lnTo>
                  <a:lnTo>
                    <a:pt x="365125" y="15748"/>
                  </a:lnTo>
                  <a:lnTo>
                    <a:pt x="370967" y="11303"/>
                  </a:lnTo>
                  <a:lnTo>
                    <a:pt x="400812" y="11303"/>
                  </a:lnTo>
                  <a:lnTo>
                    <a:pt x="400812" y="635"/>
                  </a:lnTo>
                  <a:lnTo>
                    <a:pt x="373126" y="635"/>
                  </a:lnTo>
                  <a:lnTo>
                    <a:pt x="365887" y="2667"/>
                  </a:lnTo>
                  <a:lnTo>
                    <a:pt x="355346" y="10795"/>
                  </a:lnTo>
                  <a:lnTo>
                    <a:pt x="352679" y="16637"/>
                  </a:lnTo>
                  <a:lnTo>
                    <a:pt x="352679" y="29591"/>
                  </a:lnTo>
                  <a:lnTo>
                    <a:pt x="354076" y="33909"/>
                  </a:lnTo>
                  <a:lnTo>
                    <a:pt x="359537" y="41021"/>
                  </a:lnTo>
                  <a:lnTo>
                    <a:pt x="363347" y="43434"/>
                  </a:lnTo>
                  <a:lnTo>
                    <a:pt x="368427" y="44958"/>
                  </a:lnTo>
                  <a:lnTo>
                    <a:pt x="352044" y="67945"/>
                  </a:lnTo>
                  <a:lnTo>
                    <a:pt x="365125" y="67945"/>
                  </a:lnTo>
                  <a:lnTo>
                    <a:pt x="379857" y="46609"/>
                  </a:lnTo>
                  <a:lnTo>
                    <a:pt x="400812" y="46609"/>
                  </a:lnTo>
                  <a:lnTo>
                    <a:pt x="400812" y="67945"/>
                  </a:lnTo>
                  <a:lnTo>
                    <a:pt x="411734" y="67945"/>
                  </a:lnTo>
                  <a:lnTo>
                    <a:pt x="411734" y="46609"/>
                  </a:lnTo>
                  <a:lnTo>
                    <a:pt x="411734" y="37846"/>
                  </a:lnTo>
                  <a:lnTo>
                    <a:pt x="411734" y="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67916" y="2137663"/>
              <a:ext cx="2742311" cy="267715"/>
            </a:xfrm>
            <a:prstGeom prst="rect">
              <a:avLst/>
            </a:prstGeom>
          </p:spPr>
        </p:pic>
      </p:grpSp>
      <p:sp>
        <p:nvSpPr>
          <p:cNvPr id="50" name="object 50"/>
          <p:cNvSpPr/>
          <p:nvPr/>
        </p:nvSpPr>
        <p:spPr>
          <a:xfrm>
            <a:off x="1180719" y="1643888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7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647" y="2842323"/>
            <a:ext cx="504266" cy="127698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925320" y="2864357"/>
            <a:ext cx="688975" cy="104775"/>
          </a:xfrm>
          <a:custGeom>
            <a:avLst/>
            <a:gdLst/>
            <a:ahLst/>
            <a:cxnLst/>
            <a:rect l="l" t="t" r="r" b="b"/>
            <a:pathLst>
              <a:path w="688975" h="104775">
                <a:moveTo>
                  <a:pt x="89408" y="77343"/>
                </a:moveTo>
                <a:lnTo>
                  <a:pt x="63373" y="37846"/>
                </a:lnTo>
                <a:lnTo>
                  <a:pt x="87884" y="1397"/>
                </a:lnTo>
                <a:lnTo>
                  <a:pt x="54864" y="1397"/>
                </a:lnTo>
                <a:lnTo>
                  <a:pt x="38227" y="28067"/>
                </a:lnTo>
                <a:lnTo>
                  <a:pt x="31369" y="28067"/>
                </a:lnTo>
                <a:lnTo>
                  <a:pt x="31369" y="1397"/>
                </a:lnTo>
                <a:lnTo>
                  <a:pt x="0" y="1397"/>
                </a:lnTo>
                <a:lnTo>
                  <a:pt x="0" y="77343"/>
                </a:lnTo>
                <a:lnTo>
                  <a:pt x="31369" y="77343"/>
                </a:lnTo>
                <a:lnTo>
                  <a:pt x="31369" y="52070"/>
                </a:lnTo>
                <a:lnTo>
                  <a:pt x="37338" y="52070"/>
                </a:lnTo>
                <a:lnTo>
                  <a:pt x="52451" y="77343"/>
                </a:lnTo>
                <a:lnTo>
                  <a:pt x="89408" y="77343"/>
                </a:lnTo>
                <a:close/>
              </a:path>
              <a:path w="688975" h="104775">
                <a:moveTo>
                  <a:pt x="183515" y="31115"/>
                </a:moveTo>
                <a:lnTo>
                  <a:pt x="153670" y="0"/>
                </a:lnTo>
                <a:lnTo>
                  <a:pt x="151892" y="0"/>
                </a:lnTo>
                <a:lnTo>
                  <a:pt x="151892" y="34798"/>
                </a:lnTo>
                <a:lnTo>
                  <a:pt x="151892" y="44196"/>
                </a:lnTo>
                <a:lnTo>
                  <a:pt x="150749" y="47879"/>
                </a:lnTo>
                <a:lnTo>
                  <a:pt x="146050" y="52959"/>
                </a:lnTo>
                <a:lnTo>
                  <a:pt x="143129" y="54356"/>
                </a:lnTo>
                <a:lnTo>
                  <a:pt x="135890" y="54356"/>
                </a:lnTo>
                <a:lnTo>
                  <a:pt x="132969" y="52959"/>
                </a:lnTo>
                <a:lnTo>
                  <a:pt x="128270" y="47879"/>
                </a:lnTo>
                <a:lnTo>
                  <a:pt x="127127" y="44196"/>
                </a:lnTo>
                <a:lnTo>
                  <a:pt x="127127" y="34798"/>
                </a:lnTo>
                <a:lnTo>
                  <a:pt x="128270" y="31115"/>
                </a:lnTo>
                <a:lnTo>
                  <a:pt x="132969" y="25781"/>
                </a:lnTo>
                <a:lnTo>
                  <a:pt x="135597" y="24638"/>
                </a:lnTo>
                <a:lnTo>
                  <a:pt x="143421" y="24638"/>
                </a:lnTo>
                <a:lnTo>
                  <a:pt x="146050" y="25781"/>
                </a:lnTo>
                <a:lnTo>
                  <a:pt x="150749" y="31115"/>
                </a:lnTo>
                <a:lnTo>
                  <a:pt x="151892" y="34798"/>
                </a:lnTo>
                <a:lnTo>
                  <a:pt x="151892" y="0"/>
                </a:lnTo>
                <a:lnTo>
                  <a:pt x="137668" y="0"/>
                </a:lnTo>
                <a:lnTo>
                  <a:pt x="130683" y="2540"/>
                </a:lnTo>
                <a:lnTo>
                  <a:pt x="126111" y="7620"/>
                </a:lnTo>
                <a:lnTo>
                  <a:pt x="126111" y="1397"/>
                </a:lnTo>
                <a:lnTo>
                  <a:pt x="96266" y="1397"/>
                </a:lnTo>
                <a:lnTo>
                  <a:pt x="96266" y="104267"/>
                </a:lnTo>
                <a:lnTo>
                  <a:pt x="127635" y="104267"/>
                </a:lnTo>
                <a:lnTo>
                  <a:pt x="127635" y="72263"/>
                </a:lnTo>
                <a:lnTo>
                  <a:pt x="132080" y="76581"/>
                </a:lnTo>
                <a:lnTo>
                  <a:pt x="138557" y="78740"/>
                </a:lnTo>
                <a:lnTo>
                  <a:pt x="153670" y="78740"/>
                </a:lnTo>
                <a:lnTo>
                  <a:pt x="183515" y="47879"/>
                </a:lnTo>
                <a:lnTo>
                  <a:pt x="183515" y="31115"/>
                </a:lnTo>
                <a:close/>
              </a:path>
              <a:path w="688975" h="104775">
                <a:moveTo>
                  <a:pt x="273558" y="31115"/>
                </a:moveTo>
                <a:lnTo>
                  <a:pt x="271653" y="24003"/>
                </a:lnTo>
                <a:lnTo>
                  <a:pt x="270002" y="21463"/>
                </a:lnTo>
                <a:lnTo>
                  <a:pt x="264160" y="12192"/>
                </a:lnTo>
                <a:lnTo>
                  <a:pt x="259207" y="7620"/>
                </a:lnTo>
                <a:lnTo>
                  <a:pt x="246507" y="1524"/>
                </a:lnTo>
                <a:lnTo>
                  <a:pt x="244348" y="1143"/>
                </a:lnTo>
                <a:lnTo>
                  <a:pt x="244348" y="21463"/>
                </a:lnTo>
                <a:lnTo>
                  <a:pt x="244348" y="31496"/>
                </a:lnTo>
                <a:lnTo>
                  <a:pt x="219837" y="31496"/>
                </a:lnTo>
                <a:lnTo>
                  <a:pt x="228854" y="21463"/>
                </a:lnTo>
                <a:lnTo>
                  <a:pt x="235331" y="21463"/>
                </a:lnTo>
                <a:lnTo>
                  <a:pt x="237998" y="22352"/>
                </a:lnTo>
                <a:lnTo>
                  <a:pt x="242316" y="25908"/>
                </a:lnTo>
                <a:lnTo>
                  <a:pt x="243586" y="28448"/>
                </a:lnTo>
                <a:lnTo>
                  <a:pt x="244221" y="31115"/>
                </a:lnTo>
                <a:lnTo>
                  <a:pt x="244348" y="21463"/>
                </a:lnTo>
                <a:lnTo>
                  <a:pt x="244348" y="1143"/>
                </a:lnTo>
                <a:lnTo>
                  <a:pt x="239522" y="0"/>
                </a:lnTo>
                <a:lnTo>
                  <a:pt x="223647" y="0"/>
                </a:lnTo>
                <a:lnTo>
                  <a:pt x="190627" y="25019"/>
                </a:lnTo>
                <a:lnTo>
                  <a:pt x="188722" y="46863"/>
                </a:lnTo>
                <a:lnTo>
                  <a:pt x="190627" y="53594"/>
                </a:lnTo>
                <a:lnTo>
                  <a:pt x="198247" y="65659"/>
                </a:lnTo>
                <a:lnTo>
                  <a:pt x="203581" y="70358"/>
                </a:lnTo>
                <a:lnTo>
                  <a:pt x="217551" y="77089"/>
                </a:lnTo>
                <a:lnTo>
                  <a:pt x="225552" y="78740"/>
                </a:lnTo>
                <a:lnTo>
                  <a:pt x="234696" y="78740"/>
                </a:lnTo>
                <a:lnTo>
                  <a:pt x="245110" y="77978"/>
                </a:lnTo>
                <a:lnTo>
                  <a:pt x="254000" y="75692"/>
                </a:lnTo>
                <a:lnTo>
                  <a:pt x="261620" y="71882"/>
                </a:lnTo>
                <a:lnTo>
                  <a:pt x="267843" y="66548"/>
                </a:lnTo>
                <a:lnTo>
                  <a:pt x="257048" y="55626"/>
                </a:lnTo>
                <a:lnTo>
                  <a:pt x="251460" y="50038"/>
                </a:lnTo>
                <a:lnTo>
                  <a:pt x="248793" y="52070"/>
                </a:lnTo>
                <a:lnTo>
                  <a:pt x="246126" y="53594"/>
                </a:lnTo>
                <a:lnTo>
                  <a:pt x="241808" y="55118"/>
                </a:lnTo>
                <a:lnTo>
                  <a:pt x="239014" y="55626"/>
                </a:lnTo>
                <a:lnTo>
                  <a:pt x="231775" y="55626"/>
                </a:lnTo>
                <a:lnTo>
                  <a:pt x="220624" y="46863"/>
                </a:lnTo>
                <a:lnTo>
                  <a:pt x="273164" y="46863"/>
                </a:lnTo>
                <a:lnTo>
                  <a:pt x="273558" y="39751"/>
                </a:lnTo>
                <a:lnTo>
                  <a:pt x="273558" y="31648"/>
                </a:lnTo>
                <a:lnTo>
                  <a:pt x="273558" y="31115"/>
                </a:lnTo>
                <a:close/>
              </a:path>
              <a:path w="688975" h="104775">
                <a:moveTo>
                  <a:pt x="379222" y="52832"/>
                </a:moveTo>
                <a:lnTo>
                  <a:pt x="369062" y="52832"/>
                </a:lnTo>
                <a:lnTo>
                  <a:pt x="369062" y="1397"/>
                </a:lnTo>
                <a:lnTo>
                  <a:pt x="337820" y="1397"/>
                </a:lnTo>
                <a:lnTo>
                  <a:pt x="337820" y="25908"/>
                </a:lnTo>
                <a:lnTo>
                  <a:pt x="337820" y="52832"/>
                </a:lnTo>
                <a:lnTo>
                  <a:pt x="317246" y="52832"/>
                </a:lnTo>
                <a:lnTo>
                  <a:pt x="322199" y="25908"/>
                </a:lnTo>
                <a:lnTo>
                  <a:pt x="337820" y="25908"/>
                </a:lnTo>
                <a:lnTo>
                  <a:pt x="337820" y="1397"/>
                </a:lnTo>
                <a:lnTo>
                  <a:pt x="294767" y="1397"/>
                </a:lnTo>
                <a:lnTo>
                  <a:pt x="293624" y="36195"/>
                </a:lnTo>
                <a:lnTo>
                  <a:pt x="292608" y="42291"/>
                </a:lnTo>
                <a:lnTo>
                  <a:pt x="289052" y="50673"/>
                </a:lnTo>
                <a:lnTo>
                  <a:pt x="285877" y="52832"/>
                </a:lnTo>
                <a:lnTo>
                  <a:pt x="279273" y="52832"/>
                </a:lnTo>
                <a:lnTo>
                  <a:pt x="279273" y="92329"/>
                </a:lnTo>
                <a:lnTo>
                  <a:pt x="308229" y="92329"/>
                </a:lnTo>
                <a:lnTo>
                  <a:pt x="308229" y="77343"/>
                </a:lnTo>
                <a:lnTo>
                  <a:pt x="350139" y="77343"/>
                </a:lnTo>
                <a:lnTo>
                  <a:pt x="350139" y="92329"/>
                </a:lnTo>
                <a:lnTo>
                  <a:pt x="379222" y="92329"/>
                </a:lnTo>
                <a:lnTo>
                  <a:pt x="379222" y="77343"/>
                </a:lnTo>
                <a:lnTo>
                  <a:pt x="379222" y="52832"/>
                </a:lnTo>
                <a:close/>
              </a:path>
              <a:path w="688975" h="104775">
                <a:moveTo>
                  <a:pt x="474726" y="1397"/>
                </a:moveTo>
                <a:lnTo>
                  <a:pt x="445770" y="1397"/>
                </a:lnTo>
                <a:lnTo>
                  <a:pt x="419608" y="35687"/>
                </a:lnTo>
                <a:lnTo>
                  <a:pt x="419608" y="1397"/>
                </a:lnTo>
                <a:lnTo>
                  <a:pt x="388366" y="1397"/>
                </a:lnTo>
                <a:lnTo>
                  <a:pt x="388366" y="77343"/>
                </a:lnTo>
                <a:lnTo>
                  <a:pt x="417322" y="77343"/>
                </a:lnTo>
                <a:lnTo>
                  <a:pt x="443484" y="42926"/>
                </a:lnTo>
                <a:lnTo>
                  <a:pt x="443484" y="77343"/>
                </a:lnTo>
                <a:lnTo>
                  <a:pt x="474726" y="77343"/>
                </a:lnTo>
                <a:lnTo>
                  <a:pt x="474726" y="1397"/>
                </a:lnTo>
                <a:close/>
              </a:path>
              <a:path w="688975" h="104775">
                <a:moveTo>
                  <a:pt x="561340" y="1397"/>
                </a:moveTo>
                <a:lnTo>
                  <a:pt x="483743" y="1397"/>
                </a:lnTo>
                <a:lnTo>
                  <a:pt x="483743" y="25908"/>
                </a:lnTo>
                <a:lnTo>
                  <a:pt x="506857" y="25908"/>
                </a:lnTo>
                <a:lnTo>
                  <a:pt x="506857" y="77343"/>
                </a:lnTo>
                <a:lnTo>
                  <a:pt x="538099" y="77343"/>
                </a:lnTo>
                <a:lnTo>
                  <a:pt x="538099" y="25908"/>
                </a:lnTo>
                <a:lnTo>
                  <a:pt x="561340" y="25908"/>
                </a:lnTo>
                <a:lnTo>
                  <a:pt x="561340" y="1397"/>
                </a:lnTo>
                <a:close/>
              </a:path>
              <a:path w="688975" h="104775">
                <a:moveTo>
                  <a:pt x="643763" y="59817"/>
                </a:moveTo>
                <a:lnTo>
                  <a:pt x="643636" y="35560"/>
                </a:lnTo>
                <a:lnTo>
                  <a:pt x="643255" y="29337"/>
                </a:lnTo>
                <a:lnTo>
                  <a:pt x="643128" y="27813"/>
                </a:lnTo>
                <a:lnTo>
                  <a:pt x="641858" y="23368"/>
                </a:lnTo>
                <a:lnTo>
                  <a:pt x="641096" y="20320"/>
                </a:lnTo>
                <a:lnTo>
                  <a:pt x="612394" y="635"/>
                </a:lnTo>
                <a:lnTo>
                  <a:pt x="612140" y="635"/>
                </a:lnTo>
                <a:lnTo>
                  <a:pt x="602615" y="0"/>
                </a:lnTo>
                <a:lnTo>
                  <a:pt x="596519" y="0"/>
                </a:lnTo>
                <a:lnTo>
                  <a:pt x="590423" y="762"/>
                </a:lnTo>
                <a:lnTo>
                  <a:pt x="578104" y="3810"/>
                </a:lnTo>
                <a:lnTo>
                  <a:pt x="572897" y="5969"/>
                </a:lnTo>
                <a:lnTo>
                  <a:pt x="568579" y="8636"/>
                </a:lnTo>
                <a:lnTo>
                  <a:pt x="578485" y="29337"/>
                </a:lnTo>
                <a:lnTo>
                  <a:pt x="581025" y="27432"/>
                </a:lnTo>
                <a:lnTo>
                  <a:pt x="584073" y="26035"/>
                </a:lnTo>
                <a:lnTo>
                  <a:pt x="591058" y="23876"/>
                </a:lnTo>
                <a:lnTo>
                  <a:pt x="594487" y="23368"/>
                </a:lnTo>
                <a:lnTo>
                  <a:pt x="606425" y="23368"/>
                </a:lnTo>
                <a:lnTo>
                  <a:pt x="611251" y="26289"/>
                </a:lnTo>
                <a:lnTo>
                  <a:pt x="612267" y="32258"/>
                </a:lnTo>
                <a:lnTo>
                  <a:pt x="612394" y="23368"/>
                </a:lnTo>
                <a:lnTo>
                  <a:pt x="612394" y="47371"/>
                </a:lnTo>
                <a:lnTo>
                  <a:pt x="612394" y="52705"/>
                </a:lnTo>
                <a:lnTo>
                  <a:pt x="604774" y="59817"/>
                </a:lnTo>
                <a:lnTo>
                  <a:pt x="600202" y="59817"/>
                </a:lnTo>
                <a:lnTo>
                  <a:pt x="598424" y="59309"/>
                </a:lnTo>
                <a:lnTo>
                  <a:pt x="595757" y="57023"/>
                </a:lnTo>
                <a:lnTo>
                  <a:pt x="594995" y="55499"/>
                </a:lnTo>
                <a:lnTo>
                  <a:pt x="594995" y="49530"/>
                </a:lnTo>
                <a:lnTo>
                  <a:pt x="598297" y="47371"/>
                </a:lnTo>
                <a:lnTo>
                  <a:pt x="612394" y="47371"/>
                </a:lnTo>
                <a:lnTo>
                  <a:pt x="612267" y="32258"/>
                </a:lnTo>
                <a:lnTo>
                  <a:pt x="599567" y="32258"/>
                </a:lnTo>
                <a:lnTo>
                  <a:pt x="591439" y="32639"/>
                </a:lnTo>
                <a:lnTo>
                  <a:pt x="565023" y="59817"/>
                </a:lnTo>
                <a:lnTo>
                  <a:pt x="566039" y="63627"/>
                </a:lnTo>
                <a:lnTo>
                  <a:pt x="570357" y="70739"/>
                </a:lnTo>
                <a:lnTo>
                  <a:pt x="573532" y="73533"/>
                </a:lnTo>
                <a:lnTo>
                  <a:pt x="581914" y="77724"/>
                </a:lnTo>
                <a:lnTo>
                  <a:pt x="587121" y="78740"/>
                </a:lnTo>
                <a:lnTo>
                  <a:pt x="603885" y="78740"/>
                </a:lnTo>
                <a:lnTo>
                  <a:pt x="610997" y="74930"/>
                </a:lnTo>
                <a:lnTo>
                  <a:pt x="614553" y="67310"/>
                </a:lnTo>
                <a:lnTo>
                  <a:pt x="614553" y="77343"/>
                </a:lnTo>
                <a:lnTo>
                  <a:pt x="643763" y="77343"/>
                </a:lnTo>
                <a:lnTo>
                  <a:pt x="643763" y="67310"/>
                </a:lnTo>
                <a:lnTo>
                  <a:pt x="643763" y="59817"/>
                </a:lnTo>
                <a:close/>
              </a:path>
              <a:path w="688975" h="104775">
                <a:moveTo>
                  <a:pt x="688594" y="55372"/>
                </a:moveTo>
                <a:lnTo>
                  <a:pt x="686816" y="51181"/>
                </a:lnTo>
                <a:lnTo>
                  <a:pt x="679958" y="44577"/>
                </a:lnTo>
                <a:lnTo>
                  <a:pt x="675513" y="42926"/>
                </a:lnTo>
                <a:lnTo>
                  <a:pt x="664972" y="42926"/>
                </a:lnTo>
                <a:lnTo>
                  <a:pt x="660654" y="44577"/>
                </a:lnTo>
                <a:lnTo>
                  <a:pt x="653669" y="51181"/>
                </a:lnTo>
                <a:lnTo>
                  <a:pt x="651891" y="55372"/>
                </a:lnTo>
                <a:lnTo>
                  <a:pt x="651891" y="65913"/>
                </a:lnTo>
                <a:lnTo>
                  <a:pt x="653669" y="70358"/>
                </a:lnTo>
                <a:lnTo>
                  <a:pt x="660654" y="77089"/>
                </a:lnTo>
                <a:lnTo>
                  <a:pt x="664972" y="78740"/>
                </a:lnTo>
                <a:lnTo>
                  <a:pt x="675513" y="78740"/>
                </a:lnTo>
                <a:lnTo>
                  <a:pt x="679958" y="77089"/>
                </a:lnTo>
                <a:lnTo>
                  <a:pt x="686816" y="70358"/>
                </a:lnTo>
                <a:lnTo>
                  <a:pt x="688594" y="65913"/>
                </a:lnTo>
                <a:lnTo>
                  <a:pt x="688594" y="55372"/>
                </a:lnTo>
                <a:close/>
              </a:path>
              <a:path w="688975" h="104775">
                <a:moveTo>
                  <a:pt x="688594" y="12573"/>
                </a:moveTo>
                <a:lnTo>
                  <a:pt x="686816" y="8255"/>
                </a:lnTo>
                <a:lnTo>
                  <a:pt x="679958" y="1651"/>
                </a:lnTo>
                <a:lnTo>
                  <a:pt x="675513" y="0"/>
                </a:lnTo>
                <a:lnTo>
                  <a:pt x="664972" y="0"/>
                </a:lnTo>
                <a:lnTo>
                  <a:pt x="660654" y="1651"/>
                </a:lnTo>
                <a:lnTo>
                  <a:pt x="653669" y="8255"/>
                </a:lnTo>
                <a:lnTo>
                  <a:pt x="651891" y="12573"/>
                </a:lnTo>
                <a:lnTo>
                  <a:pt x="651891" y="23114"/>
                </a:lnTo>
                <a:lnTo>
                  <a:pt x="653669" y="27432"/>
                </a:lnTo>
                <a:lnTo>
                  <a:pt x="660654" y="34163"/>
                </a:lnTo>
                <a:lnTo>
                  <a:pt x="664972" y="35814"/>
                </a:lnTo>
                <a:lnTo>
                  <a:pt x="675513" y="35814"/>
                </a:lnTo>
                <a:lnTo>
                  <a:pt x="679958" y="34163"/>
                </a:lnTo>
                <a:lnTo>
                  <a:pt x="686816" y="27432"/>
                </a:lnTo>
                <a:lnTo>
                  <a:pt x="688594" y="23114"/>
                </a:lnTo>
                <a:lnTo>
                  <a:pt x="688594" y="12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67408" y="3119297"/>
            <a:ext cx="384771" cy="184607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1836674" y="3075177"/>
            <a:ext cx="548640" cy="203200"/>
          </a:xfrm>
          <a:custGeom>
            <a:avLst/>
            <a:gdLst/>
            <a:ahLst/>
            <a:cxnLst/>
            <a:rect l="l" t="t" r="r" b="b"/>
            <a:pathLst>
              <a:path w="548639" h="203200">
                <a:moveTo>
                  <a:pt x="167005" y="147955"/>
                </a:moveTo>
                <a:lnTo>
                  <a:pt x="101600" y="147955"/>
                </a:lnTo>
                <a:lnTo>
                  <a:pt x="129286" y="122682"/>
                </a:lnTo>
                <a:lnTo>
                  <a:pt x="138303" y="114046"/>
                </a:lnTo>
                <a:lnTo>
                  <a:pt x="160909" y="76327"/>
                </a:lnTo>
                <a:lnTo>
                  <a:pt x="162560" y="60833"/>
                </a:lnTo>
                <a:lnTo>
                  <a:pt x="162052" y="52070"/>
                </a:lnTo>
                <a:lnTo>
                  <a:pt x="140716" y="16637"/>
                </a:lnTo>
                <a:lnTo>
                  <a:pt x="95250" y="508"/>
                </a:lnTo>
                <a:lnTo>
                  <a:pt x="84074" y="0"/>
                </a:lnTo>
                <a:lnTo>
                  <a:pt x="69469" y="762"/>
                </a:lnTo>
                <a:lnTo>
                  <a:pt x="32385" y="12065"/>
                </a:lnTo>
                <a:lnTo>
                  <a:pt x="0" y="44958"/>
                </a:lnTo>
                <a:lnTo>
                  <a:pt x="49403" y="69723"/>
                </a:lnTo>
                <a:lnTo>
                  <a:pt x="52070" y="64008"/>
                </a:lnTo>
                <a:lnTo>
                  <a:pt x="56134" y="59563"/>
                </a:lnTo>
                <a:lnTo>
                  <a:pt x="66421" y="53213"/>
                </a:lnTo>
                <a:lnTo>
                  <a:pt x="72009" y="51689"/>
                </a:lnTo>
                <a:lnTo>
                  <a:pt x="84074" y="51689"/>
                </a:lnTo>
                <a:lnTo>
                  <a:pt x="88773" y="52959"/>
                </a:lnTo>
                <a:lnTo>
                  <a:pt x="95250" y="58293"/>
                </a:lnTo>
                <a:lnTo>
                  <a:pt x="96774" y="62103"/>
                </a:lnTo>
                <a:lnTo>
                  <a:pt x="96774" y="70739"/>
                </a:lnTo>
                <a:lnTo>
                  <a:pt x="95758" y="74803"/>
                </a:lnTo>
                <a:lnTo>
                  <a:pt x="91694" y="82931"/>
                </a:lnTo>
                <a:lnTo>
                  <a:pt x="87630" y="87884"/>
                </a:lnTo>
                <a:lnTo>
                  <a:pt x="11303" y="158496"/>
                </a:lnTo>
                <a:lnTo>
                  <a:pt x="11303" y="198755"/>
                </a:lnTo>
                <a:lnTo>
                  <a:pt x="167005" y="198755"/>
                </a:lnTo>
                <a:lnTo>
                  <a:pt x="167005" y="147955"/>
                </a:lnTo>
                <a:close/>
              </a:path>
              <a:path w="548639" h="203200">
                <a:moveTo>
                  <a:pt x="356362" y="101600"/>
                </a:moveTo>
                <a:lnTo>
                  <a:pt x="355727" y="86360"/>
                </a:lnTo>
                <a:lnTo>
                  <a:pt x="353568" y="72136"/>
                </a:lnTo>
                <a:lnTo>
                  <a:pt x="350139" y="59055"/>
                </a:lnTo>
                <a:lnTo>
                  <a:pt x="347345" y="52451"/>
                </a:lnTo>
                <a:lnTo>
                  <a:pt x="345186" y="47117"/>
                </a:lnTo>
                <a:lnTo>
                  <a:pt x="314071" y="12065"/>
                </a:lnTo>
                <a:lnTo>
                  <a:pt x="290576" y="2667"/>
                </a:lnTo>
                <a:lnTo>
                  <a:pt x="290576" y="101600"/>
                </a:lnTo>
                <a:lnTo>
                  <a:pt x="289179" y="123063"/>
                </a:lnTo>
                <a:lnTo>
                  <a:pt x="284988" y="138430"/>
                </a:lnTo>
                <a:lnTo>
                  <a:pt x="278130" y="147701"/>
                </a:lnTo>
                <a:lnTo>
                  <a:pt x="268351" y="150749"/>
                </a:lnTo>
                <a:lnTo>
                  <a:pt x="258699" y="147701"/>
                </a:lnTo>
                <a:lnTo>
                  <a:pt x="251714" y="138430"/>
                </a:lnTo>
                <a:lnTo>
                  <a:pt x="247523" y="123063"/>
                </a:lnTo>
                <a:lnTo>
                  <a:pt x="246126" y="101600"/>
                </a:lnTo>
                <a:lnTo>
                  <a:pt x="247523" y="80137"/>
                </a:lnTo>
                <a:lnTo>
                  <a:pt x="251714" y="64770"/>
                </a:lnTo>
                <a:lnTo>
                  <a:pt x="258699" y="55499"/>
                </a:lnTo>
                <a:lnTo>
                  <a:pt x="268351" y="52451"/>
                </a:lnTo>
                <a:lnTo>
                  <a:pt x="278130" y="55499"/>
                </a:lnTo>
                <a:lnTo>
                  <a:pt x="284988" y="64770"/>
                </a:lnTo>
                <a:lnTo>
                  <a:pt x="289179" y="80137"/>
                </a:lnTo>
                <a:lnTo>
                  <a:pt x="290576" y="101600"/>
                </a:lnTo>
                <a:lnTo>
                  <a:pt x="290576" y="2667"/>
                </a:lnTo>
                <a:lnTo>
                  <a:pt x="280924" y="762"/>
                </a:lnTo>
                <a:lnTo>
                  <a:pt x="268351" y="0"/>
                </a:lnTo>
                <a:lnTo>
                  <a:pt x="255905" y="762"/>
                </a:lnTo>
                <a:lnTo>
                  <a:pt x="213360" y="18796"/>
                </a:lnTo>
                <a:lnTo>
                  <a:pt x="186690" y="59055"/>
                </a:lnTo>
                <a:lnTo>
                  <a:pt x="180340" y="101600"/>
                </a:lnTo>
                <a:lnTo>
                  <a:pt x="181102" y="116840"/>
                </a:lnTo>
                <a:lnTo>
                  <a:pt x="191643" y="156210"/>
                </a:lnTo>
                <a:lnTo>
                  <a:pt x="222758" y="191135"/>
                </a:lnTo>
                <a:lnTo>
                  <a:pt x="268351" y="203200"/>
                </a:lnTo>
                <a:lnTo>
                  <a:pt x="280924" y="202438"/>
                </a:lnTo>
                <a:lnTo>
                  <a:pt x="323469" y="184404"/>
                </a:lnTo>
                <a:lnTo>
                  <a:pt x="347345" y="150749"/>
                </a:lnTo>
                <a:lnTo>
                  <a:pt x="355727" y="116840"/>
                </a:lnTo>
                <a:lnTo>
                  <a:pt x="356362" y="101600"/>
                </a:lnTo>
                <a:close/>
              </a:path>
              <a:path w="548639" h="203200">
                <a:moveTo>
                  <a:pt x="548513" y="101600"/>
                </a:moveTo>
                <a:lnTo>
                  <a:pt x="542163" y="59055"/>
                </a:lnTo>
                <a:lnTo>
                  <a:pt x="515620" y="18796"/>
                </a:lnTo>
                <a:lnTo>
                  <a:pt x="482727" y="2667"/>
                </a:lnTo>
                <a:lnTo>
                  <a:pt x="482727" y="101600"/>
                </a:lnTo>
                <a:lnTo>
                  <a:pt x="481330" y="123063"/>
                </a:lnTo>
                <a:lnTo>
                  <a:pt x="477139" y="138430"/>
                </a:lnTo>
                <a:lnTo>
                  <a:pt x="470281" y="147701"/>
                </a:lnTo>
                <a:lnTo>
                  <a:pt x="460502" y="150749"/>
                </a:lnTo>
                <a:lnTo>
                  <a:pt x="450850" y="147701"/>
                </a:lnTo>
                <a:lnTo>
                  <a:pt x="443865" y="138430"/>
                </a:lnTo>
                <a:lnTo>
                  <a:pt x="439674" y="123063"/>
                </a:lnTo>
                <a:lnTo>
                  <a:pt x="438277" y="101600"/>
                </a:lnTo>
                <a:lnTo>
                  <a:pt x="439674" y="80137"/>
                </a:lnTo>
                <a:lnTo>
                  <a:pt x="443865" y="64770"/>
                </a:lnTo>
                <a:lnTo>
                  <a:pt x="450850" y="55499"/>
                </a:lnTo>
                <a:lnTo>
                  <a:pt x="460502" y="52451"/>
                </a:lnTo>
                <a:lnTo>
                  <a:pt x="470281" y="55499"/>
                </a:lnTo>
                <a:lnTo>
                  <a:pt x="477139" y="64770"/>
                </a:lnTo>
                <a:lnTo>
                  <a:pt x="481330" y="80137"/>
                </a:lnTo>
                <a:lnTo>
                  <a:pt x="482727" y="101600"/>
                </a:lnTo>
                <a:lnTo>
                  <a:pt x="482727" y="2667"/>
                </a:lnTo>
                <a:lnTo>
                  <a:pt x="473075" y="762"/>
                </a:lnTo>
                <a:lnTo>
                  <a:pt x="460502" y="0"/>
                </a:lnTo>
                <a:lnTo>
                  <a:pt x="447929" y="762"/>
                </a:lnTo>
                <a:lnTo>
                  <a:pt x="405511" y="18796"/>
                </a:lnTo>
                <a:lnTo>
                  <a:pt x="378841" y="59055"/>
                </a:lnTo>
                <a:lnTo>
                  <a:pt x="372491" y="101600"/>
                </a:lnTo>
                <a:lnTo>
                  <a:pt x="373253" y="116840"/>
                </a:lnTo>
                <a:lnTo>
                  <a:pt x="383794" y="156210"/>
                </a:lnTo>
                <a:lnTo>
                  <a:pt x="414782" y="191135"/>
                </a:lnTo>
                <a:lnTo>
                  <a:pt x="460502" y="203200"/>
                </a:lnTo>
                <a:lnTo>
                  <a:pt x="473075" y="202438"/>
                </a:lnTo>
                <a:lnTo>
                  <a:pt x="515620" y="184404"/>
                </a:lnTo>
                <a:lnTo>
                  <a:pt x="539496" y="150749"/>
                </a:lnTo>
                <a:lnTo>
                  <a:pt x="547751" y="116840"/>
                </a:lnTo>
                <a:lnTo>
                  <a:pt x="548513" y="101600"/>
                </a:lnTo>
                <a:close/>
              </a:path>
            </a:pathLst>
          </a:custGeom>
          <a:solidFill>
            <a:srgbClr val="496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2491232" y="3122104"/>
            <a:ext cx="593090" cy="156210"/>
            <a:chOff x="2491232" y="3122104"/>
            <a:chExt cx="593090" cy="156210"/>
          </a:xfrm>
        </p:grpSpPr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91232" y="3122104"/>
              <a:ext cx="395592" cy="15601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916301" y="3122421"/>
              <a:ext cx="167640" cy="151130"/>
            </a:xfrm>
            <a:custGeom>
              <a:avLst/>
              <a:gdLst/>
              <a:ahLst/>
              <a:cxnLst/>
              <a:rect l="l" t="t" r="r" b="b"/>
              <a:pathLst>
                <a:path w="167639" h="151129">
                  <a:moveTo>
                    <a:pt x="167640" y="0"/>
                  </a:moveTo>
                  <a:lnTo>
                    <a:pt x="105156" y="0"/>
                  </a:lnTo>
                  <a:lnTo>
                    <a:pt x="105156" y="53340"/>
                  </a:lnTo>
                  <a:lnTo>
                    <a:pt x="62357" y="53340"/>
                  </a:lnTo>
                  <a:lnTo>
                    <a:pt x="62357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01600"/>
                  </a:lnTo>
                  <a:lnTo>
                    <a:pt x="0" y="151130"/>
                  </a:lnTo>
                  <a:lnTo>
                    <a:pt x="62357" y="151130"/>
                  </a:lnTo>
                  <a:lnTo>
                    <a:pt x="62357" y="101600"/>
                  </a:lnTo>
                  <a:lnTo>
                    <a:pt x="105156" y="101600"/>
                  </a:lnTo>
                  <a:lnTo>
                    <a:pt x="105156" y="151130"/>
                  </a:lnTo>
                  <a:lnTo>
                    <a:pt x="167640" y="151130"/>
                  </a:lnTo>
                  <a:lnTo>
                    <a:pt x="167640" y="101600"/>
                  </a:lnTo>
                  <a:lnTo>
                    <a:pt x="167640" y="53340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3185287" y="3122421"/>
            <a:ext cx="306070" cy="151130"/>
          </a:xfrm>
          <a:custGeom>
            <a:avLst/>
            <a:gdLst/>
            <a:ahLst/>
            <a:cxnLst/>
            <a:rect l="l" t="t" r="r" b="b"/>
            <a:pathLst>
              <a:path w="306070" h="151129">
                <a:moveTo>
                  <a:pt x="155194" y="0"/>
                </a:moveTo>
                <a:lnTo>
                  <a:pt x="0" y="0"/>
                </a:lnTo>
                <a:lnTo>
                  <a:pt x="0" y="48260"/>
                </a:lnTo>
                <a:lnTo>
                  <a:pt x="46355" y="48260"/>
                </a:lnTo>
                <a:lnTo>
                  <a:pt x="46355" y="151130"/>
                </a:lnTo>
                <a:lnTo>
                  <a:pt x="108839" y="151130"/>
                </a:lnTo>
                <a:lnTo>
                  <a:pt x="108839" y="48260"/>
                </a:lnTo>
                <a:lnTo>
                  <a:pt x="155194" y="48260"/>
                </a:lnTo>
                <a:lnTo>
                  <a:pt x="155194" y="0"/>
                </a:lnTo>
                <a:close/>
              </a:path>
              <a:path w="306070" h="151129">
                <a:moveTo>
                  <a:pt x="305943" y="0"/>
                </a:moveTo>
                <a:lnTo>
                  <a:pt x="173228" y="0"/>
                </a:lnTo>
                <a:lnTo>
                  <a:pt x="173228" y="48260"/>
                </a:lnTo>
                <a:lnTo>
                  <a:pt x="173228" y="151130"/>
                </a:lnTo>
                <a:lnTo>
                  <a:pt x="235585" y="151130"/>
                </a:lnTo>
                <a:lnTo>
                  <a:pt x="235585" y="48260"/>
                </a:lnTo>
                <a:lnTo>
                  <a:pt x="305943" y="48260"/>
                </a:lnTo>
                <a:lnTo>
                  <a:pt x="305943" y="0"/>
                </a:lnTo>
                <a:close/>
              </a:path>
            </a:pathLst>
          </a:custGeom>
          <a:solidFill>
            <a:srgbClr val="496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80719" y="2803397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7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68044" y="3802126"/>
            <a:ext cx="1665477" cy="116839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1552955" y="4066538"/>
            <a:ext cx="809625" cy="105410"/>
            <a:chOff x="1552955" y="4066538"/>
            <a:chExt cx="809625" cy="105410"/>
          </a:xfrm>
        </p:grpSpPr>
        <p:pic>
          <p:nvPicPr>
            <p:cNvPr id="62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2955" y="4066538"/>
              <a:ext cx="76833" cy="8890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655444" y="4088129"/>
              <a:ext cx="62865" cy="67310"/>
            </a:xfrm>
            <a:custGeom>
              <a:avLst/>
              <a:gdLst/>
              <a:ahLst/>
              <a:cxnLst/>
              <a:rect l="l" t="t" r="r" b="b"/>
              <a:pathLst>
                <a:path w="62864" h="67310">
                  <a:moveTo>
                    <a:pt x="62737" y="0"/>
                  </a:moveTo>
                  <a:lnTo>
                    <a:pt x="50546" y="0"/>
                  </a:lnTo>
                  <a:lnTo>
                    <a:pt x="50546" y="28575"/>
                  </a:lnTo>
                  <a:lnTo>
                    <a:pt x="12192" y="28575"/>
                  </a:lnTo>
                  <a:lnTo>
                    <a:pt x="12192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12192" y="67310"/>
                  </a:lnTo>
                  <a:lnTo>
                    <a:pt x="12192" y="39116"/>
                  </a:lnTo>
                  <a:lnTo>
                    <a:pt x="50546" y="39116"/>
                  </a:lnTo>
                  <a:lnTo>
                    <a:pt x="50546" y="67310"/>
                  </a:lnTo>
                  <a:lnTo>
                    <a:pt x="62737" y="67310"/>
                  </a:lnTo>
                  <a:lnTo>
                    <a:pt x="627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41931" y="4087493"/>
              <a:ext cx="356488" cy="6870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22043" y="4088133"/>
              <a:ext cx="152145" cy="8343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97811" y="4088132"/>
              <a:ext cx="64513" cy="67307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52955" y="4231892"/>
            <a:ext cx="2588514" cy="123318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1180719" y="3735451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7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object 6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5410" y="4850479"/>
            <a:ext cx="427926" cy="118395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1853692" y="4897906"/>
            <a:ext cx="41910" cy="24130"/>
          </a:xfrm>
          <a:custGeom>
            <a:avLst/>
            <a:gdLst/>
            <a:ahLst/>
            <a:cxnLst/>
            <a:rect l="l" t="t" r="r" b="b"/>
            <a:pathLst>
              <a:path w="41910" h="24129">
                <a:moveTo>
                  <a:pt x="41642" y="0"/>
                </a:moveTo>
                <a:lnTo>
                  <a:pt x="0" y="0"/>
                </a:lnTo>
                <a:lnTo>
                  <a:pt x="0" y="23597"/>
                </a:lnTo>
                <a:lnTo>
                  <a:pt x="41642" y="23597"/>
                </a:lnTo>
                <a:lnTo>
                  <a:pt x="41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79601" y="5063870"/>
            <a:ext cx="1140460" cy="104775"/>
          </a:xfrm>
          <a:custGeom>
            <a:avLst/>
            <a:gdLst/>
            <a:ahLst/>
            <a:cxnLst/>
            <a:rect l="l" t="t" r="r" b="b"/>
            <a:pathLst>
              <a:path w="1140460" h="104775">
                <a:moveTo>
                  <a:pt x="81534" y="1397"/>
                </a:moveTo>
                <a:lnTo>
                  <a:pt x="0" y="1397"/>
                </a:lnTo>
                <a:lnTo>
                  <a:pt x="0" y="77343"/>
                </a:lnTo>
                <a:lnTo>
                  <a:pt x="31242" y="77343"/>
                </a:lnTo>
                <a:lnTo>
                  <a:pt x="31242" y="25908"/>
                </a:lnTo>
                <a:lnTo>
                  <a:pt x="50292" y="25908"/>
                </a:lnTo>
                <a:lnTo>
                  <a:pt x="50292" y="77343"/>
                </a:lnTo>
                <a:lnTo>
                  <a:pt x="81534" y="77343"/>
                </a:lnTo>
                <a:lnTo>
                  <a:pt x="81534" y="1397"/>
                </a:lnTo>
                <a:close/>
              </a:path>
              <a:path w="1140460" h="104775">
                <a:moveTo>
                  <a:pt x="183388" y="31115"/>
                </a:moveTo>
                <a:lnTo>
                  <a:pt x="181864" y="24638"/>
                </a:lnTo>
                <a:lnTo>
                  <a:pt x="181737" y="24511"/>
                </a:lnTo>
                <a:lnTo>
                  <a:pt x="175260" y="12573"/>
                </a:lnTo>
                <a:lnTo>
                  <a:pt x="170815" y="8001"/>
                </a:lnTo>
                <a:lnTo>
                  <a:pt x="170307" y="7620"/>
                </a:lnTo>
                <a:lnTo>
                  <a:pt x="159639" y="1651"/>
                </a:lnTo>
                <a:lnTo>
                  <a:pt x="153543" y="0"/>
                </a:lnTo>
                <a:lnTo>
                  <a:pt x="151765" y="0"/>
                </a:lnTo>
                <a:lnTo>
                  <a:pt x="151765" y="34798"/>
                </a:lnTo>
                <a:lnTo>
                  <a:pt x="151765" y="44196"/>
                </a:lnTo>
                <a:lnTo>
                  <a:pt x="150622" y="47879"/>
                </a:lnTo>
                <a:lnTo>
                  <a:pt x="145923" y="52959"/>
                </a:lnTo>
                <a:lnTo>
                  <a:pt x="143002" y="54356"/>
                </a:lnTo>
                <a:lnTo>
                  <a:pt x="135763" y="54356"/>
                </a:lnTo>
                <a:lnTo>
                  <a:pt x="132842" y="52959"/>
                </a:lnTo>
                <a:lnTo>
                  <a:pt x="128143" y="47879"/>
                </a:lnTo>
                <a:lnTo>
                  <a:pt x="127000" y="44196"/>
                </a:lnTo>
                <a:lnTo>
                  <a:pt x="127000" y="34798"/>
                </a:lnTo>
                <a:lnTo>
                  <a:pt x="128143" y="31115"/>
                </a:lnTo>
                <a:lnTo>
                  <a:pt x="132842" y="25781"/>
                </a:lnTo>
                <a:lnTo>
                  <a:pt x="135763" y="24511"/>
                </a:lnTo>
                <a:lnTo>
                  <a:pt x="143002" y="24511"/>
                </a:lnTo>
                <a:lnTo>
                  <a:pt x="145923" y="25781"/>
                </a:lnTo>
                <a:lnTo>
                  <a:pt x="150622" y="31115"/>
                </a:lnTo>
                <a:lnTo>
                  <a:pt x="151765" y="34798"/>
                </a:lnTo>
                <a:lnTo>
                  <a:pt x="151765" y="0"/>
                </a:lnTo>
                <a:lnTo>
                  <a:pt x="137541" y="0"/>
                </a:lnTo>
                <a:lnTo>
                  <a:pt x="130556" y="2540"/>
                </a:lnTo>
                <a:lnTo>
                  <a:pt x="125984" y="7620"/>
                </a:lnTo>
                <a:lnTo>
                  <a:pt x="125984" y="1397"/>
                </a:lnTo>
                <a:lnTo>
                  <a:pt x="96266" y="1397"/>
                </a:lnTo>
                <a:lnTo>
                  <a:pt x="96266" y="104267"/>
                </a:lnTo>
                <a:lnTo>
                  <a:pt x="127635" y="104267"/>
                </a:lnTo>
                <a:lnTo>
                  <a:pt x="127635" y="72263"/>
                </a:lnTo>
                <a:lnTo>
                  <a:pt x="131953" y="76581"/>
                </a:lnTo>
                <a:lnTo>
                  <a:pt x="138430" y="78740"/>
                </a:lnTo>
                <a:lnTo>
                  <a:pt x="153543" y="78740"/>
                </a:lnTo>
                <a:lnTo>
                  <a:pt x="183388" y="47879"/>
                </a:lnTo>
                <a:lnTo>
                  <a:pt x="183388" y="31115"/>
                </a:lnTo>
                <a:close/>
              </a:path>
              <a:path w="1140460" h="104775">
                <a:moveTo>
                  <a:pt x="280035" y="1397"/>
                </a:moveTo>
                <a:lnTo>
                  <a:pt x="251079" y="1397"/>
                </a:lnTo>
                <a:lnTo>
                  <a:pt x="224917" y="35687"/>
                </a:lnTo>
                <a:lnTo>
                  <a:pt x="224917" y="1397"/>
                </a:lnTo>
                <a:lnTo>
                  <a:pt x="193675" y="1397"/>
                </a:lnTo>
                <a:lnTo>
                  <a:pt x="193675" y="77343"/>
                </a:lnTo>
                <a:lnTo>
                  <a:pt x="222631" y="77343"/>
                </a:lnTo>
                <a:lnTo>
                  <a:pt x="248793" y="42926"/>
                </a:lnTo>
                <a:lnTo>
                  <a:pt x="248793" y="77343"/>
                </a:lnTo>
                <a:lnTo>
                  <a:pt x="280035" y="77343"/>
                </a:lnTo>
                <a:lnTo>
                  <a:pt x="280035" y="1397"/>
                </a:lnTo>
                <a:close/>
              </a:path>
              <a:path w="1140460" h="104775">
                <a:moveTo>
                  <a:pt x="377952" y="31750"/>
                </a:moveTo>
                <a:lnTo>
                  <a:pt x="350012" y="1651"/>
                </a:lnTo>
                <a:lnTo>
                  <a:pt x="346202" y="889"/>
                </a:lnTo>
                <a:lnTo>
                  <a:pt x="346202" y="34671"/>
                </a:lnTo>
                <a:lnTo>
                  <a:pt x="346202" y="44069"/>
                </a:lnTo>
                <a:lnTo>
                  <a:pt x="345059" y="47752"/>
                </a:lnTo>
                <a:lnTo>
                  <a:pt x="340360" y="52959"/>
                </a:lnTo>
                <a:lnTo>
                  <a:pt x="337439" y="54356"/>
                </a:lnTo>
                <a:lnTo>
                  <a:pt x="330200" y="54356"/>
                </a:lnTo>
                <a:lnTo>
                  <a:pt x="327279" y="52959"/>
                </a:lnTo>
                <a:lnTo>
                  <a:pt x="322580" y="47752"/>
                </a:lnTo>
                <a:lnTo>
                  <a:pt x="321437" y="44069"/>
                </a:lnTo>
                <a:lnTo>
                  <a:pt x="321437" y="34671"/>
                </a:lnTo>
                <a:lnTo>
                  <a:pt x="322580" y="30988"/>
                </a:lnTo>
                <a:lnTo>
                  <a:pt x="327279" y="25781"/>
                </a:lnTo>
                <a:lnTo>
                  <a:pt x="330200" y="24511"/>
                </a:lnTo>
                <a:lnTo>
                  <a:pt x="337439" y="24511"/>
                </a:lnTo>
                <a:lnTo>
                  <a:pt x="340360" y="25781"/>
                </a:lnTo>
                <a:lnTo>
                  <a:pt x="345059" y="30988"/>
                </a:lnTo>
                <a:lnTo>
                  <a:pt x="346202" y="34671"/>
                </a:lnTo>
                <a:lnTo>
                  <a:pt x="346202" y="889"/>
                </a:lnTo>
                <a:lnTo>
                  <a:pt x="342392" y="0"/>
                </a:lnTo>
                <a:lnTo>
                  <a:pt x="325374" y="0"/>
                </a:lnTo>
                <a:lnTo>
                  <a:pt x="291592" y="25019"/>
                </a:lnTo>
                <a:lnTo>
                  <a:pt x="289687" y="31750"/>
                </a:lnTo>
                <a:lnTo>
                  <a:pt x="289687" y="46863"/>
                </a:lnTo>
                <a:lnTo>
                  <a:pt x="317881" y="77089"/>
                </a:lnTo>
                <a:lnTo>
                  <a:pt x="325374" y="78740"/>
                </a:lnTo>
                <a:lnTo>
                  <a:pt x="342392" y="78740"/>
                </a:lnTo>
                <a:lnTo>
                  <a:pt x="375666" y="54356"/>
                </a:lnTo>
                <a:lnTo>
                  <a:pt x="377952" y="46863"/>
                </a:lnTo>
                <a:lnTo>
                  <a:pt x="377952" y="31750"/>
                </a:lnTo>
                <a:close/>
              </a:path>
              <a:path w="1140460" h="104775">
                <a:moveTo>
                  <a:pt x="474853" y="31115"/>
                </a:moveTo>
                <a:lnTo>
                  <a:pt x="473329" y="24638"/>
                </a:lnTo>
                <a:lnTo>
                  <a:pt x="473202" y="24511"/>
                </a:lnTo>
                <a:lnTo>
                  <a:pt x="466725" y="12573"/>
                </a:lnTo>
                <a:lnTo>
                  <a:pt x="462280" y="8001"/>
                </a:lnTo>
                <a:lnTo>
                  <a:pt x="461772" y="7620"/>
                </a:lnTo>
                <a:lnTo>
                  <a:pt x="451104" y="1651"/>
                </a:lnTo>
                <a:lnTo>
                  <a:pt x="445008" y="0"/>
                </a:lnTo>
                <a:lnTo>
                  <a:pt x="443230" y="0"/>
                </a:lnTo>
                <a:lnTo>
                  <a:pt x="443230" y="34798"/>
                </a:lnTo>
                <a:lnTo>
                  <a:pt x="443230" y="44196"/>
                </a:lnTo>
                <a:lnTo>
                  <a:pt x="442087" y="47879"/>
                </a:lnTo>
                <a:lnTo>
                  <a:pt x="437388" y="52959"/>
                </a:lnTo>
                <a:lnTo>
                  <a:pt x="434467" y="54356"/>
                </a:lnTo>
                <a:lnTo>
                  <a:pt x="427228" y="54356"/>
                </a:lnTo>
                <a:lnTo>
                  <a:pt x="424307" y="52959"/>
                </a:lnTo>
                <a:lnTo>
                  <a:pt x="419608" y="47879"/>
                </a:lnTo>
                <a:lnTo>
                  <a:pt x="418465" y="44196"/>
                </a:lnTo>
                <a:lnTo>
                  <a:pt x="418465" y="34798"/>
                </a:lnTo>
                <a:lnTo>
                  <a:pt x="419608" y="31115"/>
                </a:lnTo>
                <a:lnTo>
                  <a:pt x="424307" y="25781"/>
                </a:lnTo>
                <a:lnTo>
                  <a:pt x="427228" y="24511"/>
                </a:lnTo>
                <a:lnTo>
                  <a:pt x="434467" y="24511"/>
                </a:lnTo>
                <a:lnTo>
                  <a:pt x="437388" y="25781"/>
                </a:lnTo>
                <a:lnTo>
                  <a:pt x="442087" y="31115"/>
                </a:lnTo>
                <a:lnTo>
                  <a:pt x="443230" y="34798"/>
                </a:lnTo>
                <a:lnTo>
                  <a:pt x="443230" y="0"/>
                </a:lnTo>
                <a:lnTo>
                  <a:pt x="429006" y="0"/>
                </a:lnTo>
                <a:lnTo>
                  <a:pt x="422021" y="2540"/>
                </a:lnTo>
                <a:lnTo>
                  <a:pt x="417576" y="7620"/>
                </a:lnTo>
                <a:lnTo>
                  <a:pt x="417576" y="1397"/>
                </a:lnTo>
                <a:lnTo>
                  <a:pt x="387731" y="1397"/>
                </a:lnTo>
                <a:lnTo>
                  <a:pt x="387731" y="104267"/>
                </a:lnTo>
                <a:lnTo>
                  <a:pt x="419100" y="104267"/>
                </a:lnTo>
                <a:lnTo>
                  <a:pt x="419100" y="72263"/>
                </a:lnTo>
                <a:lnTo>
                  <a:pt x="423545" y="76581"/>
                </a:lnTo>
                <a:lnTo>
                  <a:pt x="429895" y="78740"/>
                </a:lnTo>
                <a:lnTo>
                  <a:pt x="445008" y="78740"/>
                </a:lnTo>
                <a:lnTo>
                  <a:pt x="474853" y="47879"/>
                </a:lnTo>
                <a:lnTo>
                  <a:pt x="474853" y="31115"/>
                </a:lnTo>
                <a:close/>
              </a:path>
              <a:path w="1140460" h="104775">
                <a:moveTo>
                  <a:pt x="571500" y="1397"/>
                </a:moveTo>
                <a:lnTo>
                  <a:pt x="542544" y="1397"/>
                </a:lnTo>
                <a:lnTo>
                  <a:pt x="516382" y="35687"/>
                </a:lnTo>
                <a:lnTo>
                  <a:pt x="516382" y="1397"/>
                </a:lnTo>
                <a:lnTo>
                  <a:pt x="485140" y="1397"/>
                </a:lnTo>
                <a:lnTo>
                  <a:pt x="485140" y="77343"/>
                </a:lnTo>
                <a:lnTo>
                  <a:pt x="514096" y="77343"/>
                </a:lnTo>
                <a:lnTo>
                  <a:pt x="540258" y="42926"/>
                </a:lnTo>
                <a:lnTo>
                  <a:pt x="540258" y="77343"/>
                </a:lnTo>
                <a:lnTo>
                  <a:pt x="571500" y="77343"/>
                </a:lnTo>
                <a:lnTo>
                  <a:pt x="571500" y="1397"/>
                </a:lnTo>
                <a:close/>
              </a:path>
              <a:path w="1140460" h="104775">
                <a:moveTo>
                  <a:pt x="658114" y="1397"/>
                </a:moveTo>
                <a:lnTo>
                  <a:pt x="580517" y="1397"/>
                </a:lnTo>
                <a:lnTo>
                  <a:pt x="580517" y="25908"/>
                </a:lnTo>
                <a:lnTo>
                  <a:pt x="603631" y="25908"/>
                </a:lnTo>
                <a:lnTo>
                  <a:pt x="603631" y="77343"/>
                </a:lnTo>
                <a:lnTo>
                  <a:pt x="634873" y="77343"/>
                </a:lnTo>
                <a:lnTo>
                  <a:pt x="634873" y="25908"/>
                </a:lnTo>
                <a:lnTo>
                  <a:pt x="658114" y="25908"/>
                </a:lnTo>
                <a:lnTo>
                  <a:pt x="658114" y="1397"/>
                </a:lnTo>
                <a:close/>
              </a:path>
              <a:path w="1140460" h="104775">
                <a:moveTo>
                  <a:pt x="744093" y="31115"/>
                </a:moveTo>
                <a:lnTo>
                  <a:pt x="717042" y="1524"/>
                </a:lnTo>
                <a:lnTo>
                  <a:pt x="714883" y="1143"/>
                </a:lnTo>
                <a:lnTo>
                  <a:pt x="714883" y="21463"/>
                </a:lnTo>
                <a:lnTo>
                  <a:pt x="714883" y="31496"/>
                </a:lnTo>
                <a:lnTo>
                  <a:pt x="690372" y="31496"/>
                </a:lnTo>
                <a:lnTo>
                  <a:pt x="699389" y="21463"/>
                </a:lnTo>
                <a:lnTo>
                  <a:pt x="705866" y="21463"/>
                </a:lnTo>
                <a:lnTo>
                  <a:pt x="708533" y="22352"/>
                </a:lnTo>
                <a:lnTo>
                  <a:pt x="712851" y="25908"/>
                </a:lnTo>
                <a:lnTo>
                  <a:pt x="714248" y="28448"/>
                </a:lnTo>
                <a:lnTo>
                  <a:pt x="714756" y="31115"/>
                </a:lnTo>
                <a:lnTo>
                  <a:pt x="714883" y="21463"/>
                </a:lnTo>
                <a:lnTo>
                  <a:pt x="714883" y="1143"/>
                </a:lnTo>
                <a:lnTo>
                  <a:pt x="710057" y="0"/>
                </a:lnTo>
                <a:lnTo>
                  <a:pt x="694182" y="0"/>
                </a:lnTo>
                <a:lnTo>
                  <a:pt x="661162" y="25019"/>
                </a:lnTo>
                <a:lnTo>
                  <a:pt x="659384" y="46736"/>
                </a:lnTo>
                <a:lnTo>
                  <a:pt x="659384" y="46863"/>
                </a:lnTo>
                <a:lnTo>
                  <a:pt x="688086" y="77089"/>
                </a:lnTo>
                <a:lnTo>
                  <a:pt x="696087" y="78740"/>
                </a:lnTo>
                <a:lnTo>
                  <a:pt x="705231" y="78740"/>
                </a:lnTo>
                <a:lnTo>
                  <a:pt x="715645" y="77978"/>
                </a:lnTo>
                <a:lnTo>
                  <a:pt x="724535" y="75692"/>
                </a:lnTo>
                <a:lnTo>
                  <a:pt x="732155" y="71882"/>
                </a:lnTo>
                <a:lnTo>
                  <a:pt x="738378" y="66548"/>
                </a:lnTo>
                <a:lnTo>
                  <a:pt x="727583" y="55626"/>
                </a:lnTo>
                <a:lnTo>
                  <a:pt x="722122" y="50038"/>
                </a:lnTo>
                <a:lnTo>
                  <a:pt x="719328" y="52070"/>
                </a:lnTo>
                <a:lnTo>
                  <a:pt x="716661" y="53594"/>
                </a:lnTo>
                <a:lnTo>
                  <a:pt x="712343" y="55118"/>
                </a:lnTo>
                <a:lnTo>
                  <a:pt x="709549" y="55626"/>
                </a:lnTo>
                <a:lnTo>
                  <a:pt x="702310" y="55626"/>
                </a:lnTo>
                <a:lnTo>
                  <a:pt x="691007" y="46736"/>
                </a:lnTo>
                <a:lnTo>
                  <a:pt x="743712" y="46736"/>
                </a:lnTo>
                <a:lnTo>
                  <a:pt x="744093" y="39751"/>
                </a:lnTo>
                <a:lnTo>
                  <a:pt x="744093" y="31788"/>
                </a:lnTo>
                <a:lnTo>
                  <a:pt x="744093" y="31115"/>
                </a:lnTo>
                <a:close/>
              </a:path>
              <a:path w="1140460" h="104775">
                <a:moveTo>
                  <a:pt x="825246" y="1397"/>
                </a:moveTo>
                <a:lnTo>
                  <a:pt x="747649" y="1397"/>
                </a:lnTo>
                <a:lnTo>
                  <a:pt x="747649" y="25908"/>
                </a:lnTo>
                <a:lnTo>
                  <a:pt x="770763" y="25908"/>
                </a:lnTo>
                <a:lnTo>
                  <a:pt x="770763" y="77343"/>
                </a:lnTo>
                <a:lnTo>
                  <a:pt x="802005" y="77343"/>
                </a:lnTo>
                <a:lnTo>
                  <a:pt x="802005" y="25908"/>
                </a:lnTo>
                <a:lnTo>
                  <a:pt x="825246" y="25908"/>
                </a:lnTo>
                <a:lnTo>
                  <a:pt x="825246" y="1397"/>
                </a:lnTo>
                <a:close/>
              </a:path>
              <a:path w="1140460" h="104775">
                <a:moveTo>
                  <a:pt x="918083" y="1397"/>
                </a:moveTo>
                <a:lnTo>
                  <a:pt x="886841" y="1397"/>
                </a:lnTo>
                <a:lnTo>
                  <a:pt x="886841" y="28067"/>
                </a:lnTo>
                <a:lnTo>
                  <a:pt x="865505" y="28067"/>
                </a:lnTo>
                <a:lnTo>
                  <a:pt x="865505" y="1397"/>
                </a:lnTo>
                <a:lnTo>
                  <a:pt x="834263" y="1397"/>
                </a:lnTo>
                <a:lnTo>
                  <a:pt x="834263" y="77343"/>
                </a:lnTo>
                <a:lnTo>
                  <a:pt x="865505" y="77343"/>
                </a:lnTo>
                <a:lnTo>
                  <a:pt x="865505" y="52705"/>
                </a:lnTo>
                <a:lnTo>
                  <a:pt x="886841" y="52705"/>
                </a:lnTo>
                <a:lnTo>
                  <a:pt x="886841" y="77343"/>
                </a:lnTo>
                <a:lnTo>
                  <a:pt x="918083" y="77343"/>
                </a:lnTo>
                <a:lnTo>
                  <a:pt x="918083" y="1397"/>
                </a:lnTo>
                <a:close/>
              </a:path>
              <a:path w="1140460" h="104775">
                <a:moveTo>
                  <a:pt x="1009904" y="41656"/>
                </a:moveTo>
                <a:lnTo>
                  <a:pt x="1007364" y="35306"/>
                </a:lnTo>
                <a:lnTo>
                  <a:pt x="997331" y="26543"/>
                </a:lnTo>
                <a:lnTo>
                  <a:pt x="989711" y="24384"/>
                </a:lnTo>
                <a:lnTo>
                  <a:pt x="979424" y="24384"/>
                </a:lnTo>
                <a:lnTo>
                  <a:pt x="979424" y="44831"/>
                </a:lnTo>
                <a:lnTo>
                  <a:pt x="979424" y="53975"/>
                </a:lnTo>
                <a:lnTo>
                  <a:pt x="977138" y="56261"/>
                </a:lnTo>
                <a:lnTo>
                  <a:pt x="964057" y="56261"/>
                </a:lnTo>
                <a:lnTo>
                  <a:pt x="964057" y="42672"/>
                </a:lnTo>
                <a:lnTo>
                  <a:pt x="977138" y="42672"/>
                </a:lnTo>
                <a:lnTo>
                  <a:pt x="979424" y="44831"/>
                </a:lnTo>
                <a:lnTo>
                  <a:pt x="979424" y="24384"/>
                </a:lnTo>
                <a:lnTo>
                  <a:pt x="964057" y="24384"/>
                </a:lnTo>
                <a:lnTo>
                  <a:pt x="964057" y="1397"/>
                </a:lnTo>
                <a:lnTo>
                  <a:pt x="932815" y="1397"/>
                </a:lnTo>
                <a:lnTo>
                  <a:pt x="932815" y="77343"/>
                </a:lnTo>
                <a:lnTo>
                  <a:pt x="975741" y="77343"/>
                </a:lnTo>
                <a:lnTo>
                  <a:pt x="1009904" y="58420"/>
                </a:lnTo>
                <a:lnTo>
                  <a:pt x="1009904" y="56261"/>
                </a:lnTo>
                <a:lnTo>
                  <a:pt x="1009904" y="41656"/>
                </a:lnTo>
                <a:close/>
              </a:path>
              <a:path w="1140460" h="104775">
                <a:moveTo>
                  <a:pt x="1045705" y="1409"/>
                </a:moveTo>
                <a:lnTo>
                  <a:pt x="1014476" y="1409"/>
                </a:lnTo>
                <a:lnTo>
                  <a:pt x="1014476" y="77343"/>
                </a:lnTo>
                <a:lnTo>
                  <a:pt x="1045705" y="77343"/>
                </a:lnTo>
                <a:lnTo>
                  <a:pt x="1045705" y="1409"/>
                </a:lnTo>
                <a:close/>
              </a:path>
              <a:path w="1140460" h="104775">
                <a:moveTo>
                  <a:pt x="1140333" y="31115"/>
                </a:moveTo>
                <a:lnTo>
                  <a:pt x="1113155" y="1524"/>
                </a:lnTo>
                <a:lnTo>
                  <a:pt x="1110996" y="1143"/>
                </a:lnTo>
                <a:lnTo>
                  <a:pt x="1110996" y="31496"/>
                </a:lnTo>
                <a:lnTo>
                  <a:pt x="1086612" y="31496"/>
                </a:lnTo>
                <a:lnTo>
                  <a:pt x="1095502" y="21463"/>
                </a:lnTo>
                <a:lnTo>
                  <a:pt x="1101979" y="21463"/>
                </a:lnTo>
                <a:lnTo>
                  <a:pt x="1104646" y="22352"/>
                </a:lnTo>
                <a:lnTo>
                  <a:pt x="1108964" y="25908"/>
                </a:lnTo>
                <a:lnTo>
                  <a:pt x="1110361" y="28448"/>
                </a:lnTo>
                <a:lnTo>
                  <a:pt x="1110869" y="31115"/>
                </a:lnTo>
                <a:lnTo>
                  <a:pt x="1110996" y="31496"/>
                </a:lnTo>
                <a:lnTo>
                  <a:pt x="1110996" y="1143"/>
                </a:lnTo>
                <a:lnTo>
                  <a:pt x="1106170" y="0"/>
                </a:lnTo>
                <a:lnTo>
                  <a:pt x="1090295" y="0"/>
                </a:lnTo>
                <a:lnTo>
                  <a:pt x="1057402" y="25019"/>
                </a:lnTo>
                <a:lnTo>
                  <a:pt x="1055497" y="46736"/>
                </a:lnTo>
                <a:lnTo>
                  <a:pt x="1055497" y="46863"/>
                </a:lnTo>
                <a:lnTo>
                  <a:pt x="1084199" y="77089"/>
                </a:lnTo>
                <a:lnTo>
                  <a:pt x="1092200" y="78740"/>
                </a:lnTo>
                <a:lnTo>
                  <a:pt x="1101344" y="78740"/>
                </a:lnTo>
                <a:lnTo>
                  <a:pt x="1111758" y="77978"/>
                </a:lnTo>
                <a:lnTo>
                  <a:pt x="1120775" y="75692"/>
                </a:lnTo>
                <a:lnTo>
                  <a:pt x="1128395" y="71882"/>
                </a:lnTo>
                <a:lnTo>
                  <a:pt x="1134618" y="66548"/>
                </a:lnTo>
                <a:lnTo>
                  <a:pt x="1123696" y="55626"/>
                </a:lnTo>
                <a:lnTo>
                  <a:pt x="1118235" y="50038"/>
                </a:lnTo>
                <a:lnTo>
                  <a:pt x="1115568" y="52070"/>
                </a:lnTo>
                <a:lnTo>
                  <a:pt x="1112774" y="53594"/>
                </a:lnTo>
                <a:lnTo>
                  <a:pt x="1108456" y="55118"/>
                </a:lnTo>
                <a:lnTo>
                  <a:pt x="1105662" y="55626"/>
                </a:lnTo>
                <a:lnTo>
                  <a:pt x="1098550" y="55626"/>
                </a:lnTo>
                <a:lnTo>
                  <a:pt x="1087120" y="46736"/>
                </a:lnTo>
                <a:lnTo>
                  <a:pt x="1139825" y="46736"/>
                </a:lnTo>
                <a:lnTo>
                  <a:pt x="1140079" y="42291"/>
                </a:lnTo>
                <a:lnTo>
                  <a:pt x="1140333" y="39751"/>
                </a:lnTo>
                <a:lnTo>
                  <a:pt x="1140333" y="31496"/>
                </a:lnTo>
                <a:lnTo>
                  <a:pt x="1140333" y="311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74648" y="5255386"/>
            <a:ext cx="626745" cy="104139"/>
          </a:xfrm>
          <a:custGeom>
            <a:avLst/>
            <a:gdLst/>
            <a:ahLst/>
            <a:cxnLst/>
            <a:rect l="l" t="t" r="r" b="b"/>
            <a:pathLst>
              <a:path w="626744" h="104139">
                <a:moveTo>
                  <a:pt x="88265" y="31623"/>
                </a:moveTo>
                <a:lnTo>
                  <a:pt x="60198" y="1651"/>
                </a:lnTo>
                <a:lnTo>
                  <a:pt x="56515" y="762"/>
                </a:lnTo>
                <a:lnTo>
                  <a:pt x="56515" y="34544"/>
                </a:lnTo>
                <a:lnTo>
                  <a:pt x="56515" y="43942"/>
                </a:lnTo>
                <a:lnTo>
                  <a:pt x="55245" y="47625"/>
                </a:lnTo>
                <a:lnTo>
                  <a:pt x="50673" y="52832"/>
                </a:lnTo>
                <a:lnTo>
                  <a:pt x="47752" y="54229"/>
                </a:lnTo>
                <a:lnTo>
                  <a:pt x="40513" y="54229"/>
                </a:lnTo>
                <a:lnTo>
                  <a:pt x="37592" y="52832"/>
                </a:lnTo>
                <a:lnTo>
                  <a:pt x="32893" y="47625"/>
                </a:lnTo>
                <a:lnTo>
                  <a:pt x="31750" y="43942"/>
                </a:lnTo>
                <a:lnTo>
                  <a:pt x="31750" y="34544"/>
                </a:lnTo>
                <a:lnTo>
                  <a:pt x="32893" y="30861"/>
                </a:lnTo>
                <a:lnTo>
                  <a:pt x="37592" y="25654"/>
                </a:lnTo>
                <a:lnTo>
                  <a:pt x="40513" y="24384"/>
                </a:lnTo>
                <a:lnTo>
                  <a:pt x="47752" y="24384"/>
                </a:lnTo>
                <a:lnTo>
                  <a:pt x="50673" y="25654"/>
                </a:lnTo>
                <a:lnTo>
                  <a:pt x="55245" y="30861"/>
                </a:lnTo>
                <a:lnTo>
                  <a:pt x="56515" y="34544"/>
                </a:lnTo>
                <a:lnTo>
                  <a:pt x="56515" y="762"/>
                </a:lnTo>
                <a:lnTo>
                  <a:pt x="52578" y="0"/>
                </a:lnTo>
                <a:lnTo>
                  <a:pt x="35687" y="0"/>
                </a:lnTo>
                <a:lnTo>
                  <a:pt x="1905" y="24892"/>
                </a:lnTo>
                <a:lnTo>
                  <a:pt x="0" y="31623"/>
                </a:lnTo>
                <a:lnTo>
                  <a:pt x="0" y="46863"/>
                </a:lnTo>
                <a:lnTo>
                  <a:pt x="28067" y="76962"/>
                </a:lnTo>
                <a:lnTo>
                  <a:pt x="35687" y="78613"/>
                </a:lnTo>
                <a:lnTo>
                  <a:pt x="52578" y="78613"/>
                </a:lnTo>
                <a:lnTo>
                  <a:pt x="85979" y="54229"/>
                </a:lnTo>
                <a:lnTo>
                  <a:pt x="88265" y="46863"/>
                </a:lnTo>
                <a:lnTo>
                  <a:pt x="88265" y="31623"/>
                </a:lnTo>
                <a:close/>
              </a:path>
              <a:path w="626744" h="104139">
                <a:moveTo>
                  <a:pt x="167132" y="1270"/>
                </a:moveTo>
                <a:lnTo>
                  <a:pt x="89535" y="1270"/>
                </a:lnTo>
                <a:lnTo>
                  <a:pt x="89535" y="25781"/>
                </a:lnTo>
                <a:lnTo>
                  <a:pt x="112649" y="25781"/>
                </a:lnTo>
                <a:lnTo>
                  <a:pt x="112649" y="77216"/>
                </a:lnTo>
                <a:lnTo>
                  <a:pt x="143891" y="77216"/>
                </a:lnTo>
                <a:lnTo>
                  <a:pt x="143891" y="25781"/>
                </a:lnTo>
                <a:lnTo>
                  <a:pt x="167132" y="25781"/>
                </a:lnTo>
                <a:lnTo>
                  <a:pt x="167132" y="1270"/>
                </a:lnTo>
                <a:close/>
              </a:path>
              <a:path w="626744" h="104139">
                <a:moveTo>
                  <a:pt x="263271" y="30988"/>
                </a:moveTo>
                <a:lnTo>
                  <a:pt x="250190" y="7620"/>
                </a:lnTo>
                <a:lnTo>
                  <a:pt x="239522" y="1524"/>
                </a:lnTo>
                <a:lnTo>
                  <a:pt x="233426" y="0"/>
                </a:lnTo>
                <a:lnTo>
                  <a:pt x="231648" y="0"/>
                </a:lnTo>
                <a:lnTo>
                  <a:pt x="231648" y="34671"/>
                </a:lnTo>
                <a:lnTo>
                  <a:pt x="231648" y="44069"/>
                </a:lnTo>
                <a:lnTo>
                  <a:pt x="230505" y="47752"/>
                </a:lnTo>
                <a:lnTo>
                  <a:pt x="225806" y="52959"/>
                </a:lnTo>
                <a:lnTo>
                  <a:pt x="222885" y="54229"/>
                </a:lnTo>
                <a:lnTo>
                  <a:pt x="215646" y="54229"/>
                </a:lnTo>
                <a:lnTo>
                  <a:pt x="212725" y="52959"/>
                </a:lnTo>
                <a:lnTo>
                  <a:pt x="208026" y="47752"/>
                </a:lnTo>
                <a:lnTo>
                  <a:pt x="206883" y="44069"/>
                </a:lnTo>
                <a:lnTo>
                  <a:pt x="206883" y="34671"/>
                </a:lnTo>
                <a:lnTo>
                  <a:pt x="208026" y="30988"/>
                </a:lnTo>
                <a:lnTo>
                  <a:pt x="212725" y="25654"/>
                </a:lnTo>
                <a:lnTo>
                  <a:pt x="215646" y="24384"/>
                </a:lnTo>
                <a:lnTo>
                  <a:pt x="222885" y="24384"/>
                </a:lnTo>
                <a:lnTo>
                  <a:pt x="225806" y="25654"/>
                </a:lnTo>
                <a:lnTo>
                  <a:pt x="230505" y="30988"/>
                </a:lnTo>
                <a:lnTo>
                  <a:pt x="231648" y="34671"/>
                </a:lnTo>
                <a:lnTo>
                  <a:pt x="231648" y="0"/>
                </a:lnTo>
                <a:lnTo>
                  <a:pt x="217424" y="0"/>
                </a:lnTo>
                <a:lnTo>
                  <a:pt x="210439" y="2540"/>
                </a:lnTo>
                <a:lnTo>
                  <a:pt x="205994" y="7620"/>
                </a:lnTo>
                <a:lnTo>
                  <a:pt x="205994" y="1270"/>
                </a:lnTo>
                <a:lnTo>
                  <a:pt x="176149" y="1270"/>
                </a:lnTo>
                <a:lnTo>
                  <a:pt x="176149" y="104140"/>
                </a:lnTo>
                <a:lnTo>
                  <a:pt x="207518" y="104140"/>
                </a:lnTo>
                <a:lnTo>
                  <a:pt x="207518" y="72136"/>
                </a:lnTo>
                <a:lnTo>
                  <a:pt x="211963" y="76454"/>
                </a:lnTo>
                <a:lnTo>
                  <a:pt x="218313" y="78613"/>
                </a:lnTo>
                <a:lnTo>
                  <a:pt x="233426" y="78613"/>
                </a:lnTo>
                <a:lnTo>
                  <a:pt x="240944" y="72136"/>
                </a:lnTo>
                <a:lnTo>
                  <a:pt x="261747" y="54229"/>
                </a:lnTo>
                <a:lnTo>
                  <a:pt x="263271" y="47752"/>
                </a:lnTo>
                <a:lnTo>
                  <a:pt x="263271" y="30988"/>
                </a:lnTo>
                <a:close/>
              </a:path>
              <a:path w="626744" h="104139">
                <a:moveTo>
                  <a:pt x="345059" y="59817"/>
                </a:moveTo>
                <a:lnTo>
                  <a:pt x="344932" y="35433"/>
                </a:lnTo>
                <a:lnTo>
                  <a:pt x="344424" y="29210"/>
                </a:lnTo>
                <a:lnTo>
                  <a:pt x="344347" y="27432"/>
                </a:lnTo>
                <a:lnTo>
                  <a:pt x="343154" y="23241"/>
                </a:lnTo>
                <a:lnTo>
                  <a:pt x="342392" y="20193"/>
                </a:lnTo>
                <a:lnTo>
                  <a:pt x="339090" y="13970"/>
                </a:lnTo>
                <a:lnTo>
                  <a:pt x="334518" y="8890"/>
                </a:lnTo>
                <a:lnTo>
                  <a:pt x="328676" y="4953"/>
                </a:lnTo>
                <a:lnTo>
                  <a:pt x="321564" y="2159"/>
                </a:lnTo>
                <a:lnTo>
                  <a:pt x="313690" y="508"/>
                </a:lnTo>
                <a:lnTo>
                  <a:pt x="313309" y="508"/>
                </a:lnTo>
                <a:lnTo>
                  <a:pt x="303911" y="0"/>
                </a:lnTo>
                <a:lnTo>
                  <a:pt x="297815" y="0"/>
                </a:lnTo>
                <a:lnTo>
                  <a:pt x="291719" y="762"/>
                </a:lnTo>
                <a:lnTo>
                  <a:pt x="279400" y="3810"/>
                </a:lnTo>
                <a:lnTo>
                  <a:pt x="274193" y="5842"/>
                </a:lnTo>
                <a:lnTo>
                  <a:pt x="269735" y="8509"/>
                </a:lnTo>
                <a:lnTo>
                  <a:pt x="279781" y="29210"/>
                </a:lnTo>
                <a:lnTo>
                  <a:pt x="282321" y="27432"/>
                </a:lnTo>
                <a:lnTo>
                  <a:pt x="285229" y="25908"/>
                </a:lnTo>
                <a:lnTo>
                  <a:pt x="292354" y="23749"/>
                </a:lnTo>
                <a:lnTo>
                  <a:pt x="295783" y="23241"/>
                </a:lnTo>
                <a:lnTo>
                  <a:pt x="307721" y="23241"/>
                </a:lnTo>
                <a:lnTo>
                  <a:pt x="312547" y="26162"/>
                </a:lnTo>
                <a:lnTo>
                  <a:pt x="313563" y="32131"/>
                </a:lnTo>
                <a:lnTo>
                  <a:pt x="313690" y="23241"/>
                </a:lnTo>
                <a:lnTo>
                  <a:pt x="313690" y="47244"/>
                </a:lnTo>
                <a:lnTo>
                  <a:pt x="313690" y="52578"/>
                </a:lnTo>
                <a:lnTo>
                  <a:pt x="306070" y="59817"/>
                </a:lnTo>
                <a:lnTo>
                  <a:pt x="301498" y="59817"/>
                </a:lnTo>
                <a:lnTo>
                  <a:pt x="299720" y="59182"/>
                </a:lnTo>
                <a:lnTo>
                  <a:pt x="296926" y="56896"/>
                </a:lnTo>
                <a:lnTo>
                  <a:pt x="296291" y="55372"/>
                </a:lnTo>
                <a:lnTo>
                  <a:pt x="296291" y="49403"/>
                </a:lnTo>
                <a:lnTo>
                  <a:pt x="299466" y="47244"/>
                </a:lnTo>
                <a:lnTo>
                  <a:pt x="313690" y="47244"/>
                </a:lnTo>
                <a:lnTo>
                  <a:pt x="313563" y="32131"/>
                </a:lnTo>
                <a:lnTo>
                  <a:pt x="300863" y="32131"/>
                </a:lnTo>
                <a:lnTo>
                  <a:pt x="292735" y="32512"/>
                </a:lnTo>
                <a:lnTo>
                  <a:pt x="266319" y="59817"/>
                </a:lnTo>
                <a:lnTo>
                  <a:pt x="267322" y="63500"/>
                </a:lnTo>
                <a:lnTo>
                  <a:pt x="271653" y="70612"/>
                </a:lnTo>
                <a:lnTo>
                  <a:pt x="274828" y="73406"/>
                </a:lnTo>
                <a:lnTo>
                  <a:pt x="283197" y="77597"/>
                </a:lnTo>
                <a:lnTo>
                  <a:pt x="288404" y="78613"/>
                </a:lnTo>
                <a:lnTo>
                  <a:pt x="305054" y="78613"/>
                </a:lnTo>
                <a:lnTo>
                  <a:pt x="312293" y="74803"/>
                </a:lnTo>
                <a:lnTo>
                  <a:pt x="315849" y="67310"/>
                </a:lnTo>
                <a:lnTo>
                  <a:pt x="315849" y="77216"/>
                </a:lnTo>
                <a:lnTo>
                  <a:pt x="345059" y="77216"/>
                </a:lnTo>
                <a:lnTo>
                  <a:pt x="345059" y="67310"/>
                </a:lnTo>
                <a:lnTo>
                  <a:pt x="345059" y="59817"/>
                </a:lnTo>
                <a:close/>
              </a:path>
              <a:path w="626744" h="104139">
                <a:moveTo>
                  <a:pt x="434975" y="22479"/>
                </a:moveTo>
                <a:lnTo>
                  <a:pt x="432435" y="15367"/>
                </a:lnTo>
                <a:lnTo>
                  <a:pt x="427990" y="9906"/>
                </a:lnTo>
                <a:lnTo>
                  <a:pt x="414782" y="1905"/>
                </a:lnTo>
                <a:lnTo>
                  <a:pt x="406908" y="0"/>
                </a:lnTo>
                <a:lnTo>
                  <a:pt x="389001" y="0"/>
                </a:lnTo>
                <a:lnTo>
                  <a:pt x="354711" y="24892"/>
                </a:lnTo>
                <a:lnTo>
                  <a:pt x="352806" y="31623"/>
                </a:lnTo>
                <a:lnTo>
                  <a:pt x="352806" y="46863"/>
                </a:lnTo>
                <a:lnTo>
                  <a:pt x="381381" y="76962"/>
                </a:lnTo>
                <a:lnTo>
                  <a:pt x="389001" y="78613"/>
                </a:lnTo>
                <a:lnTo>
                  <a:pt x="406908" y="78613"/>
                </a:lnTo>
                <a:lnTo>
                  <a:pt x="414782" y="76708"/>
                </a:lnTo>
                <a:lnTo>
                  <a:pt x="427990" y="68707"/>
                </a:lnTo>
                <a:lnTo>
                  <a:pt x="432435" y="63246"/>
                </a:lnTo>
                <a:lnTo>
                  <a:pt x="434975" y="56134"/>
                </a:lnTo>
                <a:lnTo>
                  <a:pt x="410718" y="44196"/>
                </a:lnTo>
                <a:lnTo>
                  <a:pt x="407670" y="50927"/>
                </a:lnTo>
                <a:lnTo>
                  <a:pt x="403352" y="54229"/>
                </a:lnTo>
                <a:lnTo>
                  <a:pt x="393827" y="54229"/>
                </a:lnTo>
                <a:lnTo>
                  <a:pt x="390779" y="52959"/>
                </a:lnTo>
                <a:lnTo>
                  <a:pt x="385826" y="47752"/>
                </a:lnTo>
                <a:lnTo>
                  <a:pt x="384556" y="44069"/>
                </a:lnTo>
                <a:lnTo>
                  <a:pt x="384556" y="34544"/>
                </a:lnTo>
                <a:lnTo>
                  <a:pt x="385826" y="30861"/>
                </a:lnTo>
                <a:lnTo>
                  <a:pt x="390779" y="25654"/>
                </a:lnTo>
                <a:lnTo>
                  <a:pt x="393827" y="24384"/>
                </a:lnTo>
                <a:lnTo>
                  <a:pt x="403352" y="24384"/>
                </a:lnTo>
                <a:lnTo>
                  <a:pt x="407670" y="27686"/>
                </a:lnTo>
                <a:lnTo>
                  <a:pt x="410718" y="34417"/>
                </a:lnTo>
                <a:lnTo>
                  <a:pt x="434975" y="22479"/>
                </a:lnTo>
                <a:close/>
              </a:path>
              <a:path w="626744" h="104139">
                <a:moveTo>
                  <a:pt x="525526" y="1270"/>
                </a:moveTo>
                <a:lnTo>
                  <a:pt x="453009" y="1270"/>
                </a:lnTo>
                <a:lnTo>
                  <a:pt x="451612" y="40767"/>
                </a:lnTo>
                <a:lnTo>
                  <a:pt x="450850" y="45339"/>
                </a:lnTo>
                <a:lnTo>
                  <a:pt x="448437" y="50800"/>
                </a:lnTo>
                <a:lnTo>
                  <a:pt x="446024" y="52070"/>
                </a:lnTo>
                <a:lnTo>
                  <a:pt x="442214" y="52070"/>
                </a:lnTo>
                <a:lnTo>
                  <a:pt x="439039" y="51816"/>
                </a:lnTo>
                <a:lnTo>
                  <a:pt x="437769" y="77216"/>
                </a:lnTo>
                <a:lnTo>
                  <a:pt x="443357" y="78613"/>
                </a:lnTo>
                <a:lnTo>
                  <a:pt x="448183" y="79375"/>
                </a:lnTo>
                <a:lnTo>
                  <a:pt x="458978" y="79375"/>
                </a:lnTo>
                <a:lnTo>
                  <a:pt x="479044" y="45466"/>
                </a:lnTo>
                <a:lnTo>
                  <a:pt x="479806" y="25781"/>
                </a:lnTo>
                <a:lnTo>
                  <a:pt x="494157" y="25781"/>
                </a:lnTo>
                <a:lnTo>
                  <a:pt x="494157" y="77216"/>
                </a:lnTo>
                <a:lnTo>
                  <a:pt x="525526" y="77216"/>
                </a:lnTo>
                <a:lnTo>
                  <a:pt x="525526" y="1270"/>
                </a:lnTo>
                <a:close/>
              </a:path>
              <a:path w="626744" h="104139">
                <a:moveTo>
                  <a:pt x="626491" y="1270"/>
                </a:moveTo>
                <a:lnTo>
                  <a:pt x="597662" y="1270"/>
                </a:lnTo>
                <a:lnTo>
                  <a:pt x="571373" y="35560"/>
                </a:lnTo>
                <a:lnTo>
                  <a:pt x="571373" y="1270"/>
                </a:lnTo>
                <a:lnTo>
                  <a:pt x="540131" y="1270"/>
                </a:lnTo>
                <a:lnTo>
                  <a:pt x="540131" y="77216"/>
                </a:lnTo>
                <a:lnTo>
                  <a:pt x="569214" y="77216"/>
                </a:lnTo>
                <a:lnTo>
                  <a:pt x="595249" y="42799"/>
                </a:lnTo>
                <a:lnTo>
                  <a:pt x="595249" y="77216"/>
                </a:lnTo>
                <a:lnTo>
                  <a:pt x="626491" y="77216"/>
                </a:lnTo>
                <a:lnTo>
                  <a:pt x="626491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50669" y="5254751"/>
            <a:ext cx="916940" cy="80010"/>
          </a:xfrm>
          <a:custGeom>
            <a:avLst/>
            <a:gdLst/>
            <a:ahLst/>
            <a:cxnLst/>
            <a:rect l="l" t="t" r="r" b="b"/>
            <a:pathLst>
              <a:path w="916939" h="80010">
                <a:moveTo>
                  <a:pt x="81661" y="32131"/>
                </a:moveTo>
                <a:lnTo>
                  <a:pt x="53594" y="1651"/>
                </a:lnTo>
                <a:lnTo>
                  <a:pt x="45847" y="0"/>
                </a:lnTo>
                <a:lnTo>
                  <a:pt x="29210" y="0"/>
                </a:lnTo>
                <a:lnTo>
                  <a:pt x="21971" y="1397"/>
                </a:lnTo>
                <a:lnTo>
                  <a:pt x="9398" y="6858"/>
                </a:lnTo>
                <a:lnTo>
                  <a:pt x="4191" y="10795"/>
                </a:lnTo>
                <a:lnTo>
                  <a:pt x="0" y="15875"/>
                </a:lnTo>
                <a:lnTo>
                  <a:pt x="17907" y="31750"/>
                </a:lnTo>
                <a:lnTo>
                  <a:pt x="23114" y="25908"/>
                </a:lnTo>
                <a:lnTo>
                  <a:pt x="29083" y="22860"/>
                </a:lnTo>
                <a:lnTo>
                  <a:pt x="39116" y="22860"/>
                </a:lnTo>
                <a:lnTo>
                  <a:pt x="41910" y="23495"/>
                </a:lnTo>
                <a:lnTo>
                  <a:pt x="46863" y="25781"/>
                </a:lnTo>
                <a:lnTo>
                  <a:pt x="48768" y="27432"/>
                </a:lnTo>
                <a:lnTo>
                  <a:pt x="50165" y="29591"/>
                </a:lnTo>
                <a:lnTo>
                  <a:pt x="26289" y="29591"/>
                </a:lnTo>
                <a:lnTo>
                  <a:pt x="26289" y="50038"/>
                </a:lnTo>
                <a:lnTo>
                  <a:pt x="50292" y="50038"/>
                </a:lnTo>
                <a:lnTo>
                  <a:pt x="47244" y="54483"/>
                </a:lnTo>
                <a:lnTo>
                  <a:pt x="42418" y="56769"/>
                </a:lnTo>
                <a:lnTo>
                  <a:pt x="29083" y="56769"/>
                </a:lnTo>
                <a:lnTo>
                  <a:pt x="23114" y="53848"/>
                </a:lnTo>
                <a:lnTo>
                  <a:pt x="17907" y="47879"/>
                </a:lnTo>
                <a:lnTo>
                  <a:pt x="0" y="64008"/>
                </a:lnTo>
                <a:lnTo>
                  <a:pt x="4191" y="69088"/>
                </a:lnTo>
                <a:lnTo>
                  <a:pt x="9398" y="73025"/>
                </a:lnTo>
                <a:lnTo>
                  <a:pt x="21971" y="78486"/>
                </a:lnTo>
                <a:lnTo>
                  <a:pt x="29210" y="79883"/>
                </a:lnTo>
                <a:lnTo>
                  <a:pt x="45847" y="79883"/>
                </a:lnTo>
                <a:lnTo>
                  <a:pt x="79756" y="54483"/>
                </a:lnTo>
                <a:lnTo>
                  <a:pt x="81661" y="47625"/>
                </a:lnTo>
                <a:lnTo>
                  <a:pt x="81661" y="32131"/>
                </a:lnTo>
                <a:close/>
              </a:path>
              <a:path w="916939" h="80010">
                <a:moveTo>
                  <a:pt x="180975" y="77851"/>
                </a:moveTo>
                <a:lnTo>
                  <a:pt x="154940" y="38354"/>
                </a:lnTo>
                <a:lnTo>
                  <a:pt x="179324" y="1905"/>
                </a:lnTo>
                <a:lnTo>
                  <a:pt x="146304" y="1905"/>
                </a:lnTo>
                <a:lnTo>
                  <a:pt x="129667" y="28575"/>
                </a:lnTo>
                <a:lnTo>
                  <a:pt x="122936" y="28575"/>
                </a:lnTo>
                <a:lnTo>
                  <a:pt x="122936" y="1905"/>
                </a:lnTo>
                <a:lnTo>
                  <a:pt x="91567" y="1905"/>
                </a:lnTo>
                <a:lnTo>
                  <a:pt x="91567" y="77851"/>
                </a:lnTo>
                <a:lnTo>
                  <a:pt x="122936" y="77851"/>
                </a:lnTo>
                <a:lnTo>
                  <a:pt x="122936" y="52578"/>
                </a:lnTo>
                <a:lnTo>
                  <a:pt x="128905" y="52578"/>
                </a:lnTo>
                <a:lnTo>
                  <a:pt x="144018" y="77851"/>
                </a:lnTo>
                <a:lnTo>
                  <a:pt x="180975" y="77851"/>
                </a:lnTo>
                <a:close/>
              </a:path>
              <a:path w="916939" h="80010">
                <a:moveTo>
                  <a:pt x="269113" y="32258"/>
                </a:moveTo>
                <a:lnTo>
                  <a:pt x="267208" y="25527"/>
                </a:lnTo>
                <a:lnTo>
                  <a:pt x="266827" y="25019"/>
                </a:lnTo>
                <a:lnTo>
                  <a:pt x="259715" y="13589"/>
                </a:lnTo>
                <a:lnTo>
                  <a:pt x="254508" y="8890"/>
                </a:lnTo>
                <a:lnTo>
                  <a:pt x="241046" y="2286"/>
                </a:lnTo>
                <a:lnTo>
                  <a:pt x="237236" y="1397"/>
                </a:lnTo>
                <a:lnTo>
                  <a:pt x="237236" y="35179"/>
                </a:lnTo>
                <a:lnTo>
                  <a:pt x="237236" y="44577"/>
                </a:lnTo>
                <a:lnTo>
                  <a:pt x="236093" y="48260"/>
                </a:lnTo>
                <a:lnTo>
                  <a:pt x="231521" y="53467"/>
                </a:lnTo>
                <a:lnTo>
                  <a:pt x="228473" y="54864"/>
                </a:lnTo>
                <a:lnTo>
                  <a:pt x="221361" y="54864"/>
                </a:lnTo>
                <a:lnTo>
                  <a:pt x="218313" y="53467"/>
                </a:lnTo>
                <a:lnTo>
                  <a:pt x="213741" y="48260"/>
                </a:lnTo>
                <a:lnTo>
                  <a:pt x="212598" y="44577"/>
                </a:lnTo>
                <a:lnTo>
                  <a:pt x="212598" y="35179"/>
                </a:lnTo>
                <a:lnTo>
                  <a:pt x="213741" y="31496"/>
                </a:lnTo>
                <a:lnTo>
                  <a:pt x="218313" y="26289"/>
                </a:lnTo>
                <a:lnTo>
                  <a:pt x="221361" y="25019"/>
                </a:lnTo>
                <a:lnTo>
                  <a:pt x="228473" y="25019"/>
                </a:lnTo>
                <a:lnTo>
                  <a:pt x="231521" y="26289"/>
                </a:lnTo>
                <a:lnTo>
                  <a:pt x="236093" y="31496"/>
                </a:lnTo>
                <a:lnTo>
                  <a:pt x="237236" y="35179"/>
                </a:lnTo>
                <a:lnTo>
                  <a:pt x="237236" y="1397"/>
                </a:lnTo>
                <a:lnTo>
                  <a:pt x="233426" y="635"/>
                </a:lnTo>
                <a:lnTo>
                  <a:pt x="216535" y="635"/>
                </a:lnTo>
                <a:lnTo>
                  <a:pt x="182626" y="25527"/>
                </a:lnTo>
                <a:lnTo>
                  <a:pt x="180721" y="32258"/>
                </a:lnTo>
                <a:lnTo>
                  <a:pt x="180721" y="47498"/>
                </a:lnTo>
                <a:lnTo>
                  <a:pt x="208915" y="77597"/>
                </a:lnTo>
                <a:lnTo>
                  <a:pt x="216535" y="79248"/>
                </a:lnTo>
                <a:lnTo>
                  <a:pt x="233426" y="79248"/>
                </a:lnTo>
                <a:lnTo>
                  <a:pt x="266827" y="54864"/>
                </a:lnTo>
                <a:lnTo>
                  <a:pt x="269113" y="47498"/>
                </a:lnTo>
                <a:lnTo>
                  <a:pt x="269113" y="32258"/>
                </a:lnTo>
                <a:close/>
              </a:path>
              <a:path w="916939" h="80010">
                <a:moveTo>
                  <a:pt x="362585" y="1905"/>
                </a:moveTo>
                <a:lnTo>
                  <a:pt x="331343" y="1905"/>
                </a:lnTo>
                <a:lnTo>
                  <a:pt x="331343" y="28575"/>
                </a:lnTo>
                <a:lnTo>
                  <a:pt x="310007" y="28575"/>
                </a:lnTo>
                <a:lnTo>
                  <a:pt x="310007" y="1905"/>
                </a:lnTo>
                <a:lnTo>
                  <a:pt x="278765" y="1905"/>
                </a:lnTo>
                <a:lnTo>
                  <a:pt x="278765" y="77851"/>
                </a:lnTo>
                <a:lnTo>
                  <a:pt x="310007" y="77851"/>
                </a:lnTo>
                <a:lnTo>
                  <a:pt x="310007" y="53213"/>
                </a:lnTo>
                <a:lnTo>
                  <a:pt x="331343" y="53213"/>
                </a:lnTo>
                <a:lnTo>
                  <a:pt x="331343" y="77851"/>
                </a:lnTo>
                <a:lnTo>
                  <a:pt x="362585" y="77851"/>
                </a:lnTo>
                <a:lnTo>
                  <a:pt x="362585" y="1905"/>
                </a:lnTo>
                <a:close/>
              </a:path>
              <a:path w="916939" h="80010">
                <a:moveTo>
                  <a:pt x="460629" y="32258"/>
                </a:moveTo>
                <a:lnTo>
                  <a:pt x="432562" y="2286"/>
                </a:lnTo>
                <a:lnTo>
                  <a:pt x="428879" y="1397"/>
                </a:lnTo>
                <a:lnTo>
                  <a:pt x="428879" y="35179"/>
                </a:lnTo>
                <a:lnTo>
                  <a:pt x="428879" y="44577"/>
                </a:lnTo>
                <a:lnTo>
                  <a:pt x="427609" y="48260"/>
                </a:lnTo>
                <a:lnTo>
                  <a:pt x="423037" y="53467"/>
                </a:lnTo>
                <a:lnTo>
                  <a:pt x="420116" y="54864"/>
                </a:lnTo>
                <a:lnTo>
                  <a:pt x="412877" y="54864"/>
                </a:lnTo>
                <a:lnTo>
                  <a:pt x="409956" y="53467"/>
                </a:lnTo>
                <a:lnTo>
                  <a:pt x="405257" y="48260"/>
                </a:lnTo>
                <a:lnTo>
                  <a:pt x="404114" y="44577"/>
                </a:lnTo>
                <a:lnTo>
                  <a:pt x="404114" y="35179"/>
                </a:lnTo>
                <a:lnTo>
                  <a:pt x="405257" y="31496"/>
                </a:lnTo>
                <a:lnTo>
                  <a:pt x="409956" y="26289"/>
                </a:lnTo>
                <a:lnTo>
                  <a:pt x="412877" y="25019"/>
                </a:lnTo>
                <a:lnTo>
                  <a:pt x="420116" y="25019"/>
                </a:lnTo>
                <a:lnTo>
                  <a:pt x="423037" y="26289"/>
                </a:lnTo>
                <a:lnTo>
                  <a:pt x="427609" y="31496"/>
                </a:lnTo>
                <a:lnTo>
                  <a:pt x="428879" y="35179"/>
                </a:lnTo>
                <a:lnTo>
                  <a:pt x="428879" y="1397"/>
                </a:lnTo>
                <a:lnTo>
                  <a:pt x="424942" y="635"/>
                </a:lnTo>
                <a:lnTo>
                  <a:pt x="408051" y="635"/>
                </a:lnTo>
                <a:lnTo>
                  <a:pt x="374269" y="25527"/>
                </a:lnTo>
                <a:lnTo>
                  <a:pt x="372364" y="32258"/>
                </a:lnTo>
                <a:lnTo>
                  <a:pt x="372364" y="47498"/>
                </a:lnTo>
                <a:lnTo>
                  <a:pt x="400431" y="77597"/>
                </a:lnTo>
                <a:lnTo>
                  <a:pt x="408051" y="79248"/>
                </a:lnTo>
                <a:lnTo>
                  <a:pt x="424942" y="79248"/>
                </a:lnTo>
                <a:lnTo>
                  <a:pt x="458343" y="54864"/>
                </a:lnTo>
                <a:lnTo>
                  <a:pt x="460629" y="47498"/>
                </a:lnTo>
                <a:lnTo>
                  <a:pt x="460629" y="32258"/>
                </a:lnTo>
                <a:close/>
              </a:path>
              <a:path w="916939" h="80010">
                <a:moveTo>
                  <a:pt x="571627" y="77851"/>
                </a:moveTo>
                <a:lnTo>
                  <a:pt x="571373" y="1905"/>
                </a:lnTo>
                <a:lnTo>
                  <a:pt x="541909" y="1905"/>
                </a:lnTo>
                <a:lnTo>
                  <a:pt x="521589" y="37338"/>
                </a:lnTo>
                <a:lnTo>
                  <a:pt x="503555" y="1905"/>
                </a:lnTo>
                <a:lnTo>
                  <a:pt x="470281" y="1905"/>
                </a:lnTo>
                <a:lnTo>
                  <a:pt x="470281" y="77851"/>
                </a:lnTo>
                <a:lnTo>
                  <a:pt x="498475" y="77851"/>
                </a:lnTo>
                <a:lnTo>
                  <a:pt x="498475" y="43180"/>
                </a:lnTo>
                <a:lnTo>
                  <a:pt x="514096" y="71882"/>
                </a:lnTo>
                <a:lnTo>
                  <a:pt x="527177" y="71882"/>
                </a:lnTo>
                <a:lnTo>
                  <a:pt x="543306" y="43942"/>
                </a:lnTo>
                <a:lnTo>
                  <a:pt x="543433" y="77851"/>
                </a:lnTo>
                <a:lnTo>
                  <a:pt x="571627" y="77851"/>
                </a:lnTo>
                <a:close/>
              </a:path>
              <a:path w="916939" h="80010">
                <a:moveTo>
                  <a:pt x="672592" y="1905"/>
                </a:moveTo>
                <a:lnTo>
                  <a:pt x="643636" y="1905"/>
                </a:lnTo>
                <a:lnTo>
                  <a:pt x="617474" y="36195"/>
                </a:lnTo>
                <a:lnTo>
                  <a:pt x="617474" y="1905"/>
                </a:lnTo>
                <a:lnTo>
                  <a:pt x="586232" y="1905"/>
                </a:lnTo>
                <a:lnTo>
                  <a:pt x="586232" y="77851"/>
                </a:lnTo>
                <a:lnTo>
                  <a:pt x="615188" y="77851"/>
                </a:lnTo>
                <a:lnTo>
                  <a:pt x="641350" y="43434"/>
                </a:lnTo>
                <a:lnTo>
                  <a:pt x="641350" y="77851"/>
                </a:lnTo>
                <a:lnTo>
                  <a:pt x="672592" y="77851"/>
                </a:lnTo>
                <a:lnTo>
                  <a:pt x="672592" y="1905"/>
                </a:lnTo>
                <a:close/>
              </a:path>
              <a:path w="916939" h="80010">
                <a:moveTo>
                  <a:pt x="776732" y="77851"/>
                </a:moveTo>
                <a:lnTo>
                  <a:pt x="750697" y="38354"/>
                </a:lnTo>
                <a:lnTo>
                  <a:pt x="775081" y="1905"/>
                </a:lnTo>
                <a:lnTo>
                  <a:pt x="742061" y="1905"/>
                </a:lnTo>
                <a:lnTo>
                  <a:pt x="725424" y="28575"/>
                </a:lnTo>
                <a:lnTo>
                  <a:pt x="718693" y="28575"/>
                </a:lnTo>
                <a:lnTo>
                  <a:pt x="718693" y="1905"/>
                </a:lnTo>
                <a:lnTo>
                  <a:pt x="687324" y="1905"/>
                </a:lnTo>
                <a:lnTo>
                  <a:pt x="687324" y="77851"/>
                </a:lnTo>
                <a:lnTo>
                  <a:pt x="718693" y="77851"/>
                </a:lnTo>
                <a:lnTo>
                  <a:pt x="718693" y="52578"/>
                </a:lnTo>
                <a:lnTo>
                  <a:pt x="724662" y="52578"/>
                </a:lnTo>
                <a:lnTo>
                  <a:pt x="739775" y="77851"/>
                </a:lnTo>
                <a:lnTo>
                  <a:pt x="776732" y="77851"/>
                </a:lnTo>
                <a:close/>
              </a:path>
              <a:path w="916939" h="80010">
                <a:moveTo>
                  <a:pt x="869950" y="1905"/>
                </a:moveTo>
                <a:lnTo>
                  <a:pt x="841121" y="1905"/>
                </a:lnTo>
                <a:lnTo>
                  <a:pt x="814832" y="36195"/>
                </a:lnTo>
                <a:lnTo>
                  <a:pt x="814832" y="1905"/>
                </a:lnTo>
                <a:lnTo>
                  <a:pt x="783590" y="1905"/>
                </a:lnTo>
                <a:lnTo>
                  <a:pt x="783590" y="77851"/>
                </a:lnTo>
                <a:lnTo>
                  <a:pt x="812673" y="77851"/>
                </a:lnTo>
                <a:lnTo>
                  <a:pt x="838708" y="43434"/>
                </a:lnTo>
                <a:lnTo>
                  <a:pt x="838708" y="77851"/>
                </a:lnTo>
                <a:lnTo>
                  <a:pt x="869950" y="77851"/>
                </a:lnTo>
                <a:lnTo>
                  <a:pt x="869950" y="1905"/>
                </a:lnTo>
                <a:close/>
              </a:path>
              <a:path w="916939" h="80010">
                <a:moveTo>
                  <a:pt x="916686" y="56007"/>
                </a:moveTo>
                <a:lnTo>
                  <a:pt x="915035" y="51689"/>
                </a:lnTo>
                <a:lnTo>
                  <a:pt x="908050" y="45085"/>
                </a:lnTo>
                <a:lnTo>
                  <a:pt x="903732" y="43434"/>
                </a:lnTo>
                <a:lnTo>
                  <a:pt x="893064" y="43434"/>
                </a:lnTo>
                <a:lnTo>
                  <a:pt x="888746" y="45085"/>
                </a:lnTo>
                <a:lnTo>
                  <a:pt x="881761" y="51689"/>
                </a:lnTo>
                <a:lnTo>
                  <a:pt x="880110" y="56007"/>
                </a:lnTo>
                <a:lnTo>
                  <a:pt x="880110" y="66548"/>
                </a:lnTo>
                <a:lnTo>
                  <a:pt x="881761" y="70866"/>
                </a:lnTo>
                <a:lnTo>
                  <a:pt x="888746" y="77597"/>
                </a:lnTo>
                <a:lnTo>
                  <a:pt x="893064" y="79248"/>
                </a:lnTo>
                <a:lnTo>
                  <a:pt x="903732" y="79248"/>
                </a:lnTo>
                <a:lnTo>
                  <a:pt x="908050" y="77597"/>
                </a:lnTo>
                <a:lnTo>
                  <a:pt x="915035" y="70866"/>
                </a:lnTo>
                <a:lnTo>
                  <a:pt x="916686" y="66548"/>
                </a:lnTo>
                <a:lnTo>
                  <a:pt x="916686" y="56007"/>
                </a:lnTo>
                <a:close/>
              </a:path>
              <a:path w="916939" h="80010">
                <a:moveTo>
                  <a:pt x="916686" y="13081"/>
                </a:moveTo>
                <a:lnTo>
                  <a:pt x="915035" y="8763"/>
                </a:lnTo>
                <a:lnTo>
                  <a:pt x="908050" y="2159"/>
                </a:lnTo>
                <a:lnTo>
                  <a:pt x="903732" y="635"/>
                </a:lnTo>
                <a:lnTo>
                  <a:pt x="893064" y="635"/>
                </a:lnTo>
                <a:lnTo>
                  <a:pt x="888746" y="2159"/>
                </a:lnTo>
                <a:lnTo>
                  <a:pt x="881761" y="8763"/>
                </a:lnTo>
                <a:lnTo>
                  <a:pt x="880110" y="13081"/>
                </a:lnTo>
                <a:lnTo>
                  <a:pt x="880110" y="23622"/>
                </a:lnTo>
                <a:lnTo>
                  <a:pt x="881761" y="27940"/>
                </a:lnTo>
                <a:lnTo>
                  <a:pt x="888746" y="34671"/>
                </a:lnTo>
                <a:lnTo>
                  <a:pt x="893064" y="36322"/>
                </a:lnTo>
                <a:lnTo>
                  <a:pt x="903732" y="36322"/>
                </a:lnTo>
                <a:lnTo>
                  <a:pt x="908050" y="34671"/>
                </a:lnTo>
                <a:lnTo>
                  <a:pt x="915035" y="27940"/>
                </a:lnTo>
                <a:lnTo>
                  <a:pt x="916686" y="23622"/>
                </a:lnTo>
                <a:lnTo>
                  <a:pt x="916686" y="130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1558925" y="5548757"/>
            <a:ext cx="2437765" cy="123825"/>
            <a:chOff x="1558925" y="5548757"/>
            <a:chExt cx="2437765" cy="123825"/>
          </a:xfrm>
        </p:grpSpPr>
        <p:pic>
          <p:nvPicPr>
            <p:cNvPr id="75" name="object 7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58925" y="5548757"/>
              <a:ext cx="1687068" cy="12331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69742" y="5579491"/>
              <a:ext cx="343408" cy="6896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36898" y="5579488"/>
              <a:ext cx="359537" cy="68709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1566291" y="5904104"/>
            <a:ext cx="2428875" cy="112395"/>
            <a:chOff x="1566291" y="5904104"/>
            <a:chExt cx="2428875" cy="112395"/>
          </a:xfrm>
        </p:grpSpPr>
        <p:pic>
          <p:nvPicPr>
            <p:cNvPr id="79" name="object 7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66291" y="5904104"/>
              <a:ext cx="2393696" cy="10921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977894" y="5981065"/>
              <a:ext cx="17145" cy="35560"/>
            </a:xfrm>
            <a:custGeom>
              <a:avLst/>
              <a:gdLst/>
              <a:ahLst/>
              <a:cxnLst/>
              <a:rect l="l" t="t" r="r" b="b"/>
              <a:pathLst>
                <a:path w="17145" h="35560">
                  <a:moveTo>
                    <a:pt x="10921" y="0"/>
                  </a:moveTo>
                  <a:lnTo>
                    <a:pt x="6095" y="0"/>
                  </a:lnTo>
                  <a:lnTo>
                    <a:pt x="4063" y="762"/>
                  </a:lnTo>
                  <a:lnTo>
                    <a:pt x="888" y="3937"/>
                  </a:lnTo>
                  <a:lnTo>
                    <a:pt x="0" y="6096"/>
                  </a:lnTo>
                  <a:lnTo>
                    <a:pt x="0" y="10414"/>
                  </a:lnTo>
                  <a:lnTo>
                    <a:pt x="507" y="12065"/>
                  </a:lnTo>
                  <a:lnTo>
                    <a:pt x="2539" y="14859"/>
                  </a:lnTo>
                  <a:lnTo>
                    <a:pt x="3809" y="15875"/>
                  </a:lnTo>
                  <a:lnTo>
                    <a:pt x="5333" y="16510"/>
                  </a:lnTo>
                  <a:lnTo>
                    <a:pt x="634" y="35433"/>
                  </a:lnTo>
                  <a:lnTo>
                    <a:pt x="8635" y="35433"/>
                  </a:lnTo>
                  <a:lnTo>
                    <a:pt x="16128" y="13462"/>
                  </a:lnTo>
                  <a:lnTo>
                    <a:pt x="16636" y="11049"/>
                  </a:lnTo>
                  <a:lnTo>
                    <a:pt x="16763" y="9906"/>
                  </a:lnTo>
                  <a:lnTo>
                    <a:pt x="16763" y="6096"/>
                  </a:lnTo>
                  <a:lnTo>
                    <a:pt x="16001" y="4064"/>
                  </a:lnTo>
                  <a:lnTo>
                    <a:pt x="12953" y="762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1" name="object 8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558036" y="6104890"/>
            <a:ext cx="1723263" cy="92583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564258" y="6279958"/>
            <a:ext cx="1921637" cy="92584"/>
          </a:xfrm>
          <a:prstGeom prst="rect">
            <a:avLst/>
          </a:prstGeom>
        </p:spPr>
      </p:pic>
      <p:sp>
        <p:nvSpPr>
          <p:cNvPr id="83" name="object 83"/>
          <p:cNvSpPr/>
          <p:nvPr/>
        </p:nvSpPr>
        <p:spPr>
          <a:xfrm>
            <a:off x="1167587" y="4806188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7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4" name="object 8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71512" y="2761145"/>
            <a:ext cx="275526" cy="236054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46048" y="1584380"/>
            <a:ext cx="314388" cy="322143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03059" y="3721137"/>
            <a:ext cx="285127" cy="230720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03213" y="4789940"/>
            <a:ext cx="225969" cy="226305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1392555" y="556895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050" y="0"/>
                </a:moveTo>
                <a:lnTo>
                  <a:pt x="16509" y="2159"/>
                </a:lnTo>
                <a:lnTo>
                  <a:pt x="7873" y="8000"/>
                </a:lnTo>
                <a:lnTo>
                  <a:pt x="2158" y="16637"/>
                </a:lnTo>
                <a:lnTo>
                  <a:pt x="0" y="27178"/>
                </a:lnTo>
                <a:lnTo>
                  <a:pt x="2158" y="37718"/>
                </a:lnTo>
                <a:lnTo>
                  <a:pt x="7873" y="46355"/>
                </a:lnTo>
                <a:lnTo>
                  <a:pt x="16509" y="52197"/>
                </a:lnTo>
                <a:lnTo>
                  <a:pt x="27050" y="54356"/>
                </a:lnTo>
                <a:lnTo>
                  <a:pt x="37718" y="52197"/>
                </a:lnTo>
                <a:lnTo>
                  <a:pt x="46354" y="46355"/>
                </a:lnTo>
                <a:lnTo>
                  <a:pt x="52069" y="37718"/>
                </a:lnTo>
                <a:lnTo>
                  <a:pt x="54228" y="27178"/>
                </a:lnTo>
                <a:lnTo>
                  <a:pt x="52069" y="16637"/>
                </a:lnTo>
                <a:lnTo>
                  <a:pt x="46354" y="8000"/>
                </a:lnTo>
                <a:lnTo>
                  <a:pt x="37718" y="2159"/>
                </a:lnTo>
                <a:lnTo>
                  <a:pt x="27050" y="0"/>
                </a:lnTo>
                <a:close/>
              </a:path>
            </a:pathLst>
          </a:custGeom>
          <a:solidFill>
            <a:srgbClr val="496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92555" y="5957951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050" y="0"/>
                </a:moveTo>
                <a:lnTo>
                  <a:pt x="16509" y="2159"/>
                </a:lnTo>
                <a:lnTo>
                  <a:pt x="7873" y="8001"/>
                </a:lnTo>
                <a:lnTo>
                  <a:pt x="2158" y="16510"/>
                </a:lnTo>
                <a:lnTo>
                  <a:pt x="0" y="27178"/>
                </a:lnTo>
                <a:lnTo>
                  <a:pt x="2158" y="37719"/>
                </a:lnTo>
                <a:lnTo>
                  <a:pt x="7873" y="46355"/>
                </a:lnTo>
                <a:lnTo>
                  <a:pt x="16509" y="52070"/>
                </a:lnTo>
                <a:lnTo>
                  <a:pt x="27050" y="54229"/>
                </a:lnTo>
                <a:lnTo>
                  <a:pt x="37718" y="52070"/>
                </a:lnTo>
                <a:lnTo>
                  <a:pt x="46354" y="46355"/>
                </a:lnTo>
                <a:lnTo>
                  <a:pt x="52069" y="37719"/>
                </a:lnTo>
                <a:lnTo>
                  <a:pt x="54228" y="27178"/>
                </a:lnTo>
                <a:lnTo>
                  <a:pt x="52069" y="16510"/>
                </a:lnTo>
                <a:lnTo>
                  <a:pt x="46354" y="8001"/>
                </a:lnTo>
                <a:lnTo>
                  <a:pt x="37718" y="2159"/>
                </a:lnTo>
                <a:lnTo>
                  <a:pt x="27050" y="0"/>
                </a:lnTo>
                <a:close/>
              </a:path>
            </a:pathLst>
          </a:custGeom>
          <a:solidFill>
            <a:srgbClr val="496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92555" y="408165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050" y="0"/>
                </a:moveTo>
                <a:lnTo>
                  <a:pt x="16509" y="2159"/>
                </a:lnTo>
                <a:lnTo>
                  <a:pt x="7873" y="8000"/>
                </a:lnTo>
                <a:lnTo>
                  <a:pt x="2158" y="16637"/>
                </a:lnTo>
                <a:lnTo>
                  <a:pt x="0" y="27178"/>
                </a:lnTo>
                <a:lnTo>
                  <a:pt x="2158" y="37719"/>
                </a:lnTo>
                <a:lnTo>
                  <a:pt x="7873" y="46355"/>
                </a:lnTo>
                <a:lnTo>
                  <a:pt x="16509" y="52197"/>
                </a:lnTo>
                <a:lnTo>
                  <a:pt x="27050" y="54356"/>
                </a:lnTo>
                <a:lnTo>
                  <a:pt x="37718" y="52197"/>
                </a:lnTo>
                <a:lnTo>
                  <a:pt x="46354" y="46355"/>
                </a:lnTo>
                <a:lnTo>
                  <a:pt x="52069" y="37719"/>
                </a:lnTo>
                <a:lnTo>
                  <a:pt x="54228" y="27178"/>
                </a:lnTo>
                <a:lnTo>
                  <a:pt x="52069" y="16637"/>
                </a:lnTo>
                <a:lnTo>
                  <a:pt x="46354" y="8000"/>
                </a:lnTo>
                <a:lnTo>
                  <a:pt x="37718" y="2159"/>
                </a:lnTo>
                <a:lnTo>
                  <a:pt x="27050" y="0"/>
                </a:lnTo>
                <a:close/>
              </a:path>
            </a:pathLst>
          </a:custGeom>
          <a:solidFill>
            <a:srgbClr val="496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92555" y="4269485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050" y="0"/>
                </a:moveTo>
                <a:lnTo>
                  <a:pt x="16509" y="2159"/>
                </a:lnTo>
                <a:lnTo>
                  <a:pt x="7873" y="7874"/>
                </a:lnTo>
                <a:lnTo>
                  <a:pt x="2158" y="16510"/>
                </a:lnTo>
                <a:lnTo>
                  <a:pt x="0" y="27050"/>
                </a:lnTo>
                <a:lnTo>
                  <a:pt x="2158" y="37718"/>
                </a:lnTo>
                <a:lnTo>
                  <a:pt x="7873" y="46355"/>
                </a:lnTo>
                <a:lnTo>
                  <a:pt x="16509" y="52069"/>
                </a:lnTo>
                <a:lnTo>
                  <a:pt x="27050" y="54228"/>
                </a:lnTo>
                <a:lnTo>
                  <a:pt x="37718" y="52069"/>
                </a:lnTo>
                <a:lnTo>
                  <a:pt x="46354" y="46355"/>
                </a:lnTo>
                <a:lnTo>
                  <a:pt x="52069" y="37718"/>
                </a:lnTo>
                <a:lnTo>
                  <a:pt x="54228" y="27050"/>
                </a:lnTo>
                <a:lnTo>
                  <a:pt x="52069" y="16510"/>
                </a:lnTo>
                <a:lnTo>
                  <a:pt x="46354" y="7874"/>
                </a:lnTo>
                <a:lnTo>
                  <a:pt x="37718" y="2159"/>
                </a:lnTo>
                <a:lnTo>
                  <a:pt x="27050" y="0"/>
                </a:lnTo>
                <a:close/>
              </a:path>
            </a:pathLst>
          </a:custGeom>
          <a:solidFill>
            <a:srgbClr val="496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2" name="object 9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563742" y="2416917"/>
            <a:ext cx="1127988" cy="106953"/>
          </a:xfrm>
          <a:prstGeom prst="rect">
            <a:avLst/>
          </a:prstGeom>
        </p:spPr>
      </p:pic>
      <p:grpSp>
        <p:nvGrpSpPr>
          <p:cNvPr id="93" name="object 93"/>
          <p:cNvGrpSpPr/>
          <p:nvPr/>
        </p:nvGrpSpPr>
        <p:grpSpPr>
          <a:xfrm>
            <a:off x="8803767" y="2736088"/>
            <a:ext cx="714375" cy="76200"/>
            <a:chOff x="8803767" y="2736088"/>
            <a:chExt cx="714375" cy="76200"/>
          </a:xfrm>
        </p:grpSpPr>
        <p:pic>
          <p:nvPicPr>
            <p:cNvPr id="94" name="object 9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803767" y="2736105"/>
              <a:ext cx="160959" cy="75801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9008618" y="2736087"/>
              <a:ext cx="509270" cy="76200"/>
            </a:xfrm>
            <a:custGeom>
              <a:avLst/>
              <a:gdLst/>
              <a:ahLst/>
              <a:cxnLst/>
              <a:rect l="l" t="t" r="r" b="b"/>
              <a:pathLst>
                <a:path w="509270" h="76200">
                  <a:moveTo>
                    <a:pt x="79248" y="21717"/>
                  </a:moveTo>
                  <a:lnTo>
                    <a:pt x="76835" y="14986"/>
                  </a:lnTo>
                  <a:lnTo>
                    <a:pt x="72390" y="9652"/>
                  </a:lnTo>
                  <a:lnTo>
                    <a:pt x="59817" y="2032"/>
                  </a:lnTo>
                  <a:lnTo>
                    <a:pt x="52197" y="0"/>
                  </a:lnTo>
                  <a:lnTo>
                    <a:pt x="34925" y="0"/>
                  </a:lnTo>
                  <a:lnTo>
                    <a:pt x="1905" y="24003"/>
                  </a:lnTo>
                  <a:lnTo>
                    <a:pt x="0" y="30607"/>
                  </a:lnTo>
                  <a:lnTo>
                    <a:pt x="0" y="45212"/>
                  </a:lnTo>
                  <a:lnTo>
                    <a:pt x="27559" y="74295"/>
                  </a:lnTo>
                  <a:lnTo>
                    <a:pt x="34925" y="75819"/>
                  </a:lnTo>
                  <a:lnTo>
                    <a:pt x="52197" y="75819"/>
                  </a:lnTo>
                  <a:lnTo>
                    <a:pt x="59817" y="73914"/>
                  </a:lnTo>
                  <a:lnTo>
                    <a:pt x="72390" y="66294"/>
                  </a:lnTo>
                  <a:lnTo>
                    <a:pt x="76835" y="60960"/>
                  </a:lnTo>
                  <a:lnTo>
                    <a:pt x="79248" y="54229"/>
                  </a:lnTo>
                  <a:lnTo>
                    <a:pt x="55753" y="42672"/>
                  </a:lnTo>
                  <a:lnTo>
                    <a:pt x="52959" y="49149"/>
                  </a:lnTo>
                  <a:lnTo>
                    <a:pt x="48768" y="52324"/>
                  </a:lnTo>
                  <a:lnTo>
                    <a:pt x="39497" y="52324"/>
                  </a:lnTo>
                  <a:lnTo>
                    <a:pt x="36576" y="51054"/>
                  </a:lnTo>
                  <a:lnTo>
                    <a:pt x="31877" y="46101"/>
                  </a:lnTo>
                  <a:lnTo>
                    <a:pt x="30607" y="42545"/>
                  </a:lnTo>
                  <a:lnTo>
                    <a:pt x="30607" y="33401"/>
                  </a:lnTo>
                  <a:lnTo>
                    <a:pt x="31877" y="29845"/>
                  </a:lnTo>
                  <a:lnTo>
                    <a:pt x="36576" y="24892"/>
                  </a:lnTo>
                  <a:lnTo>
                    <a:pt x="39497" y="23622"/>
                  </a:lnTo>
                  <a:lnTo>
                    <a:pt x="48768" y="23622"/>
                  </a:lnTo>
                  <a:lnTo>
                    <a:pt x="52959" y="26797"/>
                  </a:lnTo>
                  <a:lnTo>
                    <a:pt x="55753" y="33147"/>
                  </a:lnTo>
                  <a:lnTo>
                    <a:pt x="79248" y="21717"/>
                  </a:lnTo>
                  <a:close/>
                </a:path>
                <a:path w="509270" h="76200">
                  <a:moveTo>
                    <a:pt x="157353" y="1397"/>
                  </a:moveTo>
                  <a:lnTo>
                    <a:pt x="82677" y="1397"/>
                  </a:lnTo>
                  <a:lnTo>
                    <a:pt x="82677" y="24892"/>
                  </a:lnTo>
                  <a:lnTo>
                    <a:pt x="105029" y="24892"/>
                  </a:lnTo>
                  <a:lnTo>
                    <a:pt x="105029" y="74549"/>
                  </a:lnTo>
                  <a:lnTo>
                    <a:pt x="135128" y="74549"/>
                  </a:lnTo>
                  <a:lnTo>
                    <a:pt x="135128" y="24892"/>
                  </a:lnTo>
                  <a:lnTo>
                    <a:pt x="157353" y="24892"/>
                  </a:lnTo>
                  <a:lnTo>
                    <a:pt x="157353" y="1397"/>
                  </a:lnTo>
                  <a:close/>
                </a:path>
                <a:path w="509270" h="76200">
                  <a:moveTo>
                    <a:pt x="236855" y="45593"/>
                  </a:moveTo>
                  <a:lnTo>
                    <a:pt x="226695" y="8636"/>
                  </a:lnTo>
                  <a:lnTo>
                    <a:pt x="206946" y="762"/>
                  </a:lnTo>
                  <a:lnTo>
                    <a:pt x="208038" y="762"/>
                  </a:lnTo>
                  <a:lnTo>
                    <a:pt x="197231" y="0"/>
                  </a:lnTo>
                  <a:lnTo>
                    <a:pt x="191389" y="0"/>
                  </a:lnTo>
                  <a:lnTo>
                    <a:pt x="185420" y="762"/>
                  </a:lnTo>
                  <a:lnTo>
                    <a:pt x="173609" y="3683"/>
                  </a:lnTo>
                  <a:lnTo>
                    <a:pt x="168529" y="5715"/>
                  </a:lnTo>
                  <a:lnTo>
                    <a:pt x="164338" y="8382"/>
                  </a:lnTo>
                  <a:lnTo>
                    <a:pt x="173990" y="28321"/>
                  </a:lnTo>
                  <a:lnTo>
                    <a:pt x="176403" y="26416"/>
                  </a:lnTo>
                  <a:lnTo>
                    <a:pt x="179324" y="25019"/>
                  </a:lnTo>
                  <a:lnTo>
                    <a:pt x="186055" y="22987"/>
                  </a:lnTo>
                  <a:lnTo>
                    <a:pt x="189357" y="22479"/>
                  </a:lnTo>
                  <a:lnTo>
                    <a:pt x="200914" y="22479"/>
                  </a:lnTo>
                  <a:lnTo>
                    <a:pt x="205486" y="25400"/>
                  </a:lnTo>
                  <a:lnTo>
                    <a:pt x="206502" y="31115"/>
                  </a:lnTo>
                  <a:lnTo>
                    <a:pt x="206629" y="22479"/>
                  </a:lnTo>
                  <a:lnTo>
                    <a:pt x="206629" y="45593"/>
                  </a:lnTo>
                  <a:lnTo>
                    <a:pt x="206629" y="50673"/>
                  </a:lnTo>
                  <a:lnTo>
                    <a:pt x="199263" y="57658"/>
                  </a:lnTo>
                  <a:lnTo>
                    <a:pt x="194945" y="57658"/>
                  </a:lnTo>
                  <a:lnTo>
                    <a:pt x="193167" y="57150"/>
                  </a:lnTo>
                  <a:lnTo>
                    <a:pt x="190500" y="54864"/>
                  </a:lnTo>
                  <a:lnTo>
                    <a:pt x="189865" y="53467"/>
                  </a:lnTo>
                  <a:lnTo>
                    <a:pt x="189865" y="47752"/>
                  </a:lnTo>
                  <a:lnTo>
                    <a:pt x="192913" y="45593"/>
                  </a:lnTo>
                  <a:lnTo>
                    <a:pt x="206629" y="45593"/>
                  </a:lnTo>
                  <a:lnTo>
                    <a:pt x="206502" y="31115"/>
                  </a:lnTo>
                  <a:lnTo>
                    <a:pt x="194310" y="31115"/>
                  </a:lnTo>
                  <a:lnTo>
                    <a:pt x="186436" y="31369"/>
                  </a:lnTo>
                  <a:lnTo>
                    <a:pt x="160909" y="57658"/>
                  </a:lnTo>
                  <a:lnTo>
                    <a:pt x="161925" y="61214"/>
                  </a:lnTo>
                  <a:lnTo>
                    <a:pt x="166116" y="68072"/>
                  </a:lnTo>
                  <a:lnTo>
                    <a:pt x="169164" y="70866"/>
                  </a:lnTo>
                  <a:lnTo>
                    <a:pt x="177292" y="74803"/>
                  </a:lnTo>
                  <a:lnTo>
                    <a:pt x="182245" y="75819"/>
                  </a:lnTo>
                  <a:lnTo>
                    <a:pt x="198374" y="75819"/>
                  </a:lnTo>
                  <a:lnTo>
                    <a:pt x="205232" y="72136"/>
                  </a:lnTo>
                  <a:lnTo>
                    <a:pt x="208788" y="64897"/>
                  </a:lnTo>
                  <a:lnTo>
                    <a:pt x="208788" y="74549"/>
                  </a:lnTo>
                  <a:lnTo>
                    <a:pt x="236855" y="74549"/>
                  </a:lnTo>
                  <a:lnTo>
                    <a:pt x="236855" y="64897"/>
                  </a:lnTo>
                  <a:lnTo>
                    <a:pt x="236855" y="57658"/>
                  </a:lnTo>
                  <a:lnTo>
                    <a:pt x="236855" y="45593"/>
                  </a:lnTo>
                  <a:close/>
                </a:path>
                <a:path w="509270" h="76200">
                  <a:moveTo>
                    <a:pt x="323342" y="44831"/>
                  </a:moveTo>
                  <a:lnTo>
                    <a:pt x="319278" y="39116"/>
                  </a:lnTo>
                  <a:lnTo>
                    <a:pt x="311277" y="36195"/>
                  </a:lnTo>
                  <a:lnTo>
                    <a:pt x="314452" y="34417"/>
                  </a:lnTo>
                  <a:lnTo>
                    <a:pt x="316992" y="32258"/>
                  </a:lnTo>
                  <a:lnTo>
                    <a:pt x="320294" y="26924"/>
                  </a:lnTo>
                  <a:lnTo>
                    <a:pt x="321183" y="23876"/>
                  </a:lnTo>
                  <a:lnTo>
                    <a:pt x="321183" y="14478"/>
                  </a:lnTo>
                  <a:lnTo>
                    <a:pt x="318516" y="9779"/>
                  </a:lnTo>
                  <a:lnTo>
                    <a:pt x="307594" y="3048"/>
                  </a:lnTo>
                  <a:lnTo>
                    <a:pt x="299974" y="1397"/>
                  </a:lnTo>
                  <a:lnTo>
                    <a:pt x="296164" y="1397"/>
                  </a:lnTo>
                  <a:lnTo>
                    <a:pt x="296164" y="46863"/>
                  </a:lnTo>
                  <a:lnTo>
                    <a:pt x="296164" y="53975"/>
                  </a:lnTo>
                  <a:lnTo>
                    <a:pt x="294005" y="55753"/>
                  </a:lnTo>
                  <a:lnTo>
                    <a:pt x="275590" y="55753"/>
                  </a:lnTo>
                  <a:lnTo>
                    <a:pt x="275590" y="45085"/>
                  </a:lnTo>
                  <a:lnTo>
                    <a:pt x="294005" y="45085"/>
                  </a:lnTo>
                  <a:lnTo>
                    <a:pt x="296164" y="46863"/>
                  </a:lnTo>
                  <a:lnTo>
                    <a:pt x="296164" y="1397"/>
                  </a:lnTo>
                  <a:lnTo>
                    <a:pt x="294005" y="1397"/>
                  </a:lnTo>
                  <a:lnTo>
                    <a:pt x="294005" y="23368"/>
                  </a:lnTo>
                  <a:lnTo>
                    <a:pt x="294005" y="28575"/>
                  </a:lnTo>
                  <a:lnTo>
                    <a:pt x="291846" y="30226"/>
                  </a:lnTo>
                  <a:lnTo>
                    <a:pt x="275590" y="30226"/>
                  </a:lnTo>
                  <a:lnTo>
                    <a:pt x="275590" y="20066"/>
                  </a:lnTo>
                  <a:lnTo>
                    <a:pt x="289814" y="20066"/>
                  </a:lnTo>
                  <a:lnTo>
                    <a:pt x="291465" y="20447"/>
                  </a:lnTo>
                  <a:lnTo>
                    <a:pt x="293497" y="22098"/>
                  </a:lnTo>
                  <a:lnTo>
                    <a:pt x="294005" y="23368"/>
                  </a:lnTo>
                  <a:lnTo>
                    <a:pt x="294005" y="1397"/>
                  </a:lnTo>
                  <a:lnTo>
                    <a:pt x="249174" y="1397"/>
                  </a:lnTo>
                  <a:lnTo>
                    <a:pt x="249174" y="74549"/>
                  </a:lnTo>
                  <a:lnTo>
                    <a:pt x="302514" y="74549"/>
                  </a:lnTo>
                  <a:lnTo>
                    <a:pt x="310134" y="72644"/>
                  </a:lnTo>
                  <a:lnTo>
                    <a:pt x="320675" y="65024"/>
                  </a:lnTo>
                  <a:lnTo>
                    <a:pt x="323342" y="59817"/>
                  </a:lnTo>
                  <a:lnTo>
                    <a:pt x="323342" y="55753"/>
                  </a:lnTo>
                  <a:lnTo>
                    <a:pt x="323342" y="44831"/>
                  </a:lnTo>
                  <a:close/>
                </a:path>
                <a:path w="509270" h="76200">
                  <a:moveTo>
                    <a:pt x="419354" y="74549"/>
                  </a:moveTo>
                  <a:lnTo>
                    <a:pt x="394335" y="36449"/>
                  </a:lnTo>
                  <a:lnTo>
                    <a:pt x="417830" y="1397"/>
                  </a:lnTo>
                  <a:lnTo>
                    <a:pt x="385953" y="1397"/>
                  </a:lnTo>
                  <a:lnTo>
                    <a:pt x="369951" y="27051"/>
                  </a:lnTo>
                  <a:lnTo>
                    <a:pt x="363474" y="27051"/>
                  </a:lnTo>
                  <a:lnTo>
                    <a:pt x="363474" y="1397"/>
                  </a:lnTo>
                  <a:lnTo>
                    <a:pt x="333248" y="1397"/>
                  </a:lnTo>
                  <a:lnTo>
                    <a:pt x="333248" y="74549"/>
                  </a:lnTo>
                  <a:lnTo>
                    <a:pt x="363474" y="74549"/>
                  </a:lnTo>
                  <a:lnTo>
                    <a:pt x="363474" y="50165"/>
                  </a:lnTo>
                  <a:lnTo>
                    <a:pt x="369189" y="50165"/>
                  </a:lnTo>
                  <a:lnTo>
                    <a:pt x="383794" y="74549"/>
                  </a:lnTo>
                  <a:lnTo>
                    <a:pt x="419354" y="74549"/>
                  </a:lnTo>
                  <a:close/>
                </a:path>
                <a:path w="509270" h="76200">
                  <a:moveTo>
                    <a:pt x="509143" y="1397"/>
                  </a:moveTo>
                  <a:lnTo>
                    <a:pt x="481330" y="1397"/>
                  </a:lnTo>
                  <a:lnTo>
                    <a:pt x="456057" y="34417"/>
                  </a:lnTo>
                  <a:lnTo>
                    <a:pt x="456057" y="1397"/>
                  </a:lnTo>
                  <a:lnTo>
                    <a:pt x="425958" y="1397"/>
                  </a:lnTo>
                  <a:lnTo>
                    <a:pt x="425958" y="74549"/>
                  </a:lnTo>
                  <a:lnTo>
                    <a:pt x="453898" y="74549"/>
                  </a:lnTo>
                  <a:lnTo>
                    <a:pt x="479044" y="41402"/>
                  </a:lnTo>
                  <a:lnTo>
                    <a:pt x="479044" y="74549"/>
                  </a:lnTo>
                  <a:lnTo>
                    <a:pt x="509143" y="74549"/>
                  </a:lnTo>
                  <a:lnTo>
                    <a:pt x="509143" y="13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6" name="object 9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808593" y="2920509"/>
            <a:ext cx="172859" cy="75801"/>
          </a:xfrm>
          <a:prstGeom prst="rect">
            <a:avLst/>
          </a:prstGeom>
        </p:spPr>
      </p:pic>
      <p:sp>
        <p:nvSpPr>
          <p:cNvPr id="97" name="object 97"/>
          <p:cNvSpPr/>
          <p:nvPr/>
        </p:nvSpPr>
        <p:spPr>
          <a:xfrm>
            <a:off x="9030843" y="2920491"/>
            <a:ext cx="633095" cy="102235"/>
          </a:xfrm>
          <a:custGeom>
            <a:avLst/>
            <a:gdLst/>
            <a:ahLst/>
            <a:cxnLst/>
            <a:rect l="l" t="t" r="r" b="b"/>
            <a:pathLst>
              <a:path w="633095" h="102235">
                <a:moveTo>
                  <a:pt x="86106" y="74422"/>
                </a:moveTo>
                <a:lnTo>
                  <a:pt x="61087" y="36322"/>
                </a:lnTo>
                <a:lnTo>
                  <a:pt x="84709" y="1397"/>
                </a:lnTo>
                <a:lnTo>
                  <a:pt x="52832" y="1397"/>
                </a:lnTo>
                <a:lnTo>
                  <a:pt x="36830" y="27051"/>
                </a:lnTo>
                <a:lnTo>
                  <a:pt x="30226" y="27051"/>
                </a:lnTo>
                <a:lnTo>
                  <a:pt x="30226" y="1397"/>
                </a:lnTo>
                <a:lnTo>
                  <a:pt x="0" y="1397"/>
                </a:lnTo>
                <a:lnTo>
                  <a:pt x="0" y="74422"/>
                </a:lnTo>
                <a:lnTo>
                  <a:pt x="30226" y="74422"/>
                </a:lnTo>
                <a:lnTo>
                  <a:pt x="30226" y="50165"/>
                </a:lnTo>
                <a:lnTo>
                  <a:pt x="35941" y="50165"/>
                </a:lnTo>
                <a:lnTo>
                  <a:pt x="50546" y="74422"/>
                </a:lnTo>
                <a:lnTo>
                  <a:pt x="86106" y="74422"/>
                </a:lnTo>
                <a:close/>
              </a:path>
              <a:path w="633095" h="102235">
                <a:moveTo>
                  <a:pt x="176784" y="29845"/>
                </a:moveTo>
                <a:lnTo>
                  <a:pt x="164084" y="7366"/>
                </a:lnTo>
                <a:lnTo>
                  <a:pt x="153924" y="1524"/>
                </a:lnTo>
                <a:lnTo>
                  <a:pt x="147955" y="0"/>
                </a:lnTo>
                <a:lnTo>
                  <a:pt x="146304" y="0"/>
                </a:lnTo>
                <a:lnTo>
                  <a:pt x="146304" y="33401"/>
                </a:lnTo>
                <a:lnTo>
                  <a:pt x="146304" y="42545"/>
                </a:lnTo>
                <a:lnTo>
                  <a:pt x="145161" y="46101"/>
                </a:lnTo>
                <a:lnTo>
                  <a:pt x="140716" y="51054"/>
                </a:lnTo>
                <a:lnTo>
                  <a:pt x="137795" y="52324"/>
                </a:lnTo>
                <a:lnTo>
                  <a:pt x="130937" y="52324"/>
                </a:lnTo>
                <a:lnTo>
                  <a:pt x="128016" y="51054"/>
                </a:lnTo>
                <a:lnTo>
                  <a:pt x="123571" y="46101"/>
                </a:lnTo>
                <a:lnTo>
                  <a:pt x="122428" y="42545"/>
                </a:lnTo>
                <a:lnTo>
                  <a:pt x="122428" y="33401"/>
                </a:lnTo>
                <a:lnTo>
                  <a:pt x="123571" y="29845"/>
                </a:lnTo>
                <a:lnTo>
                  <a:pt x="128016" y="24765"/>
                </a:lnTo>
                <a:lnTo>
                  <a:pt x="130937" y="23495"/>
                </a:lnTo>
                <a:lnTo>
                  <a:pt x="137795" y="23495"/>
                </a:lnTo>
                <a:lnTo>
                  <a:pt x="140716" y="24765"/>
                </a:lnTo>
                <a:lnTo>
                  <a:pt x="145161" y="29845"/>
                </a:lnTo>
                <a:lnTo>
                  <a:pt x="146304" y="33401"/>
                </a:lnTo>
                <a:lnTo>
                  <a:pt x="146304" y="0"/>
                </a:lnTo>
                <a:lnTo>
                  <a:pt x="132588" y="0"/>
                </a:lnTo>
                <a:lnTo>
                  <a:pt x="125857" y="2413"/>
                </a:lnTo>
                <a:lnTo>
                  <a:pt x="121539" y="7366"/>
                </a:lnTo>
                <a:lnTo>
                  <a:pt x="121539" y="1524"/>
                </a:lnTo>
                <a:lnTo>
                  <a:pt x="92837" y="1524"/>
                </a:lnTo>
                <a:lnTo>
                  <a:pt x="92837" y="100457"/>
                </a:lnTo>
                <a:lnTo>
                  <a:pt x="123063" y="100457"/>
                </a:lnTo>
                <a:lnTo>
                  <a:pt x="123063" y="69469"/>
                </a:lnTo>
                <a:lnTo>
                  <a:pt x="127254" y="73660"/>
                </a:lnTo>
                <a:lnTo>
                  <a:pt x="133477" y="75819"/>
                </a:lnTo>
                <a:lnTo>
                  <a:pt x="147955" y="75819"/>
                </a:lnTo>
                <a:lnTo>
                  <a:pt x="155333" y="69469"/>
                </a:lnTo>
                <a:lnTo>
                  <a:pt x="175260" y="52324"/>
                </a:lnTo>
                <a:lnTo>
                  <a:pt x="176784" y="46101"/>
                </a:lnTo>
                <a:lnTo>
                  <a:pt x="176784" y="29845"/>
                </a:lnTo>
                <a:close/>
              </a:path>
              <a:path w="633095" h="102235">
                <a:moveTo>
                  <a:pt x="263525" y="29845"/>
                </a:moveTo>
                <a:lnTo>
                  <a:pt x="261747" y="23114"/>
                </a:lnTo>
                <a:lnTo>
                  <a:pt x="260096" y="20574"/>
                </a:lnTo>
                <a:lnTo>
                  <a:pt x="254508" y="11684"/>
                </a:lnTo>
                <a:lnTo>
                  <a:pt x="249682" y="7366"/>
                </a:lnTo>
                <a:lnTo>
                  <a:pt x="237490" y="1524"/>
                </a:lnTo>
                <a:lnTo>
                  <a:pt x="235331" y="1016"/>
                </a:lnTo>
                <a:lnTo>
                  <a:pt x="235331" y="30353"/>
                </a:lnTo>
                <a:lnTo>
                  <a:pt x="211836" y="30353"/>
                </a:lnTo>
                <a:lnTo>
                  <a:pt x="220472" y="20574"/>
                </a:lnTo>
                <a:lnTo>
                  <a:pt x="226695" y="20574"/>
                </a:lnTo>
                <a:lnTo>
                  <a:pt x="235331" y="30353"/>
                </a:lnTo>
                <a:lnTo>
                  <a:pt x="235331" y="1016"/>
                </a:lnTo>
                <a:lnTo>
                  <a:pt x="230632" y="0"/>
                </a:lnTo>
                <a:lnTo>
                  <a:pt x="215392" y="0"/>
                </a:lnTo>
                <a:lnTo>
                  <a:pt x="183642" y="24003"/>
                </a:lnTo>
                <a:lnTo>
                  <a:pt x="181991" y="29845"/>
                </a:lnTo>
                <a:lnTo>
                  <a:pt x="181864" y="30353"/>
                </a:lnTo>
                <a:lnTo>
                  <a:pt x="196088" y="67691"/>
                </a:lnTo>
                <a:lnTo>
                  <a:pt x="217297" y="75819"/>
                </a:lnTo>
                <a:lnTo>
                  <a:pt x="226060" y="75819"/>
                </a:lnTo>
                <a:lnTo>
                  <a:pt x="236093" y="75057"/>
                </a:lnTo>
                <a:lnTo>
                  <a:pt x="244729" y="72898"/>
                </a:lnTo>
                <a:lnTo>
                  <a:pt x="252095" y="69215"/>
                </a:lnTo>
                <a:lnTo>
                  <a:pt x="258064" y="64008"/>
                </a:lnTo>
                <a:lnTo>
                  <a:pt x="247523" y="53467"/>
                </a:lnTo>
                <a:lnTo>
                  <a:pt x="242316" y="48133"/>
                </a:lnTo>
                <a:lnTo>
                  <a:pt x="239649" y="50038"/>
                </a:lnTo>
                <a:lnTo>
                  <a:pt x="237109" y="51562"/>
                </a:lnTo>
                <a:lnTo>
                  <a:pt x="232918" y="53086"/>
                </a:lnTo>
                <a:lnTo>
                  <a:pt x="230251" y="53467"/>
                </a:lnTo>
                <a:lnTo>
                  <a:pt x="223266" y="53467"/>
                </a:lnTo>
                <a:lnTo>
                  <a:pt x="220218" y="52705"/>
                </a:lnTo>
                <a:lnTo>
                  <a:pt x="215138" y="49784"/>
                </a:lnTo>
                <a:lnTo>
                  <a:pt x="213360" y="47625"/>
                </a:lnTo>
                <a:lnTo>
                  <a:pt x="212344" y="45085"/>
                </a:lnTo>
                <a:lnTo>
                  <a:pt x="263131" y="45085"/>
                </a:lnTo>
                <a:lnTo>
                  <a:pt x="263525" y="38227"/>
                </a:lnTo>
                <a:lnTo>
                  <a:pt x="263525" y="30353"/>
                </a:lnTo>
                <a:lnTo>
                  <a:pt x="263525" y="29845"/>
                </a:lnTo>
                <a:close/>
              </a:path>
              <a:path w="633095" h="102235">
                <a:moveTo>
                  <a:pt x="365252" y="50800"/>
                </a:moveTo>
                <a:lnTo>
                  <a:pt x="355473" y="50800"/>
                </a:lnTo>
                <a:lnTo>
                  <a:pt x="355473" y="1397"/>
                </a:lnTo>
                <a:lnTo>
                  <a:pt x="325374" y="1397"/>
                </a:lnTo>
                <a:lnTo>
                  <a:pt x="325374" y="24892"/>
                </a:lnTo>
                <a:lnTo>
                  <a:pt x="325374" y="50800"/>
                </a:lnTo>
                <a:lnTo>
                  <a:pt x="305689" y="50800"/>
                </a:lnTo>
                <a:lnTo>
                  <a:pt x="310261" y="24892"/>
                </a:lnTo>
                <a:lnTo>
                  <a:pt x="325374" y="24892"/>
                </a:lnTo>
                <a:lnTo>
                  <a:pt x="325374" y="1397"/>
                </a:lnTo>
                <a:lnTo>
                  <a:pt x="283972" y="1397"/>
                </a:lnTo>
                <a:lnTo>
                  <a:pt x="282829" y="34798"/>
                </a:lnTo>
                <a:lnTo>
                  <a:pt x="281813" y="40640"/>
                </a:lnTo>
                <a:lnTo>
                  <a:pt x="278384" y="48768"/>
                </a:lnTo>
                <a:lnTo>
                  <a:pt x="275463" y="50800"/>
                </a:lnTo>
                <a:lnTo>
                  <a:pt x="268986" y="50800"/>
                </a:lnTo>
                <a:lnTo>
                  <a:pt x="268986" y="88900"/>
                </a:lnTo>
                <a:lnTo>
                  <a:pt x="296926" y="88900"/>
                </a:lnTo>
                <a:lnTo>
                  <a:pt x="296926" y="74422"/>
                </a:lnTo>
                <a:lnTo>
                  <a:pt x="337312" y="74422"/>
                </a:lnTo>
                <a:lnTo>
                  <a:pt x="337312" y="88900"/>
                </a:lnTo>
                <a:lnTo>
                  <a:pt x="365252" y="88900"/>
                </a:lnTo>
                <a:lnTo>
                  <a:pt x="365252" y="74422"/>
                </a:lnTo>
                <a:lnTo>
                  <a:pt x="365252" y="50800"/>
                </a:lnTo>
                <a:close/>
              </a:path>
              <a:path w="633095" h="102235">
                <a:moveTo>
                  <a:pt x="457200" y="1397"/>
                </a:moveTo>
                <a:lnTo>
                  <a:pt x="429387" y="1397"/>
                </a:lnTo>
                <a:lnTo>
                  <a:pt x="404114" y="34417"/>
                </a:lnTo>
                <a:lnTo>
                  <a:pt x="404114" y="1397"/>
                </a:lnTo>
                <a:lnTo>
                  <a:pt x="374142" y="1397"/>
                </a:lnTo>
                <a:lnTo>
                  <a:pt x="374142" y="74422"/>
                </a:lnTo>
                <a:lnTo>
                  <a:pt x="402082" y="74422"/>
                </a:lnTo>
                <a:lnTo>
                  <a:pt x="427101" y="41275"/>
                </a:lnTo>
                <a:lnTo>
                  <a:pt x="427101" y="74422"/>
                </a:lnTo>
                <a:lnTo>
                  <a:pt x="457200" y="74422"/>
                </a:lnTo>
                <a:lnTo>
                  <a:pt x="457200" y="1397"/>
                </a:lnTo>
                <a:close/>
              </a:path>
              <a:path w="633095" h="102235">
                <a:moveTo>
                  <a:pt x="540639" y="1397"/>
                </a:moveTo>
                <a:lnTo>
                  <a:pt x="465963" y="1397"/>
                </a:lnTo>
                <a:lnTo>
                  <a:pt x="465963" y="24892"/>
                </a:lnTo>
                <a:lnTo>
                  <a:pt x="488188" y="24892"/>
                </a:lnTo>
                <a:lnTo>
                  <a:pt x="488188" y="74422"/>
                </a:lnTo>
                <a:lnTo>
                  <a:pt x="518287" y="74422"/>
                </a:lnTo>
                <a:lnTo>
                  <a:pt x="518287" y="24892"/>
                </a:lnTo>
                <a:lnTo>
                  <a:pt x="540639" y="24892"/>
                </a:lnTo>
                <a:lnTo>
                  <a:pt x="540639" y="1397"/>
                </a:lnTo>
                <a:close/>
              </a:path>
              <a:path w="633095" h="102235">
                <a:moveTo>
                  <a:pt x="633095" y="1397"/>
                </a:moveTo>
                <a:lnTo>
                  <a:pt x="604393" y="1397"/>
                </a:lnTo>
                <a:lnTo>
                  <a:pt x="589026" y="40513"/>
                </a:lnTo>
                <a:lnTo>
                  <a:pt x="573913" y="1397"/>
                </a:lnTo>
                <a:lnTo>
                  <a:pt x="542925" y="1397"/>
                </a:lnTo>
                <a:lnTo>
                  <a:pt x="573659" y="75438"/>
                </a:lnTo>
                <a:lnTo>
                  <a:pt x="572008" y="77343"/>
                </a:lnTo>
                <a:lnTo>
                  <a:pt x="569468" y="78359"/>
                </a:lnTo>
                <a:lnTo>
                  <a:pt x="564388" y="78359"/>
                </a:lnTo>
                <a:lnTo>
                  <a:pt x="562610" y="77978"/>
                </a:lnTo>
                <a:lnTo>
                  <a:pt x="558673" y="76581"/>
                </a:lnTo>
                <a:lnTo>
                  <a:pt x="557022" y="75692"/>
                </a:lnTo>
                <a:lnTo>
                  <a:pt x="555498" y="74422"/>
                </a:lnTo>
                <a:lnTo>
                  <a:pt x="545465" y="95250"/>
                </a:lnTo>
                <a:lnTo>
                  <a:pt x="547878" y="97155"/>
                </a:lnTo>
                <a:lnTo>
                  <a:pt x="551180" y="98679"/>
                </a:lnTo>
                <a:lnTo>
                  <a:pt x="559435" y="101092"/>
                </a:lnTo>
                <a:lnTo>
                  <a:pt x="563626" y="101727"/>
                </a:lnTo>
                <a:lnTo>
                  <a:pt x="575945" y="101727"/>
                </a:lnTo>
                <a:lnTo>
                  <a:pt x="582930" y="99822"/>
                </a:lnTo>
                <a:lnTo>
                  <a:pt x="594360" y="92202"/>
                </a:lnTo>
                <a:lnTo>
                  <a:pt x="599186" y="85471"/>
                </a:lnTo>
                <a:lnTo>
                  <a:pt x="633095" y="1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800719" y="2430779"/>
            <a:ext cx="610235" cy="196215"/>
          </a:xfrm>
          <a:custGeom>
            <a:avLst/>
            <a:gdLst/>
            <a:ahLst/>
            <a:cxnLst/>
            <a:rect l="l" t="t" r="r" b="b"/>
            <a:pathLst>
              <a:path w="610234" h="196214">
                <a:moveTo>
                  <a:pt x="183134" y="110490"/>
                </a:moveTo>
                <a:lnTo>
                  <a:pt x="158242" y="110490"/>
                </a:lnTo>
                <a:lnTo>
                  <a:pt x="158242" y="81788"/>
                </a:lnTo>
                <a:lnTo>
                  <a:pt x="98933" y="81788"/>
                </a:lnTo>
                <a:lnTo>
                  <a:pt x="98933" y="110490"/>
                </a:lnTo>
                <a:lnTo>
                  <a:pt x="73533" y="110490"/>
                </a:lnTo>
                <a:lnTo>
                  <a:pt x="144145" y="4318"/>
                </a:lnTo>
                <a:lnTo>
                  <a:pt x="79375" y="4318"/>
                </a:lnTo>
                <a:lnTo>
                  <a:pt x="0" y="119253"/>
                </a:lnTo>
                <a:lnTo>
                  <a:pt x="0" y="159385"/>
                </a:lnTo>
                <a:lnTo>
                  <a:pt x="97028" y="159385"/>
                </a:lnTo>
                <a:lnTo>
                  <a:pt x="97028" y="191389"/>
                </a:lnTo>
                <a:lnTo>
                  <a:pt x="158242" y="191389"/>
                </a:lnTo>
                <a:lnTo>
                  <a:pt x="158242" y="159385"/>
                </a:lnTo>
                <a:lnTo>
                  <a:pt x="183134" y="159385"/>
                </a:lnTo>
                <a:lnTo>
                  <a:pt x="183134" y="110490"/>
                </a:lnTo>
                <a:close/>
              </a:path>
              <a:path w="610234" h="196214">
                <a:moveTo>
                  <a:pt x="361442" y="97917"/>
                </a:moveTo>
                <a:lnTo>
                  <a:pt x="355346" y="56896"/>
                </a:lnTo>
                <a:lnTo>
                  <a:pt x="320675" y="11684"/>
                </a:lnTo>
                <a:lnTo>
                  <a:pt x="298069" y="2540"/>
                </a:lnTo>
                <a:lnTo>
                  <a:pt x="298069" y="97917"/>
                </a:lnTo>
                <a:lnTo>
                  <a:pt x="296799" y="118618"/>
                </a:lnTo>
                <a:lnTo>
                  <a:pt x="292735" y="133350"/>
                </a:lnTo>
                <a:lnTo>
                  <a:pt x="286131" y="142240"/>
                </a:lnTo>
                <a:lnTo>
                  <a:pt x="276733" y="145161"/>
                </a:lnTo>
                <a:lnTo>
                  <a:pt x="267335" y="142240"/>
                </a:lnTo>
                <a:lnTo>
                  <a:pt x="260731" y="133350"/>
                </a:lnTo>
                <a:lnTo>
                  <a:pt x="256667" y="118618"/>
                </a:lnTo>
                <a:lnTo>
                  <a:pt x="255270" y="97917"/>
                </a:lnTo>
                <a:lnTo>
                  <a:pt x="256667" y="77216"/>
                </a:lnTo>
                <a:lnTo>
                  <a:pt x="260731" y="62357"/>
                </a:lnTo>
                <a:lnTo>
                  <a:pt x="267335" y="53467"/>
                </a:lnTo>
                <a:lnTo>
                  <a:pt x="276733" y="50546"/>
                </a:lnTo>
                <a:lnTo>
                  <a:pt x="286131" y="53467"/>
                </a:lnTo>
                <a:lnTo>
                  <a:pt x="292735" y="62357"/>
                </a:lnTo>
                <a:lnTo>
                  <a:pt x="296799" y="77216"/>
                </a:lnTo>
                <a:lnTo>
                  <a:pt x="298069" y="97917"/>
                </a:lnTo>
                <a:lnTo>
                  <a:pt x="298069" y="2540"/>
                </a:lnTo>
                <a:lnTo>
                  <a:pt x="288798" y="762"/>
                </a:lnTo>
                <a:lnTo>
                  <a:pt x="276733" y="0"/>
                </a:lnTo>
                <a:lnTo>
                  <a:pt x="264668" y="762"/>
                </a:lnTo>
                <a:lnTo>
                  <a:pt x="223647" y="18161"/>
                </a:lnTo>
                <a:lnTo>
                  <a:pt x="197993" y="56896"/>
                </a:lnTo>
                <a:lnTo>
                  <a:pt x="191897" y="97917"/>
                </a:lnTo>
                <a:lnTo>
                  <a:pt x="192659" y="112522"/>
                </a:lnTo>
                <a:lnTo>
                  <a:pt x="202819" y="150368"/>
                </a:lnTo>
                <a:lnTo>
                  <a:pt x="232664" y="184150"/>
                </a:lnTo>
                <a:lnTo>
                  <a:pt x="276733" y="195707"/>
                </a:lnTo>
                <a:lnTo>
                  <a:pt x="288798" y="194945"/>
                </a:lnTo>
                <a:lnTo>
                  <a:pt x="329692" y="177673"/>
                </a:lnTo>
                <a:lnTo>
                  <a:pt x="352806" y="145161"/>
                </a:lnTo>
                <a:lnTo>
                  <a:pt x="360807" y="112522"/>
                </a:lnTo>
                <a:lnTo>
                  <a:pt x="361442" y="97917"/>
                </a:lnTo>
                <a:close/>
              </a:path>
              <a:path w="610234" h="196214">
                <a:moveTo>
                  <a:pt x="472948" y="53721"/>
                </a:moveTo>
                <a:lnTo>
                  <a:pt x="472567" y="45847"/>
                </a:lnTo>
                <a:lnTo>
                  <a:pt x="471424" y="38608"/>
                </a:lnTo>
                <a:lnTo>
                  <a:pt x="469506" y="32258"/>
                </a:lnTo>
                <a:lnTo>
                  <a:pt x="469392" y="31877"/>
                </a:lnTo>
                <a:lnTo>
                  <a:pt x="466598" y="25654"/>
                </a:lnTo>
                <a:lnTo>
                  <a:pt x="434975" y="2794"/>
                </a:lnTo>
                <a:lnTo>
                  <a:pt x="434975" y="45593"/>
                </a:lnTo>
                <a:lnTo>
                  <a:pt x="434975" y="61976"/>
                </a:lnTo>
                <a:lnTo>
                  <a:pt x="433832" y="67818"/>
                </a:lnTo>
                <a:lnTo>
                  <a:pt x="429387" y="75184"/>
                </a:lnTo>
                <a:lnTo>
                  <a:pt x="426593" y="76962"/>
                </a:lnTo>
                <a:lnTo>
                  <a:pt x="419862" y="76962"/>
                </a:lnTo>
                <a:lnTo>
                  <a:pt x="417068" y="75184"/>
                </a:lnTo>
                <a:lnTo>
                  <a:pt x="412623" y="67818"/>
                </a:lnTo>
                <a:lnTo>
                  <a:pt x="411480" y="61976"/>
                </a:lnTo>
                <a:lnTo>
                  <a:pt x="411480" y="45593"/>
                </a:lnTo>
                <a:lnTo>
                  <a:pt x="412623" y="39624"/>
                </a:lnTo>
                <a:lnTo>
                  <a:pt x="417068" y="32258"/>
                </a:lnTo>
                <a:lnTo>
                  <a:pt x="419862" y="30480"/>
                </a:lnTo>
                <a:lnTo>
                  <a:pt x="426593" y="30480"/>
                </a:lnTo>
                <a:lnTo>
                  <a:pt x="429387" y="32258"/>
                </a:lnTo>
                <a:lnTo>
                  <a:pt x="433832" y="39624"/>
                </a:lnTo>
                <a:lnTo>
                  <a:pt x="434975" y="45593"/>
                </a:lnTo>
                <a:lnTo>
                  <a:pt x="434975" y="2794"/>
                </a:lnTo>
                <a:lnTo>
                  <a:pt x="430149" y="2032"/>
                </a:lnTo>
                <a:lnTo>
                  <a:pt x="423291" y="1651"/>
                </a:lnTo>
                <a:lnTo>
                  <a:pt x="416306" y="2032"/>
                </a:lnTo>
                <a:lnTo>
                  <a:pt x="379984" y="25654"/>
                </a:lnTo>
                <a:lnTo>
                  <a:pt x="373507" y="53721"/>
                </a:lnTo>
                <a:lnTo>
                  <a:pt x="374396" y="65278"/>
                </a:lnTo>
                <a:lnTo>
                  <a:pt x="394843" y="98044"/>
                </a:lnTo>
                <a:lnTo>
                  <a:pt x="423291" y="105918"/>
                </a:lnTo>
                <a:lnTo>
                  <a:pt x="433705" y="105029"/>
                </a:lnTo>
                <a:lnTo>
                  <a:pt x="468757" y="76962"/>
                </a:lnTo>
                <a:lnTo>
                  <a:pt x="472059" y="65278"/>
                </a:lnTo>
                <a:lnTo>
                  <a:pt x="472948" y="53721"/>
                </a:lnTo>
                <a:close/>
              </a:path>
              <a:path w="610234" h="196214">
                <a:moveTo>
                  <a:pt x="578358" y="4318"/>
                </a:moveTo>
                <a:lnTo>
                  <a:pt x="533146" y="4318"/>
                </a:lnTo>
                <a:lnTo>
                  <a:pt x="405384" y="191389"/>
                </a:lnTo>
                <a:lnTo>
                  <a:pt x="450469" y="191389"/>
                </a:lnTo>
                <a:lnTo>
                  <a:pt x="578358" y="4318"/>
                </a:lnTo>
                <a:close/>
              </a:path>
              <a:path w="610234" h="196214">
                <a:moveTo>
                  <a:pt x="610108" y="141986"/>
                </a:moveTo>
                <a:lnTo>
                  <a:pt x="593471" y="100076"/>
                </a:lnTo>
                <a:lnTo>
                  <a:pt x="572135" y="91059"/>
                </a:lnTo>
                <a:lnTo>
                  <a:pt x="572135" y="133731"/>
                </a:lnTo>
                <a:lnTo>
                  <a:pt x="572135" y="150114"/>
                </a:lnTo>
                <a:lnTo>
                  <a:pt x="570992" y="156083"/>
                </a:lnTo>
                <a:lnTo>
                  <a:pt x="566547" y="163449"/>
                </a:lnTo>
                <a:lnTo>
                  <a:pt x="563753" y="165227"/>
                </a:lnTo>
                <a:lnTo>
                  <a:pt x="557022" y="165227"/>
                </a:lnTo>
                <a:lnTo>
                  <a:pt x="554228" y="163449"/>
                </a:lnTo>
                <a:lnTo>
                  <a:pt x="549783" y="156083"/>
                </a:lnTo>
                <a:lnTo>
                  <a:pt x="548640" y="150114"/>
                </a:lnTo>
                <a:lnTo>
                  <a:pt x="548640" y="133731"/>
                </a:lnTo>
                <a:lnTo>
                  <a:pt x="549783" y="127889"/>
                </a:lnTo>
                <a:lnTo>
                  <a:pt x="554228" y="120523"/>
                </a:lnTo>
                <a:lnTo>
                  <a:pt x="557022" y="118745"/>
                </a:lnTo>
                <a:lnTo>
                  <a:pt x="563753" y="118745"/>
                </a:lnTo>
                <a:lnTo>
                  <a:pt x="566547" y="120523"/>
                </a:lnTo>
                <a:lnTo>
                  <a:pt x="570992" y="127889"/>
                </a:lnTo>
                <a:lnTo>
                  <a:pt x="572135" y="133731"/>
                </a:lnTo>
                <a:lnTo>
                  <a:pt x="572135" y="91059"/>
                </a:lnTo>
                <a:lnTo>
                  <a:pt x="567309" y="90170"/>
                </a:lnTo>
                <a:lnTo>
                  <a:pt x="560451" y="89789"/>
                </a:lnTo>
                <a:lnTo>
                  <a:pt x="553466" y="90170"/>
                </a:lnTo>
                <a:lnTo>
                  <a:pt x="517144" y="113919"/>
                </a:lnTo>
                <a:lnTo>
                  <a:pt x="510667" y="141986"/>
                </a:lnTo>
                <a:lnTo>
                  <a:pt x="511556" y="153543"/>
                </a:lnTo>
                <a:lnTo>
                  <a:pt x="532003" y="186309"/>
                </a:lnTo>
                <a:lnTo>
                  <a:pt x="560451" y="194056"/>
                </a:lnTo>
                <a:lnTo>
                  <a:pt x="570865" y="193294"/>
                </a:lnTo>
                <a:lnTo>
                  <a:pt x="605917" y="165227"/>
                </a:lnTo>
                <a:lnTo>
                  <a:pt x="606679" y="163703"/>
                </a:lnTo>
                <a:lnTo>
                  <a:pt x="609219" y="153543"/>
                </a:lnTo>
                <a:lnTo>
                  <a:pt x="610108" y="141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9" name="object 9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5564885" y="4978437"/>
            <a:ext cx="343585" cy="151599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6010275" y="4978400"/>
            <a:ext cx="918210" cy="151765"/>
            <a:chOff x="6010275" y="4978400"/>
            <a:chExt cx="918210" cy="151765"/>
          </a:xfrm>
        </p:grpSpPr>
        <p:pic>
          <p:nvPicPr>
            <p:cNvPr id="101" name="object 10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010275" y="4978438"/>
              <a:ext cx="376999" cy="151599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408928" y="4978399"/>
              <a:ext cx="519430" cy="151765"/>
            </a:xfrm>
            <a:custGeom>
              <a:avLst/>
              <a:gdLst/>
              <a:ahLst/>
              <a:cxnLst/>
              <a:rect l="l" t="t" r="r" b="b"/>
              <a:pathLst>
                <a:path w="519429" h="151764">
                  <a:moveTo>
                    <a:pt x="161544" y="2032"/>
                  </a:moveTo>
                  <a:lnTo>
                    <a:pt x="101346" y="2032"/>
                  </a:lnTo>
                  <a:lnTo>
                    <a:pt x="101346" y="54102"/>
                  </a:lnTo>
                  <a:lnTo>
                    <a:pt x="60198" y="54102"/>
                  </a:lnTo>
                  <a:lnTo>
                    <a:pt x="60198" y="2032"/>
                  </a:lnTo>
                  <a:lnTo>
                    <a:pt x="0" y="2032"/>
                  </a:lnTo>
                  <a:lnTo>
                    <a:pt x="0" y="54102"/>
                  </a:lnTo>
                  <a:lnTo>
                    <a:pt x="0" y="101092"/>
                  </a:lnTo>
                  <a:lnTo>
                    <a:pt x="0" y="149352"/>
                  </a:lnTo>
                  <a:lnTo>
                    <a:pt x="60198" y="149352"/>
                  </a:lnTo>
                  <a:lnTo>
                    <a:pt x="60198" y="101092"/>
                  </a:lnTo>
                  <a:lnTo>
                    <a:pt x="101346" y="101092"/>
                  </a:lnTo>
                  <a:lnTo>
                    <a:pt x="101346" y="149352"/>
                  </a:lnTo>
                  <a:lnTo>
                    <a:pt x="161544" y="149352"/>
                  </a:lnTo>
                  <a:lnTo>
                    <a:pt x="161544" y="101092"/>
                  </a:lnTo>
                  <a:lnTo>
                    <a:pt x="161544" y="54102"/>
                  </a:lnTo>
                  <a:lnTo>
                    <a:pt x="161544" y="2032"/>
                  </a:lnTo>
                  <a:close/>
                </a:path>
                <a:path w="519429" h="151764">
                  <a:moveTo>
                    <a:pt x="343662" y="75692"/>
                  </a:moveTo>
                  <a:lnTo>
                    <a:pt x="320040" y="19685"/>
                  </a:lnTo>
                  <a:lnTo>
                    <a:pt x="287274" y="3048"/>
                  </a:lnTo>
                  <a:lnTo>
                    <a:pt x="287274" y="60706"/>
                  </a:lnTo>
                  <a:lnTo>
                    <a:pt x="240144" y="60706"/>
                  </a:lnTo>
                  <a:lnTo>
                    <a:pt x="257429" y="41148"/>
                  </a:lnTo>
                  <a:lnTo>
                    <a:pt x="269875" y="41148"/>
                  </a:lnTo>
                  <a:lnTo>
                    <a:pt x="275082" y="42926"/>
                  </a:lnTo>
                  <a:lnTo>
                    <a:pt x="283337" y="49911"/>
                  </a:lnTo>
                  <a:lnTo>
                    <a:pt x="285877" y="54483"/>
                  </a:lnTo>
                  <a:lnTo>
                    <a:pt x="286004" y="54610"/>
                  </a:lnTo>
                  <a:lnTo>
                    <a:pt x="287274" y="60706"/>
                  </a:lnTo>
                  <a:lnTo>
                    <a:pt x="287274" y="3048"/>
                  </a:lnTo>
                  <a:lnTo>
                    <a:pt x="284353" y="2159"/>
                  </a:lnTo>
                  <a:lnTo>
                    <a:pt x="274929" y="736"/>
                  </a:lnTo>
                  <a:lnTo>
                    <a:pt x="276707" y="736"/>
                  </a:lnTo>
                  <a:lnTo>
                    <a:pt x="263144" y="0"/>
                  </a:lnTo>
                  <a:lnTo>
                    <a:pt x="250012" y="736"/>
                  </a:lnTo>
                  <a:lnTo>
                    <a:pt x="251129" y="736"/>
                  </a:lnTo>
                  <a:lnTo>
                    <a:pt x="240792" y="2413"/>
                  </a:lnTo>
                  <a:lnTo>
                    <a:pt x="203962" y="21209"/>
                  </a:lnTo>
                  <a:lnTo>
                    <a:pt x="183121" y="54483"/>
                  </a:lnTo>
                  <a:lnTo>
                    <a:pt x="180213" y="75692"/>
                  </a:lnTo>
                  <a:lnTo>
                    <a:pt x="180975" y="86233"/>
                  </a:lnTo>
                  <a:lnTo>
                    <a:pt x="197218" y="122936"/>
                  </a:lnTo>
                  <a:lnTo>
                    <a:pt x="232664" y="146177"/>
                  </a:lnTo>
                  <a:lnTo>
                    <a:pt x="268732" y="151638"/>
                  </a:lnTo>
                  <a:lnTo>
                    <a:pt x="288671" y="150114"/>
                  </a:lnTo>
                  <a:lnTo>
                    <a:pt x="305943" y="145669"/>
                  </a:lnTo>
                  <a:lnTo>
                    <a:pt x="320675" y="138430"/>
                  </a:lnTo>
                  <a:lnTo>
                    <a:pt x="332613" y="128016"/>
                  </a:lnTo>
                  <a:lnTo>
                    <a:pt x="311785" y="106934"/>
                  </a:lnTo>
                  <a:lnTo>
                    <a:pt x="301117" y="96266"/>
                  </a:lnTo>
                  <a:lnTo>
                    <a:pt x="295910" y="100203"/>
                  </a:lnTo>
                  <a:lnTo>
                    <a:pt x="291211" y="102997"/>
                  </a:lnTo>
                  <a:lnTo>
                    <a:pt x="282448" y="106172"/>
                  </a:lnTo>
                  <a:lnTo>
                    <a:pt x="276987" y="106934"/>
                  </a:lnTo>
                  <a:lnTo>
                    <a:pt x="263144" y="106934"/>
                  </a:lnTo>
                  <a:lnTo>
                    <a:pt x="256921" y="105537"/>
                  </a:lnTo>
                  <a:lnTo>
                    <a:pt x="246888" y="99568"/>
                  </a:lnTo>
                  <a:lnTo>
                    <a:pt x="243319" y="95377"/>
                  </a:lnTo>
                  <a:lnTo>
                    <a:pt x="241173" y="89789"/>
                  </a:lnTo>
                  <a:lnTo>
                    <a:pt x="342773" y="89789"/>
                  </a:lnTo>
                  <a:lnTo>
                    <a:pt x="343408" y="81280"/>
                  </a:lnTo>
                  <a:lnTo>
                    <a:pt x="343662" y="76581"/>
                  </a:lnTo>
                  <a:lnTo>
                    <a:pt x="343662" y="75692"/>
                  </a:lnTo>
                  <a:close/>
                </a:path>
                <a:path w="519429" h="151764">
                  <a:moveTo>
                    <a:pt x="519049" y="75692"/>
                  </a:moveTo>
                  <a:lnTo>
                    <a:pt x="518414" y="65024"/>
                  </a:lnTo>
                  <a:lnTo>
                    <a:pt x="518414" y="64135"/>
                  </a:lnTo>
                  <a:lnTo>
                    <a:pt x="517652" y="60706"/>
                  </a:lnTo>
                  <a:lnTo>
                    <a:pt x="516382" y="53594"/>
                  </a:lnTo>
                  <a:lnTo>
                    <a:pt x="495554" y="19685"/>
                  </a:lnTo>
                  <a:lnTo>
                    <a:pt x="462661" y="3048"/>
                  </a:lnTo>
                  <a:lnTo>
                    <a:pt x="462661" y="60706"/>
                  </a:lnTo>
                  <a:lnTo>
                    <a:pt x="415544" y="60706"/>
                  </a:lnTo>
                  <a:lnTo>
                    <a:pt x="432816" y="41148"/>
                  </a:lnTo>
                  <a:lnTo>
                    <a:pt x="445262" y="41148"/>
                  </a:lnTo>
                  <a:lnTo>
                    <a:pt x="450469" y="42926"/>
                  </a:lnTo>
                  <a:lnTo>
                    <a:pt x="458724" y="49911"/>
                  </a:lnTo>
                  <a:lnTo>
                    <a:pt x="461264" y="54483"/>
                  </a:lnTo>
                  <a:lnTo>
                    <a:pt x="461391" y="54610"/>
                  </a:lnTo>
                  <a:lnTo>
                    <a:pt x="462661" y="60706"/>
                  </a:lnTo>
                  <a:lnTo>
                    <a:pt x="462661" y="3048"/>
                  </a:lnTo>
                  <a:lnTo>
                    <a:pt x="459740" y="2159"/>
                  </a:lnTo>
                  <a:lnTo>
                    <a:pt x="450316" y="736"/>
                  </a:lnTo>
                  <a:lnTo>
                    <a:pt x="452094" y="736"/>
                  </a:lnTo>
                  <a:lnTo>
                    <a:pt x="438531" y="0"/>
                  </a:lnTo>
                  <a:lnTo>
                    <a:pt x="425399" y="736"/>
                  </a:lnTo>
                  <a:lnTo>
                    <a:pt x="426516" y="736"/>
                  </a:lnTo>
                  <a:lnTo>
                    <a:pt x="416179" y="2413"/>
                  </a:lnTo>
                  <a:lnTo>
                    <a:pt x="379349" y="21209"/>
                  </a:lnTo>
                  <a:lnTo>
                    <a:pt x="358521" y="54483"/>
                  </a:lnTo>
                  <a:lnTo>
                    <a:pt x="355600" y="75692"/>
                  </a:lnTo>
                  <a:lnTo>
                    <a:pt x="356362" y="86233"/>
                  </a:lnTo>
                  <a:lnTo>
                    <a:pt x="372618" y="122936"/>
                  </a:lnTo>
                  <a:lnTo>
                    <a:pt x="408051" y="146177"/>
                  </a:lnTo>
                  <a:lnTo>
                    <a:pt x="444119" y="151638"/>
                  </a:lnTo>
                  <a:lnTo>
                    <a:pt x="464058" y="150114"/>
                  </a:lnTo>
                  <a:lnTo>
                    <a:pt x="481457" y="145669"/>
                  </a:lnTo>
                  <a:lnTo>
                    <a:pt x="496062" y="138430"/>
                  </a:lnTo>
                  <a:lnTo>
                    <a:pt x="508127" y="128016"/>
                  </a:lnTo>
                  <a:lnTo>
                    <a:pt x="487172" y="106934"/>
                  </a:lnTo>
                  <a:lnTo>
                    <a:pt x="476504" y="96266"/>
                  </a:lnTo>
                  <a:lnTo>
                    <a:pt x="471297" y="100203"/>
                  </a:lnTo>
                  <a:lnTo>
                    <a:pt x="466598" y="102997"/>
                  </a:lnTo>
                  <a:lnTo>
                    <a:pt x="457835" y="106172"/>
                  </a:lnTo>
                  <a:lnTo>
                    <a:pt x="452501" y="106934"/>
                  </a:lnTo>
                  <a:lnTo>
                    <a:pt x="438531" y="106934"/>
                  </a:lnTo>
                  <a:lnTo>
                    <a:pt x="432308" y="105537"/>
                  </a:lnTo>
                  <a:lnTo>
                    <a:pt x="422275" y="99568"/>
                  </a:lnTo>
                  <a:lnTo>
                    <a:pt x="418719" y="95377"/>
                  </a:lnTo>
                  <a:lnTo>
                    <a:pt x="416687" y="89789"/>
                  </a:lnTo>
                  <a:lnTo>
                    <a:pt x="518287" y="89789"/>
                  </a:lnTo>
                  <a:lnTo>
                    <a:pt x="518795" y="81280"/>
                  </a:lnTo>
                  <a:lnTo>
                    <a:pt x="519049" y="76581"/>
                  </a:lnTo>
                  <a:lnTo>
                    <a:pt x="519049" y="75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/>
          <p:nvPr/>
        </p:nvSpPr>
        <p:spPr>
          <a:xfrm>
            <a:off x="5552059" y="5267705"/>
            <a:ext cx="765175" cy="234315"/>
          </a:xfrm>
          <a:custGeom>
            <a:avLst/>
            <a:gdLst/>
            <a:ahLst/>
            <a:cxnLst/>
            <a:rect l="l" t="t" r="r" b="b"/>
            <a:pathLst>
              <a:path w="765175" h="234314">
                <a:moveTo>
                  <a:pt x="95123" y="3556"/>
                </a:moveTo>
                <a:lnTo>
                  <a:pt x="0" y="3556"/>
                </a:lnTo>
                <a:lnTo>
                  <a:pt x="0" y="51816"/>
                </a:lnTo>
                <a:lnTo>
                  <a:pt x="32004" y="51816"/>
                </a:lnTo>
                <a:lnTo>
                  <a:pt x="32004" y="191516"/>
                </a:lnTo>
                <a:lnTo>
                  <a:pt x="95123" y="191516"/>
                </a:lnTo>
                <a:lnTo>
                  <a:pt x="95123" y="51816"/>
                </a:lnTo>
                <a:lnTo>
                  <a:pt x="95123" y="3556"/>
                </a:lnTo>
                <a:close/>
              </a:path>
              <a:path w="765175" h="234314">
                <a:moveTo>
                  <a:pt x="267843" y="142494"/>
                </a:moveTo>
                <a:lnTo>
                  <a:pt x="204724" y="142494"/>
                </a:lnTo>
                <a:lnTo>
                  <a:pt x="231521" y="118237"/>
                </a:lnTo>
                <a:lnTo>
                  <a:pt x="240284" y="109855"/>
                </a:lnTo>
                <a:lnTo>
                  <a:pt x="262001" y="73533"/>
                </a:lnTo>
                <a:lnTo>
                  <a:pt x="263652" y="58547"/>
                </a:lnTo>
                <a:lnTo>
                  <a:pt x="263017" y="50165"/>
                </a:lnTo>
                <a:lnTo>
                  <a:pt x="242443" y="16002"/>
                </a:lnTo>
                <a:lnTo>
                  <a:pt x="198755" y="508"/>
                </a:lnTo>
                <a:lnTo>
                  <a:pt x="187960" y="0"/>
                </a:lnTo>
                <a:lnTo>
                  <a:pt x="173863" y="762"/>
                </a:lnTo>
                <a:lnTo>
                  <a:pt x="128524" y="18034"/>
                </a:lnTo>
                <a:lnTo>
                  <a:pt x="106934" y="43307"/>
                </a:lnTo>
                <a:lnTo>
                  <a:pt x="154559" y="67183"/>
                </a:lnTo>
                <a:lnTo>
                  <a:pt x="157226" y="61595"/>
                </a:lnTo>
                <a:lnTo>
                  <a:pt x="161036" y="57277"/>
                </a:lnTo>
                <a:lnTo>
                  <a:pt x="170942" y="51308"/>
                </a:lnTo>
                <a:lnTo>
                  <a:pt x="176276" y="49784"/>
                </a:lnTo>
                <a:lnTo>
                  <a:pt x="187960" y="49784"/>
                </a:lnTo>
                <a:lnTo>
                  <a:pt x="192405" y="51054"/>
                </a:lnTo>
                <a:lnTo>
                  <a:pt x="198628" y="56261"/>
                </a:lnTo>
                <a:lnTo>
                  <a:pt x="200279" y="59817"/>
                </a:lnTo>
                <a:lnTo>
                  <a:pt x="200279" y="68199"/>
                </a:lnTo>
                <a:lnTo>
                  <a:pt x="199263" y="72009"/>
                </a:lnTo>
                <a:lnTo>
                  <a:pt x="195326" y="79883"/>
                </a:lnTo>
                <a:lnTo>
                  <a:pt x="191389" y="84582"/>
                </a:lnTo>
                <a:lnTo>
                  <a:pt x="117856" y="152654"/>
                </a:lnTo>
                <a:lnTo>
                  <a:pt x="117856" y="191516"/>
                </a:lnTo>
                <a:lnTo>
                  <a:pt x="267843" y="191516"/>
                </a:lnTo>
                <a:lnTo>
                  <a:pt x="267843" y="142494"/>
                </a:lnTo>
                <a:close/>
              </a:path>
              <a:path w="765175" h="234314">
                <a:moveTo>
                  <a:pt x="351536" y="159385"/>
                </a:moveTo>
                <a:lnTo>
                  <a:pt x="330327" y="127508"/>
                </a:lnTo>
                <a:lnTo>
                  <a:pt x="316230" y="125222"/>
                </a:lnTo>
                <a:lnTo>
                  <a:pt x="308864" y="125730"/>
                </a:lnTo>
                <a:lnTo>
                  <a:pt x="280924" y="159385"/>
                </a:lnTo>
                <a:lnTo>
                  <a:pt x="280924" y="166370"/>
                </a:lnTo>
                <a:lnTo>
                  <a:pt x="282448" y="172339"/>
                </a:lnTo>
                <a:lnTo>
                  <a:pt x="288544" y="182499"/>
                </a:lnTo>
                <a:lnTo>
                  <a:pt x="292862" y="186436"/>
                </a:lnTo>
                <a:lnTo>
                  <a:pt x="298323" y="189103"/>
                </a:lnTo>
                <a:lnTo>
                  <a:pt x="284988" y="234315"/>
                </a:lnTo>
                <a:lnTo>
                  <a:pt x="322453" y="234315"/>
                </a:lnTo>
                <a:lnTo>
                  <a:pt x="345567" y="184912"/>
                </a:lnTo>
                <a:lnTo>
                  <a:pt x="348488" y="177927"/>
                </a:lnTo>
                <a:lnTo>
                  <a:pt x="350901" y="168656"/>
                </a:lnTo>
                <a:lnTo>
                  <a:pt x="351536" y="164084"/>
                </a:lnTo>
                <a:lnTo>
                  <a:pt x="351536" y="159385"/>
                </a:lnTo>
                <a:close/>
              </a:path>
              <a:path w="765175" h="234314">
                <a:moveTo>
                  <a:pt x="526415" y="130302"/>
                </a:moveTo>
                <a:lnTo>
                  <a:pt x="525907" y="122682"/>
                </a:lnTo>
                <a:lnTo>
                  <a:pt x="525907" y="121666"/>
                </a:lnTo>
                <a:lnTo>
                  <a:pt x="524256" y="113919"/>
                </a:lnTo>
                <a:lnTo>
                  <a:pt x="524256" y="113538"/>
                </a:lnTo>
                <a:lnTo>
                  <a:pt x="501015" y="81915"/>
                </a:lnTo>
                <a:lnTo>
                  <a:pt x="465455" y="70485"/>
                </a:lnTo>
                <a:lnTo>
                  <a:pt x="465455" y="127254"/>
                </a:lnTo>
                <a:lnTo>
                  <a:pt x="465455" y="139065"/>
                </a:lnTo>
                <a:lnTo>
                  <a:pt x="463804" y="143383"/>
                </a:lnTo>
                <a:lnTo>
                  <a:pt x="463677" y="143637"/>
                </a:lnTo>
                <a:lnTo>
                  <a:pt x="456565" y="150495"/>
                </a:lnTo>
                <a:lnTo>
                  <a:pt x="451866" y="152146"/>
                </a:lnTo>
                <a:lnTo>
                  <a:pt x="440563" y="152146"/>
                </a:lnTo>
                <a:lnTo>
                  <a:pt x="435864" y="150495"/>
                </a:lnTo>
                <a:lnTo>
                  <a:pt x="428752" y="143637"/>
                </a:lnTo>
                <a:lnTo>
                  <a:pt x="426974" y="139065"/>
                </a:lnTo>
                <a:lnTo>
                  <a:pt x="426974" y="127254"/>
                </a:lnTo>
                <a:lnTo>
                  <a:pt x="428752" y="122682"/>
                </a:lnTo>
                <a:lnTo>
                  <a:pt x="435864" y="115697"/>
                </a:lnTo>
                <a:lnTo>
                  <a:pt x="440563" y="113919"/>
                </a:lnTo>
                <a:lnTo>
                  <a:pt x="451866" y="113919"/>
                </a:lnTo>
                <a:lnTo>
                  <a:pt x="456565" y="115697"/>
                </a:lnTo>
                <a:lnTo>
                  <a:pt x="463677" y="122682"/>
                </a:lnTo>
                <a:lnTo>
                  <a:pt x="465455" y="127254"/>
                </a:lnTo>
                <a:lnTo>
                  <a:pt x="465455" y="70485"/>
                </a:lnTo>
                <a:lnTo>
                  <a:pt x="425069" y="80772"/>
                </a:lnTo>
                <a:lnTo>
                  <a:pt x="427101" y="73787"/>
                </a:lnTo>
                <a:lnTo>
                  <a:pt x="457454" y="49530"/>
                </a:lnTo>
                <a:lnTo>
                  <a:pt x="456311" y="49530"/>
                </a:lnTo>
                <a:lnTo>
                  <a:pt x="465709" y="49022"/>
                </a:lnTo>
                <a:lnTo>
                  <a:pt x="475361" y="49530"/>
                </a:lnTo>
                <a:lnTo>
                  <a:pt x="484251" y="51435"/>
                </a:lnTo>
                <a:lnTo>
                  <a:pt x="492379" y="54483"/>
                </a:lnTo>
                <a:lnTo>
                  <a:pt x="499745" y="58801"/>
                </a:lnTo>
                <a:lnTo>
                  <a:pt x="504825" y="49022"/>
                </a:lnTo>
                <a:lnTo>
                  <a:pt x="522478" y="14732"/>
                </a:lnTo>
                <a:lnTo>
                  <a:pt x="516763" y="11430"/>
                </a:lnTo>
                <a:lnTo>
                  <a:pt x="510540" y="8509"/>
                </a:lnTo>
                <a:lnTo>
                  <a:pt x="472694" y="254"/>
                </a:lnTo>
                <a:lnTo>
                  <a:pt x="464439" y="0"/>
                </a:lnTo>
                <a:lnTo>
                  <a:pt x="449326" y="762"/>
                </a:lnTo>
                <a:lnTo>
                  <a:pt x="409956" y="12319"/>
                </a:lnTo>
                <a:lnTo>
                  <a:pt x="380746" y="37084"/>
                </a:lnTo>
                <a:lnTo>
                  <a:pt x="363982" y="73533"/>
                </a:lnTo>
                <a:lnTo>
                  <a:pt x="363855" y="73787"/>
                </a:lnTo>
                <a:lnTo>
                  <a:pt x="361442" y="88265"/>
                </a:lnTo>
                <a:lnTo>
                  <a:pt x="360680" y="103759"/>
                </a:lnTo>
                <a:lnTo>
                  <a:pt x="361188" y="113538"/>
                </a:lnTo>
                <a:lnTo>
                  <a:pt x="371856" y="154305"/>
                </a:lnTo>
                <a:lnTo>
                  <a:pt x="403352" y="185293"/>
                </a:lnTo>
                <a:lnTo>
                  <a:pt x="450469" y="195707"/>
                </a:lnTo>
                <a:lnTo>
                  <a:pt x="460883" y="195199"/>
                </a:lnTo>
                <a:lnTo>
                  <a:pt x="497205" y="183261"/>
                </a:lnTo>
                <a:lnTo>
                  <a:pt x="522605" y="152146"/>
                </a:lnTo>
                <a:lnTo>
                  <a:pt x="526415" y="131318"/>
                </a:lnTo>
                <a:lnTo>
                  <a:pt x="526415" y="130302"/>
                </a:lnTo>
                <a:close/>
              </a:path>
              <a:path w="765175" h="234314">
                <a:moveTo>
                  <a:pt x="628015" y="53721"/>
                </a:moveTo>
                <a:lnTo>
                  <a:pt x="590042" y="2921"/>
                </a:lnTo>
                <a:lnTo>
                  <a:pt x="590042" y="45593"/>
                </a:lnTo>
                <a:lnTo>
                  <a:pt x="590042" y="61976"/>
                </a:lnTo>
                <a:lnTo>
                  <a:pt x="588899" y="67945"/>
                </a:lnTo>
                <a:lnTo>
                  <a:pt x="584454" y="75184"/>
                </a:lnTo>
                <a:lnTo>
                  <a:pt x="581660" y="77089"/>
                </a:lnTo>
                <a:lnTo>
                  <a:pt x="574929" y="77089"/>
                </a:lnTo>
                <a:lnTo>
                  <a:pt x="572135" y="75184"/>
                </a:lnTo>
                <a:lnTo>
                  <a:pt x="567690" y="67945"/>
                </a:lnTo>
                <a:lnTo>
                  <a:pt x="566547" y="61976"/>
                </a:lnTo>
                <a:lnTo>
                  <a:pt x="566547" y="45593"/>
                </a:lnTo>
                <a:lnTo>
                  <a:pt x="567690" y="39624"/>
                </a:lnTo>
                <a:lnTo>
                  <a:pt x="572135" y="32385"/>
                </a:lnTo>
                <a:lnTo>
                  <a:pt x="574929" y="30480"/>
                </a:lnTo>
                <a:lnTo>
                  <a:pt x="581660" y="30480"/>
                </a:lnTo>
                <a:lnTo>
                  <a:pt x="584454" y="32385"/>
                </a:lnTo>
                <a:lnTo>
                  <a:pt x="588899" y="39624"/>
                </a:lnTo>
                <a:lnTo>
                  <a:pt x="590042" y="45593"/>
                </a:lnTo>
                <a:lnTo>
                  <a:pt x="590042" y="2921"/>
                </a:lnTo>
                <a:lnTo>
                  <a:pt x="585216" y="2032"/>
                </a:lnTo>
                <a:lnTo>
                  <a:pt x="578358" y="1651"/>
                </a:lnTo>
                <a:lnTo>
                  <a:pt x="571373" y="2032"/>
                </a:lnTo>
                <a:lnTo>
                  <a:pt x="534924" y="25654"/>
                </a:lnTo>
                <a:lnTo>
                  <a:pt x="528574" y="53721"/>
                </a:lnTo>
                <a:lnTo>
                  <a:pt x="529463" y="65278"/>
                </a:lnTo>
                <a:lnTo>
                  <a:pt x="549910" y="98044"/>
                </a:lnTo>
                <a:lnTo>
                  <a:pt x="578358" y="105918"/>
                </a:lnTo>
                <a:lnTo>
                  <a:pt x="588772" y="105029"/>
                </a:lnTo>
                <a:lnTo>
                  <a:pt x="623824" y="77089"/>
                </a:lnTo>
                <a:lnTo>
                  <a:pt x="627126" y="65278"/>
                </a:lnTo>
                <a:lnTo>
                  <a:pt x="628015" y="53721"/>
                </a:lnTo>
                <a:close/>
              </a:path>
              <a:path w="765175" h="234314">
                <a:moveTo>
                  <a:pt x="733425" y="4318"/>
                </a:moveTo>
                <a:lnTo>
                  <a:pt x="688213" y="4318"/>
                </a:lnTo>
                <a:lnTo>
                  <a:pt x="560324" y="191516"/>
                </a:lnTo>
                <a:lnTo>
                  <a:pt x="605536" y="191516"/>
                </a:lnTo>
                <a:lnTo>
                  <a:pt x="733425" y="4318"/>
                </a:lnTo>
                <a:close/>
              </a:path>
              <a:path w="765175" h="234314">
                <a:moveTo>
                  <a:pt x="765175" y="141986"/>
                </a:moveTo>
                <a:lnTo>
                  <a:pt x="748538" y="100076"/>
                </a:lnTo>
                <a:lnTo>
                  <a:pt x="727202" y="91059"/>
                </a:lnTo>
                <a:lnTo>
                  <a:pt x="727202" y="133858"/>
                </a:lnTo>
                <a:lnTo>
                  <a:pt x="727202" y="150241"/>
                </a:lnTo>
                <a:lnTo>
                  <a:pt x="726059" y="156083"/>
                </a:lnTo>
                <a:lnTo>
                  <a:pt x="721614" y="163449"/>
                </a:lnTo>
                <a:lnTo>
                  <a:pt x="718820" y="165227"/>
                </a:lnTo>
                <a:lnTo>
                  <a:pt x="712089" y="165227"/>
                </a:lnTo>
                <a:lnTo>
                  <a:pt x="709295" y="163449"/>
                </a:lnTo>
                <a:lnTo>
                  <a:pt x="704850" y="156083"/>
                </a:lnTo>
                <a:lnTo>
                  <a:pt x="703707" y="150241"/>
                </a:lnTo>
                <a:lnTo>
                  <a:pt x="703707" y="133858"/>
                </a:lnTo>
                <a:lnTo>
                  <a:pt x="704850" y="127889"/>
                </a:lnTo>
                <a:lnTo>
                  <a:pt x="709295" y="120523"/>
                </a:lnTo>
                <a:lnTo>
                  <a:pt x="712089" y="118745"/>
                </a:lnTo>
                <a:lnTo>
                  <a:pt x="718820" y="118745"/>
                </a:lnTo>
                <a:lnTo>
                  <a:pt x="721614" y="120523"/>
                </a:lnTo>
                <a:lnTo>
                  <a:pt x="726059" y="127889"/>
                </a:lnTo>
                <a:lnTo>
                  <a:pt x="727202" y="133858"/>
                </a:lnTo>
                <a:lnTo>
                  <a:pt x="727202" y="91059"/>
                </a:lnTo>
                <a:lnTo>
                  <a:pt x="722376" y="90297"/>
                </a:lnTo>
                <a:lnTo>
                  <a:pt x="715518" y="89916"/>
                </a:lnTo>
                <a:lnTo>
                  <a:pt x="708533" y="90297"/>
                </a:lnTo>
                <a:lnTo>
                  <a:pt x="672211" y="113919"/>
                </a:lnTo>
                <a:lnTo>
                  <a:pt x="665734" y="141986"/>
                </a:lnTo>
                <a:lnTo>
                  <a:pt x="666623" y="153543"/>
                </a:lnTo>
                <a:lnTo>
                  <a:pt x="687070" y="186309"/>
                </a:lnTo>
                <a:lnTo>
                  <a:pt x="715518" y="194183"/>
                </a:lnTo>
                <a:lnTo>
                  <a:pt x="725932" y="193294"/>
                </a:lnTo>
                <a:lnTo>
                  <a:pt x="760984" y="165227"/>
                </a:lnTo>
                <a:lnTo>
                  <a:pt x="764286" y="153543"/>
                </a:lnTo>
                <a:lnTo>
                  <a:pt x="765175" y="141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4" name="object 104"/>
          <p:cNvGrpSpPr/>
          <p:nvPr/>
        </p:nvGrpSpPr>
        <p:grpSpPr>
          <a:xfrm>
            <a:off x="5564885" y="5642102"/>
            <a:ext cx="1271270" cy="177800"/>
            <a:chOff x="5564885" y="5642102"/>
            <a:chExt cx="1271270" cy="177800"/>
          </a:xfrm>
        </p:grpSpPr>
        <p:sp>
          <p:nvSpPr>
            <p:cNvPr id="105" name="object 105"/>
            <p:cNvSpPr/>
            <p:nvPr/>
          </p:nvSpPr>
          <p:spPr>
            <a:xfrm>
              <a:off x="5564886" y="5642102"/>
              <a:ext cx="843280" cy="177800"/>
            </a:xfrm>
            <a:custGeom>
              <a:avLst/>
              <a:gdLst/>
              <a:ahLst/>
              <a:cxnLst/>
              <a:rect l="l" t="t" r="r" b="b"/>
              <a:pathLst>
                <a:path w="843279" h="177800">
                  <a:moveTo>
                    <a:pt x="127762" y="2540"/>
                  </a:moveTo>
                  <a:lnTo>
                    <a:pt x="0" y="2540"/>
                  </a:lnTo>
                  <a:lnTo>
                    <a:pt x="0" y="49530"/>
                  </a:lnTo>
                  <a:lnTo>
                    <a:pt x="0" y="148590"/>
                  </a:lnTo>
                  <a:lnTo>
                    <a:pt x="60071" y="148590"/>
                  </a:lnTo>
                  <a:lnTo>
                    <a:pt x="60071" y="49530"/>
                  </a:lnTo>
                  <a:lnTo>
                    <a:pt x="127762" y="49530"/>
                  </a:lnTo>
                  <a:lnTo>
                    <a:pt x="127762" y="2540"/>
                  </a:lnTo>
                  <a:close/>
                </a:path>
                <a:path w="843279" h="177800">
                  <a:moveTo>
                    <a:pt x="300228" y="75692"/>
                  </a:moveTo>
                  <a:lnTo>
                    <a:pt x="299593" y="66548"/>
                  </a:lnTo>
                  <a:lnTo>
                    <a:pt x="299593" y="65024"/>
                  </a:lnTo>
                  <a:lnTo>
                    <a:pt x="297561" y="54864"/>
                  </a:lnTo>
                  <a:lnTo>
                    <a:pt x="294767" y="46990"/>
                  </a:lnTo>
                  <a:lnTo>
                    <a:pt x="294132" y="45466"/>
                  </a:lnTo>
                  <a:lnTo>
                    <a:pt x="268351" y="14859"/>
                  </a:lnTo>
                  <a:lnTo>
                    <a:pt x="239014" y="2540"/>
                  </a:lnTo>
                  <a:lnTo>
                    <a:pt x="239014" y="66548"/>
                  </a:lnTo>
                  <a:lnTo>
                    <a:pt x="239014" y="84709"/>
                  </a:lnTo>
                  <a:lnTo>
                    <a:pt x="236728" y="91821"/>
                  </a:lnTo>
                  <a:lnTo>
                    <a:pt x="227838" y="101981"/>
                  </a:lnTo>
                  <a:lnTo>
                    <a:pt x="222123" y="104521"/>
                  </a:lnTo>
                  <a:lnTo>
                    <a:pt x="208280" y="104521"/>
                  </a:lnTo>
                  <a:lnTo>
                    <a:pt x="202565" y="101981"/>
                  </a:lnTo>
                  <a:lnTo>
                    <a:pt x="193675" y="91821"/>
                  </a:lnTo>
                  <a:lnTo>
                    <a:pt x="191389" y="84709"/>
                  </a:lnTo>
                  <a:lnTo>
                    <a:pt x="191389" y="66548"/>
                  </a:lnTo>
                  <a:lnTo>
                    <a:pt x="193675" y="59563"/>
                  </a:lnTo>
                  <a:lnTo>
                    <a:pt x="202565" y="49530"/>
                  </a:lnTo>
                  <a:lnTo>
                    <a:pt x="208280" y="46990"/>
                  </a:lnTo>
                  <a:lnTo>
                    <a:pt x="222123" y="46990"/>
                  </a:lnTo>
                  <a:lnTo>
                    <a:pt x="227838" y="49530"/>
                  </a:lnTo>
                  <a:lnTo>
                    <a:pt x="236728" y="59563"/>
                  </a:lnTo>
                  <a:lnTo>
                    <a:pt x="239014" y="66548"/>
                  </a:lnTo>
                  <a:lnTo>
                    <a:pt x="239014" y="2540"/>
                  </a:lnTo>
                  <a:lnTo>
                    <a:pt x="238506" y="2413"/>
                  </a:lnTo>
                  <a:lnTo>
                    <a:pt x="227203" y="635"/>
                  </a:lnTo>
                  <a:lnTo>
                    <a:pt x="215265" y="0"/>
                  </a:lnTo>
                  <a:lnTo>
                    <a:pt x="203327" y="635"/>
                  </a:lnTo>
                  <a:lnTo>
                    <a:pt x="162306" y="14859"/>
                  </a:lnTo>
                  <a:lnTo>
                    <a:pt x="136398" y="45466"/>
                  </a:lnTo>
                  <a:lnTo>
                    <a:pt x="130175" y="75692"/>
                  </a:lnTo>
                  <a:lnTo>
                    <a:pt x="130810" y="84709"/>
                  </a:lnTo>
                  <a:lnTo>
                    <a:pt x="147193" y="122936"/>
                  </a:lnTo>
                  <a:lnTo>
                    <a:pt x="181483" y="146050"/>
                  </a:lnTo>
                  <a:lnTo>
                    <a:pt x="215265" y="151638"/>
                  </a:lnTo>
                  <a:lnTo>
                    <a:pt x="227203" y="151003"/>
                  </a:lnTo>
                  <a:lnTo>
                    <a:pt x="268351" y="136525"/>
                  </a:lnTo>
                  <a:lnTo>
                    <a:pt x="294132" y="105918"/>
                  </a:lnTo>
                  <a:lnTo>
                    <a:pt x="294513" y="104521"/>
                  </a:lnTo>
                  <a:lnTo>
                    <a:pt x="299593" y="86360"/>
                  </a:lnTo>
                  <a:lnTo>
                    <a:pt x="300228" y="75692"/>
                  </a:lnTo>
                  <a:close/>
                </a:path>
                <a:path w="843279" h="177800">
                  <a:moveTo>
                    <a:pt x="497586" y="101600"/>
                  </a:moveTo>
                  <a:lnTo>
                    <a:pt x="478028" y="101600"/>
                  </a:lnTo>
                  <a:lnTo>
                    <a:pt x="478028" y="2667"/>
                  </a:lnTo>
                  <a:lnTo>
                    <a:pt x="417830" y="2667"/>
                  </a:lnTo>
                  <a:lnTo>
                    <a:pt x="417830" y="49784"/>
                  </a:lnTo>
                  <a:lnTo>
                    <a:pt x="417830" y="101600"/>
                  </a:lnTo>
                  <a:lnTo>
                    <a:pt x="378333" y="101600"/>
                  </a:lnTo>
                  <a:lnTo>
                    <a:pt x="381635" y="97282"/>
                  </a:lnTo>
                  <a:lnTo>
                    <a:pt x="383921" y="91948"/>
                  </a:lnTo>
                  <a:lnTo>
                    <a:pt x="387604" y="49784"/>
                  </a:lnTo>
                  <a:lnTo>
                    <a:pt x="417830" y="49784"/>
                  </a:lnTo>
                  <a:lnTo>
                    <a:pt x="417830" y="2667"/>
                  </a:lnTo>
                  <a:lnTo>
                    <a:pt x="335026" y="2667"/>
                  </a:lnTo>
                  <a:lnTo>
                    <a:pt x="333121" y="54229"/>
                  </a:lnTo>
                  <a:lnTo>
                    <a:pt x="332486" y="65151"/>
                  </a:lnTo>
                  <a:lnTo>
                    <a:pt x="317881" y="101600"/>
                  </a:lnTo>
                  <a:lnTo>
                    <a:pt x="305054" y="101600"/>
                  </a:lnTo>
                  <a:lnTo>
                    <a:pt x="305054" y="177800"/>
                  </a:lnTo>
                  <a:lnTo>
                    <a:pt x="360934" y="177800"/>
                  </a:lnTo>
                  <a:lnTo>
                    <a:pt x="360934" y="148971"/>
                  </a:lnTo>
                  <a:lnTo>
                    <a:pt x="441706" y="148971"/>
                  </a:lnTo>
                  <a:lnTo>
                    <a:pt x="441706" y="177800"/>
                  </a:lnTo>
                  <a:lnTo>
                    <a:pt x="497586" y="177800"/>
                  </a:lnTo>
                  <a:lnTo>
                    <a:pt x="497586" y="148971"/>
                  </a:lnTo>
                  <a:lnTo>
                    <a:pt x="497586" y="101600"/>
                  </a:lnTo>
                  <a:close/>
                </a:path>
                <a:path w="843279" h="177800">
                  <a:moveTo>
                    <a:pt x="675640" y="75692"/>
                  </a:moveTo>
                  <a:lnTo>
                    <a:pt x="675005" y="66548"/>
                  </a:lnTo>
                  <a:lnTo>
                    <a:pt x="675005" y="65024"/>
                  </a:lnTo>
                  <a:lnTo>
                    <a:pt x="672973" y="54864"/>
                  </a:lnTo>
                  <a:lnTo>
                    <a:pt x="634619" y="9652"/>
                  </a:lnTo>
                  <a:lnTo>
                    <a:pt x="614426" y="2540"/>
                  </a:lnTo>
                  <a:lnTo>
                    <a:pt x="614426" y="66548"/>
                  </a:lnTo>
                  <a:lnTo>
                    <a:pt x="614426" y="84709"/>
                  </a:lnTo>
                  <a:lnTo>
                    <a:pt x="612140" y="91821"/>
                  </a:lnTo>
                  <a:lnTo>
                    <a:pt x="603250" y="101981"/>
                  </a:lnTo>
                  <a:lnTo>
                    <a:pt x="597535" y="104521"/>
                  </a:lnTo>
                  <a:lnTo>
                    <a:pt x="583692" y="104521"/>
                  </a:lnTo>
                  <a:lnTo>
                    <a:pt x="577977" y="101981"/>
                  </a:lnTo>
                  <a:lnTo>
                    <a:pt x="569087" y="91821"/>
                  </a:lnTo>
                  <a:lnTo>
                    <a:pt x="566801" y="84709"/>
                  </a:lnTo>
                  <a:lnTo>
                    <a:pt x="566801" y="66548"/>
                  </a:lnTo>
                  <a:lnTo>
                    <a:pt x="569087" y="59563"/>
                  </a:lnTo>
                  <a:lnTo>
                    <a:pt x="577977" y="49530"/>
                  </a:lnTo>
                  <a:lnTo>
                    <a:pt x="583692" y="46990"/>
                  </a:lnTo>
                  <a:lnTo>
                    <a:pt x="597535" y="46990"/>
                  </a:lnTo>
                  <a:lnTo>
                    <a:pt x="603250" y="49530"/>
                  </a:lnTo>
                  <a:lnTo>
                    <a:pt x="612140" y="59563"/>
                  </a:lnTo>
                  <a:lnTo>
                    <a:pt x="614426" y="66548"/>
                  </a:lnTo>
                  <a:lnTo>
                    <a:pt x="614426" y="2540"/>
                  </a:lnTo>
                  <a:lnTo>
                    <a:pt x="613918" y="2413"/>
                  </a:lnTo>
                  <a:lnTo>
                    <a:pt x="602615" y="635"/>
                  </a:lnTo>
                  <a:lnTo>
                    <a:pt x="590550" y="0"/>
                  </a:lnTo>
                  <a:lnTo>
                    <a:pt x="578739" y="635"/>
                  </a:lnTo>
                  <a:lnTo>
                    <a:pt x="537718" y="14859"/>
                  </a:lnTo>
                  <a:lnTo>
                    <a:pt x="511683" y="45466"/>
                  </a:lnTo>
                  <a:lnTo>
                    <a:pt x="505587" y="75692"/>
                  </a:lnTo>
                  <a:lnTo>
                    <a:pt x="506222" y="84709"/>
                  </a:lnTo>
                  <a:lnTo>
                    <a:pt x="522605" y="122936"/>
                  </a:lnTo>
                  <a:lnTo>
                    <a:pt x="556895" y="146050"/>
                  </a:lnTo>
                  <a:lnTo>
                    <a:pt x="590550" y="151638"/>
                  </a:lnTo>
                  <a:lnTo>
                    <a:pt x="602615" y="151003"/>
                  </a:lnTo>
                  <a:lnTo>
                    <a:pt x="643763" y="136525"/>
                  </a:lnTo>
                  <a:lnTo>
                    <a:pt x="669544" y="105918"/>
                  </a:lnTo>
                  <a:lnTo>
                    <a:pt x="669925" y="104521"/>
                  </a:lnTo>
                  <a:lnTo>
                    <a:pt x="675005" y="86360"/>
                  </a:lnTo>
                  <a:lnTo>
                    <a:pt x="675640" y="75692"/>
                  </a:lnTo>
                  <a:close/>
                </a:path>
                <a:path w="843279" h="177800">
                  <a:moveTo>
                    <a:pt x="842772" y="106172"/>
                  </a:moveTo>
                  <a:lnTo>
                    <a:pt x="818642" y="72136"/>
                  </a:lnTo>
                  <a:lnTo>
                    <a:pt x="825119" y="68834"/>
                  </a:lnTo>
                  <a:lnTo>
                    <a:pt x="829945" y="64389"/>
                  </a:lnTo>
                  <a:lnTo>
                    <a:pt x="836803" y="53721"/>
                  </a:lnTo>
                  <a:lnTo>
                    <a:pt x="838454" y="47625"/>
                  </a:lnTo>
                  <a:lnTo>
                    <a:pt x="838327" y="40132"/>
                  </a:lnTo>
                  <a:lnTo>
                    <a:pt x="813181" y="8255"/>
                  </a:lnTo>
                  <a:lnTo>
                    <a:pt x="788416" y="3175"/>
                  </a:lnTo>
                  <a:lnTo>
                    <a:pt x="788416" y="93599"/>
                  </a:lnTo>
                  <a:lnTo>
                    <a:pt x="788416" y="107823"/>
                  </a:lnTo>
                  <a:lnTo>
                    <a:pt x="784098" y="111506"/>
                  </a:lnTo>
                  <a:lnTo>
                    <a:pt x="747268" y="111506"/>
                  </a:lnTo>
                  <a:lnTo>
                    <a:pt x="747268" y="90043"/>
                  </a:lnTo>
                  <a:lnTo>
                    <a:pt x="784098" y="90043"/>
                  </a:lnTo>
                  <a:lnTo>
                    <a:pt x="788416" y="93599"/>
                  </a:lnTo>
                  <a:lnTo>
                    <a:pt x="788416" y="3175"/>
                  </a:lnTo>
                  <a:lnTo>
                    <a:pt x="786803" y="3175"/>
                  </a:lnTo>
                  <a:lnTo>
                    <a:pt x="784225" y="3060"/>
                  </a:lnTo>
                  <a:lnTo>
                    <a:pt x="784225" y="46609"/>
                  </a:lnTo>
                  <a:lnTo>
                    <a:pt x="784225" y="56896"/>
                  </a:lnTo>
                  <a:lnTo>
                    <a:pt x="779780" y="60452"/>
                  </a:lnTo>
                  <a:lnTo>
                    <a:pt x="747268" y="60452"/>
                  </a:lnTo>
                  <a:lnTo>
                    <a:pt x="747268" y="40132"/>
                  </a:lnTo>
                  <a:lnTo>
                    <a:pt x="775716" y="40132"/>
                  </a:lnTo>
                  <a:lnTo>
                    <a:pt x="779018" y="40894"/>
                  </a:lnTo>
                  <a:lnTo>
                    <a:pt x="783209" y="44069"/>
                  </a:lnTo>
                  <a:lnTo>
                    <a:pt x="784225" y="46609"/>
                  </a:lnTo>
                  <a:lnTo>
                    <a:pt x="784225" y="3060"/>
                  </a:lnTo>
                  <a:lnTo>
                    <a:pt x="776478" y="2667"/>
                  </a:lnTo>
                  <a:lnTo>
                    <a:pt x="694309" y="2667"/>
                  </a:lnTo>
                  <a:lnTo>
                    <a:pt x="694309" y="148971"/>
                  </a:lnTo>
                  <a:lnTo>
                    <a:pt x="780669" y="148971"/>
                  </a:lnTo>
                  <a:lnTo>
                    <a:pt x="827024" y="137541"/>
                  </a:lnTo>
                  <a:lnTo>
                    <a:pt x="842137" y="111506"/>
                  </a:lnTo>
                  <a:lnTo>
                    <a:pt x="842772" y="106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427469" y="5644819"/>
              <a:ext cx="408292" cy="146253"/>
            </a:xfrm>
            <a:prstGeom prst="rect">
              <a:avLst/>
            </a:prstGeom>
          </p:spPr>
        </p:pic>
      </p:grpSp>
      <p:pic>
        <p:nvPicPr>
          <p:cNvPr id="107" name="object 10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231758" y="4320616"/>
            <a:ext cx="399719" cy="399719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8657208" y="190296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928"/>
                </a:lnTo>
              </a:path>
            </a:pathLst>
          </a:custGeom>
          <a:ln w="71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638540" y="4481829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927"/>
                </a:lnTo>
              </a:path>
            </a:pathLst>
          </a:custGeom>
          <a:ln w="71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85561" y="190296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928"/>
                </a:lnTo>
              </a:path>
            </a:pathLst>
          </a:custGeom>
          <a:ln w="71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85561" y="445312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927"/>
                </a:lnTo>
              </a:path>
            </a:pathLst>
          </a:custGeom>
          <a:ln w="71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4967604" y="1838515"/>
            <a:ext cx="360680" cy="445134"/>
            <a:chOff x="4967604" y="1838515"/>
            <a:chExt cx="360680" cy="445134"/>
          </a:xfrm>
        </p:grpSpPr>
        <p:pic>
          <p:nvPicPr>
            <p:cNvPr id="113" name="object 11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967604" y="2135047"/>
              <a:ext cx="360184" cy="14841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021960" y="1838515"/>
              <a:ext cx="256984" cy="287083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4967604" y="4402391"/>
            <a:ext cx="360680" cy="445134"/>
            <a:chOff x="4967604" y="4402391"/>
            <a:chExt cx="360680" cy="445134"/>
          </a:xfrm>
        </p:grpSpPr>
        <p:pic>
          <p:nvPicPr>
            <p:cNvPr id="116" name="object 11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967604" y="4698923"/>
              <a:ext cx="360184" cy="148412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021960" y="4402391"/>
              <a:ext cx="256984" cy="287083"/>
            </a:xfrm>
            <a:prstGeom prst="rect">
              <a:avLst/>
            </a:prstGeom>
          </p:spPr>
        </p:pic>
      </p:grpSp>
      <p:pic>
        <p:nvPicPr>
          <p:cNvPr id="118" name="object 11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245093" y="4698923"/>
            <a:ext cx="360184" cy="148412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8263890" y="2135047"/>
            <a:ext cx="360184" cy="148412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823951" y="4038987"/>
            <a:ext cx="209786" cy="24548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823951" y="3094360"/>
            <a:ext cx="209786" cy="24548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716254" y="1880323"/>
            <a:ext cx="373964" cy="154089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826534" y="5123739"/>
            <a:ext cx="211505" cy="25039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8280145" y="1814245"/>
            <a:ext cx="384124" cy="384124"/>
          </a:xfrm>
          <a:prstGeom prst="rect">
            <a:avLst/>
          </a:prstGeom>
        </p:spPr>
      </p:pic>
      <p:grpSp>
        <p:nvGrpSpPr>
          <p:cNvPr id="125" name="object 125"/>
          <p:cNvGrpSpPr/>
          <p:nvPr/>
        </p:nvGrpSpPr>
        <p:grpSpPr>
          <a:xfrm>
            <a:off x="739470" y="525525"/>
            <a:ext cx="892810" cy="272415"/>
            <a:chOff x="739470" y="525525"/>
            <a:chExt cx="892810" cy="272415"/>
          </a:xfrm>
        </p:grpSpPr>
        <p:sp>
          <p:nvSpPr>
            <p:cNvPr id="126" name="object 126"/>
            <p:cNvSpPr/>
            <p:nvPr/>
          </p:nvSpPr>
          <p:spPr>
            <a:xfrm>
              <a:off x="739470" y="525525"/>
              <a:ext cx="676910" cy="216535"/>
            </a:xfrm>
            <a:custGeom>
              <a:avLst/>
              <a:gdLst/>
              <a:ahLst/>
              <a:cxnLst/>
              <a:rect l="l" t="t" r="r" b="b"/>
              <a:pathLst>
                <a:path w="676910" h="216534">
                  <a:moveTo>
                    <a:pt x="70713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70713" y="213360"/>
                  </a:lnTo>
                  <a:lnTo>
                    <a:pt x="70713" y="0"/>
                  </a:lnTo>
                  <a:close/>
                </a:path>
                <a:path w="676910" h="216534">
                  <a:moveTo>
                    <a:pt x="275234" y="92964"/>
                  </a:moveTo>
                  <a:lnTo>
                    <a:pt x="245364" y="56642"/>
                  </a:lnTo>
                  <a:lnTo>
                    <a:pt x="207924" y="44450"/>
                  </a:lnTo>
                  <a:lnTo>
                    <a:pt x="193243" y="43561"/>
                  </a:lnTo>
                  <a:lnTo>
                    <a:pt x="179438" y="44196"/>
                  </a:lnTo>
                  <a:lnTo>
                    <a:pt x="142494" y="54483"/>
                  </a:lnTo>
                  <a:lnTo>
                    <a:pt x="107442" y="85217"/>
                  </a:lnTo>
                  <a:lnTo>
                    <a:pt x="94792" y="129794"/>
                  </a:lnTo>
                  <a:lnTo>
                    <a:pt x="95580" y="141986"/>
                  </a:lnTo>
                  <a:lnTo>
                    <a:pt x="114376" y="184023"/>
                  </a:lnTo>
                  <a:lnTo>
                    <a:pt x="154063" y="210185"/>
                  </a:lnTo>
                  <a:lnTo>
                    <a:pt x="193243" y="216408"/>
                  </a:lnTo>
                  <a:lnTo>
                    <a:pt x="207924" y="215519"/>
                  </a:lnTo>
                  <a:lnTo>
                    <a:pt x="245364" y="203327"/>
                  </a:lnTo>
                  <a:lnTo>
                    <a:pt x="275234" y="167005"/>
                  </a:lnTo>
                  <a:lnTo>
                    <a:pt x="221894" y="140843"/>
                  </a:lnTo>
                  <a:lnTo>
                    <a:pt x="216420" y="150368"/>
                  </a:lnTo>
                  <a:lnTo>
                    <a:pt x="209778" y="157226"/>
                  </a:lnTo>
                  <a:lnTo>
                    <a:pt x="201942" y="161417"/>
                  </a:lnTo>
                  <a:lnTo>
                    <a:pt x="192938" y="162687"/>
                  </a:lnTo>
                  <a:lnTo>
                    <a:pt x="184810" y="162687"/>
                  </a:lnTo>
                  <a:lnTo>
                    <a:pt x="164592" y="129794"/>
                  </a:lnTo>
                  <a:lnTo>
                    <a:pt x="164592" y="119507"/>
                  </a:lnTo>
                  <a:lnTo>
                    <a:pt x="167284" y="111379"/>
                  </a:lnTo>
                  <a:lnTo>
                    <a:pt x="178054" y="100076"/>
                  </a:lnTo>
                  <a:lnTo>
                    <a:pt x="184810" y="97155"/>
                  </a:lnTo>
                  <a:lnTo>
                    <a:pt x="192938" y="97155"/>
                  </a:lnTo>
                  <a:lnTo>
                    <a:pt x="201942" y="98552"/>
                  </a:lnTo>
                  <a:lnTo>
                    <a:pt x="209778" y="102743"/>
                  </a:lnTo>
                  <a:lnTo>
                    <a:pt x="216420" y="109601"/>
                  </a:lnTo>
                  <a:lnTo>
                    <a:pt x="221894" y="119126"/>
                  </a:lnTo>
                  <a:lnTo>
                    <a:pt x="275234" y="92964"/>
                  </a:lnTo>
                  <a:close/>
                </a:path>
                <a:path w="676910" h="216534">
                  <a:moveTo>
                    <a:pt x="490423" y="213360"/>
                  </a:moveTo>
                  <a:lnTo>
                    <a:pt x="433425" y="126492"/>
                  </a:lnTo>
                  <a:lnTo>
                    <a:pt x="487070" y="46609"/>
                  </a:lnTo>
                  <a:lnTo>
                    <a:pt x="414528" y="46609"/>
                  </a:lnTo>
                  <a:lnTo>
                    <a:pt x="377952" y="105156"/>
                  </a:lnTo>
                  <a:lnTo>
                    <a:pt x="363016" y="105156"/>
                  </a:lnTo>
                  <a:lnTo>
                    <a:pt x="363016" y="46609"/>
                  </a:lnTo>
                  <a:lnTo>
                    <a:pt x="294132" y="46609"/>
                  </a:lnTo>
                  <a:lnTo>
                    <a:pt x="294132" y="213360"/>
                  </a:lnTo>
                  <a:lnTo>
                    <a:pt x="363016" y="213360"/>
                  </a:lnTo>
                  <a:lnTo>
                    <a:pt x="363016" y="157861"/>
                  </a:lnTo>
                  <a:lnTo>
                    <a:pt x="376123" y="157861"/>
                  </a:lnTo>
                  <a:lnTo>
                    <a:pt x="409346" y="213360"/>
                  </a:lnTo>
                  <a:lnTo>
                    <a:pt x="490423" y="213360"/>
                  </a:lnTo>
                  <a:close/>
                </a:path>
                <a:path w="676910" h="216534">
                  <a:moveTo>
                    <a:pt x="676325" y="129794"/>
                  </a:moveTo>
                  <a:lnTo>
                    <a:pt x="675563" y="117602"/>
                  </a:lnTo>
                  <a:lnTo>
                    <a:pt x="675563" y="116713"/>
                  </a:lnTo>
                  <a:lnTo>
                    <a:pt x="674801" y="112776"/>
                  </a:lnTo>
                  <a:lnTo>
                    <a:pt x="657275" y="74041"/>
                  </a:lnTo>
                  <a:lnTo>
                    <a:pt x="620064" y="49276"/>
                  </a:lnTo>
                  <a:lnTo>
                    <a:pt x="612063" y="46990"/>
                  </a:lnTo>
                  <a:lnTo>
                    <a:pt x="612063" y="112776"/>
                  </a:lnTo>
                  <a:lnTo>
                    <a:pt x="558342" y="112776"/>
                  </a:lnTo>
                  <a:lnTo>
                    <a:pt x="578154" y="90551"/>
                  </a:lnTo>
                  <a:lnTo>
                    <a:pt x="592378" y="90551"/>
                  </a:lnTo>
                  <a:lnTo>
                    <a:pt x="598220" y="92456"/>
                  </a:lnTo>
                  <a:lnTo>
                    <a:pt x="607618" y="100457"/>
                  </a:lnTo>
                  <a:lnTo>
                    <a:pt x="610666" y="105791"/>
                  </a:lnTo>
                  <a:lnTo>
                    <a:pt x="612063" y="112776"/>
                  </a:lnTo>
                  <a:lnTo>
                    <a:pt x="612063" y="46990"/>
                  </a:lnTo>
                  <a:lnTo>
                    <a:pt x="608761" y="46101"/>
                  </a:lnTo>
                  <a:lnTo>
                    <a:pt x="598068" y="44323"/>
                  </a:lnTo>
                  <a:lnTo>
                    <a:pt x="600710" y="44323"/>
                  </a:lnTo>
                  <a:lnTo>
                    <a:pt x="584631" y="43561"/>
                  </a:lnTo>
                  <a:lnTo>
                    <a:pt x="568998" y="44323"/>
                  </a:lnTo>
                  <a:lnTo>
                    <a:pt x="570826" y="44323"/>
                  </a:lnTo>
                  <a:lnTo>
                    <a:pt x="559104" y="46355"/>
                  </a:lnTo>
                  <a:lnTo>
                    <a:pt x="517093" y="67691"/>
                  </a:lnTo>
                  <a:lnTo>
                    <a:pt x="496633" y="100457"/>
                  </a:lnTo>
                  <a:lnTo>
                    <a:pt x="490118" y="129794"/>
                  </a:lnTo>
                  <a:lnTo>
                    <a:pt x="490893" y="141859"/>
                  </a:lnTo>
                  <a:lnTo>
                    <a:pt x="527189" y="199136"/>
                  </a:lnTo>
                  <a:lnTo>
                    <a:pt x="562660" y="213614"/>
                  </a:lnTo>
                  <a:lnTo>
                    <a:pt x="590981" y="216408"/>
                  </a:lnTo>
                  <a:lnTo>
                    <a:pt x="613714" y="214757"/>
                  </a:lnTo>
                  <a:lnTo>
                    <a:pt x="633399" y="209677"/>
                  </a:lnTo>
                  <a:lnTo>
                    <a:pt x="650163" y="201295"/>
                  </a:lnTo>
                  <a:lnTo>
                    <a:pt x="663879" y="189611"/>
                  </a:lnTo>
                  <a:lnTo>
                    <a:pt x="639991" y="165481"/>
                  </a:lnTo>
                  <a:lnTo>
                    <a:pt x="627938" y="153289"/>
                  </a:lnTo>
                  <a:lnTo>
                    <a:pt x="621969" y="157734"/>
                  </a:lnTo>
                  <a:lnTo>
                    <a:pt x="616508" y="160909"/>
                  </a:lnTo>
                  <a:lnTo>
                    <a:pt x="606602" y="164592"/>
                  </a:lnTo>
                  <a:lnTo>
                    <a:pt x="600506" y="165481"/>
                  </a:lnTo>
                  <a:lnTo>
                    <a:pt x="584631" y="165481"/>
                  </a:lnTo>
                  <a:lnTo>
                    <a:pt x="577519" y="163830"/>
                  </a:lnTo>
                  <a:lnTo>
                    <a:pt x="566089" y="157099"/>
                  </a:lnTo>
                  <a:lnTo>
                    <a:pt x="562025" y="152273"/>
                  </a:lnTo>
                  <a:lnTo>
                    <a:pt x="559612" y="145923"/>
                  </a:lnTo>
                  <a:lnTo>
                    <a:pt x="675436" y="145923"/>
                  </a:lnTo>
                  <a:lnTo>
                    <a:pt x="676071" y="136271"/>
                  </a:lnTo>
                  <a:lnTo>
                    <a:pt x="676325" y="130810"/>
                  </a:lnTo>
                  <a:lnTo>
                    <a:pt x="676325" y="129794"/>
                  </a:lnTo>
                  <a:close/>
                </a:path>
              </a:pathLst>
            </a:custGeom>
            <a:solidFill>
              <a:srgbClr val="003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40561" y="569036"/>
              <a:ext cx="191719" cy="228904"/>
            </a:xfrm>
            <a:prstGeom prst="rect">
              <a:avLst/>
            </a:prstGeom>
          </p:spPr>
        </p:pic>
      </p:grpSp>
      <p:grpSp>
        <p:nvGrpSpPr>
          <p:cNvPr id="128" name="object 128"/>
          <p:cNvGrpSpPr/>
          <p:nvPr/>
        </p:nvGrpSpPr>
        <p:grpSpPr>
          <a:xfrm>
            <a:off x="1734057" y="505104"/>
            <a:ext cx="1064895" cy="265430"/>
            <a:chOff x="1734057" y="505104"/>
            <a:chExt cx="1064895" cy="265430"/>
          </a:xfrm>
        </p:grpSpPr>
        <p:pic>
          <p:nvPicPr>
            <p:cNvPr id="129" name="object 12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734057" y="569112"/>
              <a:ext cx="173100" cy="17282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935225" y="505104"/>
              <a:ext cx="189585" cy="233781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157094" y="572160"/>
              <a:ext cx="222504" cy="16672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399791" y="569112"/>
              <a:ext cx="173100" cy="17282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600832" y="572185"/>
              <a:ext cx="197510" cy="1978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" y="2539"/>
            <a:ext cx="10692765" cy="7557770"/>
            <a:chOff x="-190" y="2539"/>
            <a:chExt cx="10692765" cy="7557770"/>
          </a:xfrm>
        </p:grpSpPr>
        <p:sp>
          <p:nvSpPr>
            <p:cNvPr id="3" name="object 3"/>
            <p:cNvSpPr/>
            <p:nvPr/>
          </p:nvSpPr>
          <p:spPr>
            <a:xfrm>
              <a:off x="3563873" y="2539"/>
              <a:ext cx="3564254" cy="3778885"/>
            </a:xfrm>
            <a:custGeom>
              <a:avLst/>
              <a:gdLst/>
              <a:ahLst/>
              <a:cxnLst/>
              <a:rect l="l" t="t" r="r" b="b"/>
              <a:pathLst>
                <a:path w="3564254" h="3778885">
                  <a:moveTo>
                    <a:pt x="3564001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3564001" y="3778758"/>
                  </a:lnTo>
                  <a:lnTo>
                    <a:pt x="3564001" y="0"/>
                  </a:lnTo>
                  <a:close/>
                </a:path>
              </a:pathLst>
            </a:custGeom>
            <a:solidFill>
              <a:srgbClr val="093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90" y="2539"/>
              <a:ext cx="3564254" cy="3778885"/>
            </a:xfrm>
            <a:custGeom>
              <a:avLst/>
              <a:gdLst/>
              <a:ahLst/>
              <a:cxnLst/>
              <a:rect l="l" t="t" r="r" b="b"/>
              <a:pathLst>
                <a:path w="3564254" h="3778885">
                  <a:moveTo>
                    <a:pt x="3564001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3564001" y="3778758"/>
                  </a:lnTo>
                  <a:lnTo>
                    <a:pt x="3564001" y="0"/>
                  </a:lnTo>
                  <a:close/>
                </a:path>
              </a:pathLst>
            </a:custGeom>
            <a:solidFill>
              <a:srgbClr val="032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3873" y="3781241"/>
              <a:ext cx="3564254" cy="3778885"/>
            </a:xfrm>
            <a:custGeom>
              <a:avLst/>
              <a:gdLst/>
              <a:ahLst/>
              <a:cxnLst/>
              <a:rect l="l" t="t" r="r" b="b"/>
              <a:pathLst>
                <a:path w="3564254" h="3778884">
                  <a:moveTo>
                    <a:pt x="3564001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3564001" y="3778758"/>
                  </a:lnTo>
                  <a:lnTo>
                    <a:pt x="3564001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77" y="2539"/>
              <a:ext cx="10692765" cy="7557770"/>
            </a:xfrm>
            <a:custGeom>
              <a:avLst/>
              <a:gdLst/>
              <a:ahLst/>
              <a:cxnLst/>
              <a:rect l="l" t="t" r="r" b="b"/>
              <a:pathLst>
                <a:path w="10692765" h="7557770">
                  <a:moveTo>
                    <a:pt x="3563988" y="3778707"/>
                  </a:moveTo>
                  <a:lnTo>
                    <a:pt x="0" y="3778707"/>
                  </a:lnTo>
                  <a:lnTo>
                    <a:pt x="0" y="7557465"/>
                  </a:lnTo>
                  <a:lnTo>
                    <a:pt x="3563988" y="7557465"/>
                  </a:lnTo>
                  <a:lnTo>
                    <a:pt x="3563988" y="3778707"/>
                  </a:lnTo>
                  <a:close/>
                </a:path>
                <a:path w="10692765" h="7557770">
                  <a:moveTo>
                    <a:pt x="10692181" y="0"/>
                  </a:moveTo>
                  <a:lnTo>
                    <a:pt x="7128053" y="0"/>
                  </a:lnTo>
                  <a:lnTo>
                    <a:pt x="7128053" y="3778758"/>
                  </a:lnTo>
                  <a:lnTo>
                    <a:pt x="10692181" y="3778758"/>
                  </a:lnTo>
                  <a:lnTo>
                    <a:pt x="10692181" y="0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27874" y="3781241"/>
              <a:ext cx="3564254" cy="3778885"/>
            </a:xfrm>
            <a:custGeom>
              <a:avLst/>
              <a:gdLst/>
              <a:ahLst/>
              <a:cxnLst/>
              <a:rect l="l" t="t" r="r" b="b"/>
              <a:pathLst>
                <a:path w="3564254" h="3778884">
                  <a:moveTo>
                    <a:pt x="3564128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3564128" y="3778758"/>
                  </a:lnTo>
                  <a:lnTo>
                    <a:pt x="3564128" y="0"/>
                  </a:lnTo>
                  <a:close/>
                </a:path>
              </a:pathLst>
            </a:custGeom>
            <a:solidFill>
              <a:srgbClr val="F8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795" y="2257451"/>
              <a:ext cx="170383" cy="1103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5172" y="2285491"/>
              <a:ext cx="373824" cy="822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358" y="2285491"/>
              <a:ext cx="74430" cy="822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5480" y="2287220"/>
              <a:ext cx="70403" cy="787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2255" y="2287220"/>
              <a:ext cx="70862" cy="787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4583" y="2285491"/>
              <a:ext cx="74430" cy="822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67332" y="2258821"/>
              <a:ext cx="85725" cy="106680"/>
            </a:xfrm>
            <a:custGeom>
              <a:avLst/>
              <a:gdLst/>
              <a:ahLst/>
              <a:cxnLst/>
              <a:rect l="l" t="t" r="r" b="b"/>
              <a:pathLst>
                <a:path w="85725" h="106680">
                  <a:moveTo>
                    <a:pt x="85471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106680"/>
                  </a:lnTo>
                  <a:lnTo>
                    <a:pt x="12065" y="106680"/>
                  </a:lnTo>
                  <a:lnTo>
                    <a:pt x="12065" y="11430"/>
                  </a:lnTo>
                  <a:lnTo>
                    <a:pt x="73406" y="11430"/>
                  </a:lnTo>
                  <a:lnTo>
                    <a:pt x="73406" y="106680"/>
                  </a:lnTo>
                  <a:lnTo>
                    <a:pt x="85471" y="106680"/>
                  </a:lnTo>
                  <a:lnTo>
                    <a:pt x="85471" y="11430"/>
                  </a:lnTo>
                  <a:lnTo>
                    <a:pt x="8547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6171" y="2285491"/>
              <a:ext cx="82141" cy="822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79549" y="2254884"/>
              <a:ext cx="549275" cy="135890"/>
            </a:xfrm>
            <a:custGeom>
              <a:avLst/>
              <a:gdLst/>
              <a:ahLst/>
              <a:cxnLst/>
              <a:rect l="l" t="t" r="r" b="b"/>
              <a:pathLst>
                <a:path w="549275" h="135889">
                  <a:moveTo>
                    <a:pt x="79502" y="71501"/>
                  </a:moveTo>
                  <a:lnTo>
                    <a:pt x="67437" y="41148"/>
                  </a:lnTo>
                  <a:lnTo>
                    <a:pt x="67437" y="71501"/>
                  </a:lnTo>
                  <a:lnTo>
                    <a:pt x="67437" y="71882"/>
                  </a:lnTo>
                  <a:lnTo>
                    <a:pt x="65278" y="84201"/>
                  </a:lnTo>
                  <a:lnTo>
                    <a:pt x="65278" y="84709"/>
                  </a:lnTo>
                  <a:lnTo>
                    <a:pt x="59309" y="94234"/>
                  </a:lnTo>
                  <a:lnTo>
                    <a:pt x="50419" y="100203"/>
                  </a:lnTo>
                  <a:lnTo>
                    <a:pt x="39738" y="102235"/>
                  </a:lnTo>
                  <a:lnTo>
                    <a:pt x="29705" y="100203"/>
                  </a:lnTo>
                  <a:lnTo>
                    <a:pt x="29260" y="100203"/>
                  </a:lnTo>
                  <a:lnTo>
                    <a:pt x="23101" y="96012"/>
                  </a:lnTo>
                  <a:lnTo>
                    <a:pt x="19939" y="93853"/>
                  </a:lnTo>
                  <a:lnTo>
                    <a:pt x="13589" y="84201"/>
                  </a:lnTo>
                  <a:lnTo>
                    <a:pt x="11303" y="71882"/>
                  </a:lnTo>
                  <a:lnTo>
                    <a:pt x="11176" y="71501"/>
                  </a:lnTo>
                  <a:lnTo>
                    <a:pt x="39751" y="41148"/>
                  </a:lnTo>
                  <a:lnTo>
                    <a:pt x="50927" y="43307"/>
                  </a:lnTo>
                  <a:lnTo>
                    <a:pt x="50546" y="43307"/>
                  </a:lnTo>
                  <a:lnTo>
                    <a:pt x="59182" y="49403"/>
                  </a:lnTo>
                  <a:lnTo>
                    <a:pt x="65278" y="58928"/>
                  </a:lnTo>
                  <a:lnTo>
                    <a:pt x="67437" y="71501"/>
                  </a:lnTo>
                  <a:lnTo>
                    <a:pt x="67437" y="41148"/>
                  </a:lnTo>
                  <a:lnTo>
                    <a:pt x="55753" y="33401"/>
                  </a:lnTo>
                  <a:lnTo>
                    <a:pt x="41783" y="30607"/>
                  </a:lnTo>
                  <a:lnTo>
                    <a:pt x="31877" y="32004"/>
                  </a:lnTo>
                  <a:lnTo>
                    <a:pt x="23749" y="35941"/>
                  </a:lnTo>
                  <a:lnTo>
                    <a:pt x="17145" y="41529"/>
                  </a:lnTo>
                  <a:lnTo>
                    <a:pt x="11684" y="48133"/>
                  </a:lnTo>
                  <a:lnTo>
                    <a:pt x="11684" y="32258"/>
                  </a:lnTo>
                  <a:lnTo>
                    <a:pt x="0" y="32258"/>
                  </a:lnTo>
                  <a:lnTo>
                    <a:pt x="0" y="135509"/>
                  </a:lnTo>
                  <a:lnTo>
                    <a:pt x="11684" y="135509"/>
                  </a:lnTo>
                  <a:lnTo>
                    <a:pt x="11684" y="96012"/>
                  </a:lnTo>
                  <a:lnTo>
                    <a:pt x="16891" y="102362"/>
                  </a:lnTo>
                  <a:lnTo>
                    <a:pt x="23495" y="107696"/>
                  </a:lnTo>
                  <a:lnTo>
                    <a:pt x="31877" y="111379"/>
                  </a:lnTo>
                  <a:lnTo>
                    <a:pt x="41783" y="112776"/>
                  </a:lnTo>
                  <a:lnTo>
                    <a:pt x="55753" y="109982"/>
                  </a:lnTo>
                  <a:lnTo>
                    <a:pt x="66992" y="102362"/>
                  </a:lnTo>
                  <a:lnTo>
                    <a:pt x="67818" y="101854"/>
                  </a:lnTo>
                  <a:lnTo>
                    <a:pt x="76327" y="89027"/>
                  </a:lnTo>
                  <a:lnTo>
                    <a:pt x="79502" y="71882"/>
                  </a:lnTo>
                  <a:lnTo>
                    <a:pt x="79502" y="71501"/>
                  </a:lnTo>
                  <a:close/>
                </a:path>
                <a:path w="549275" h="135889">
                  <a:moveTo>
                    <a:pt x="162941" y="32258"/>
                  </a:moveTo>
                  <a:lnTo>
                    <a:pt x="88011" y="32258"/>
                  </a:lnTo>
                  <a:lnTo>
                    <a:pt x="88011" y="42799"/>
                  </a:lnTo>
                  <a:lnTo>
                    <a:pt x="119507" y="42799"/>
                  </a:lnTo>
                  <a:lnTo>
                    <a:pt x="119507" y="111125"/>
                  </a:lnTo>
                  <a:lnTo>
                    <a:pt x="131318" y="111125"/>
                  </a:lnTo>
                  <a:lnTo>
                    <a:pt x="131318" y="42799"/>
                  </a:lnTo>
                  <a:lnTo>
                    <a:pt x="162941" y="42799"/>
                  </a:lnTo>
                  <a:lnTo>
                    <a:pt x="162941" y="32258"/>
                  </a:lnTo>
                  <a:close/>
                </a:path>
                <a:path w="549275" h="135889">
                  <a:moveTo>
                    <a:pt x="280543" y="71501"/>
                  </a:moveTo>
                  <a:lnTo>
                    <a:pt x="277368" y="56388"/>
                  </a:lnTo>
                  <a:lnTo>
                    <a:pt x="277368" y="56134"/>
                  </a:lnTo>
                  <a:lnTo>
                    <a:pt x="268605" y="44704"/>
                  </a:lnTo>
                  <a:lnTo>
                    <a:pt x="268605" y="71882"/>
                  </a:lnTo>
                  <a:lnTo>
                    <a:pt x="266217" y="83566"/>
                  </a:lnTo>
                  <a:lnTo>
                    <a:pt x="259334" y="92710"/>
                  </a:lnTo>
                  <a:lnTo>
                    <a:pt x="247650" y="98806"/>
                  </a:lnTo>
                  <a:lnTo>
                    <a:pt x="231140" y="101219"/>
                  </a:lnTo>
                  <a:lnTo>
                    <a:pt x="231140" y="42418"/>
                  </a:lnTo>
                  <a:lnTo>
                    <a:pt x="266319" y="60198"/>
                  </a:lnTo>
                  <a:lnTo>
                    <a:pt x="268528" y="71501"/>
                  </a:lnTo>
                  <a:lnTo>
                    <a:pt x="268605" y="44704"/>
                  </a:lnTo>
                  <a:lnTo>
                    <a:pt x="267970" y="43942"/>
                  </a:lnTo>
                  <a:lnTo>
                    <a:pt x="265303" y="42418"/>
                  </a:lnTo>
                  <a:lnTo>
                    <a:pt x="252603" y="35433"/>
                  </a:lnTo>
                  <a:lnTo>
                    <a:pt x="231267" y="32004"/>
                  </a:lnTo>
                  <a:lnTo>
                    <a:pt x="231267" y="0"/>
                  </a:lnTo>
                  <a:lnTo>
                    <a:pt x="219837" y="0"/>
                  </a:lnTo>
                  <a:lnTo>
                    <a:pt x="219837" y="42418"/>
                  </a:lnTo>
                  <a:lnTo>
                    <a:pt x="219837" y="101219"/>
                  </a:lnTo>
                  <a:lnTo>
                    <a:pt x="203708" y="98806"/>
                  </a:lnTo>
                  <a:lnTo>
                    <a:pt x="192024" y="92710"/>
                  </a:lnTo>
                  <a:lnTo>
                    <a:pt x="191897" y="92710"/>
                  </a:lnTo>
                  <a:lnTo>
                    <a:pt x="184912" y="83566"/>
                  </a:lnTo>
                  <a:lnTo>
                    <a:pt x="182499" y="71882"/>
                  </a:lnTo>
                  <a:lnTo>
                    <a:pt x="182499" y="71501"/>
                  </a:lnTo>
                  <a:lnTo>
                    <a:pt x="219837" y="42418"/>
                  </a:lnTo>
                  <a:lnTo>
                    <a:pt x="219837" y="0"/>
                  </a:lnTo>
                  <a:lnTo>
                    <a:pt x="219710" y="0"/>
                  </a:lnTo>
                  <a:lnTo>
                    <a:pt x="219710" y="32004"/>
                  </a:lnTo>
                  <a:lnTo>
                    <a:pt x="198501" y="35433"/>
                  </a:lnTo>
                  <a:lnTo>
                    <a:pt x="183134" y="43942"/>
                  </a:lnTo>
                  <a:lnTo>
                    <a:pt x="173609" y="56388"/>
                  </a:lnTo>
                  <a:lnTo>
                    <a:pt x="170561" y="71501"/>
                  </a:lnTo>
                  <a:lnTo>
                    <a:pt x="170434" y="71882"/>
                  </a:lnTo>
                  <a:lnTo>
                    <a:pt x="173609" y="87122"/>
                  </a:lnTo>
                  <a:lnTo>
                    <a:pt x="173609" y="87376"/>
                  </a:lnTo>
                  <a:lnTo>
                    <a:pt x="182905" y="99695"/>
                  </a:lnTo>
                  <a:lnTo>
                    <a:pt x="183007" y="99822"/>
                  </a:lnTo>
                  <a:lnTo>
                    <a:pt x="198374" y="108331"/>
                  </a:lnTo>
                  <a:lnTo>
                    <a:pt x="219710" y="111506"/>
                  </a:lnTo>
                  <a:lnTo>
                    <a:pt x="219710" y="135509"/>
                  </a:lnTo>
                  <a:lnTo>
                    <a:pt x="231267" y="135509"/>
                  </a:lnTo>
                  <a:lnTo>
                    <a:pt x="231267" y="111506"/>
                  </a:lnTo>
                  <a:lnTo>
                    <a:pt x="251968" y="108331"/>
                  </a:lnTo>
                  <a:lnTo>
                    <a:pt x="252222" y="108331"/>
                  </a:lnTo>
                  <a:lnTo>
                    <a:pt x="265049" y="101219"/>
                  </a:lnTo>
                  <a:lnTo>
                    <a:pt x="267843" y="99695"/>
                  </a:lnTo>
                  <a:lnTo>
                    <a:pt x="277241" y="87122"/>
                  </a:lnTo>
                  <a:lnTo>
                    <a:pt x="280416" y="71882"/>
                  </a:lnTo>
                  <a:lnTo>
                    <a:pt x="280543" y="71501"/>
                  </a:lnTo>
                  <a:close/>
                </a:path>
                <a:path w="549275" h="135889">
                  <a:moveTo>
                    <a:pt x="371221" y="71628"/>
                  </a:moveTo>
                  <a:lnTo>
                    <a:pt x="370573" y="67310"/>
                  </a:lnTo>
                  <a:lnTo>
                    <a:pt x="369062" y="57150"/>
                  </a:lnTo>
                  <a:lnTo>
                    <a:pt x="368935" y="56769"/>
                  </a:lnTo>
                  <a:lnTo>
                    <a:pt x="368935" y="56007"/>
                  </a:lnTo>
                  <a:lnTo>
                    <a:pt x="361696" y="42799"/>
                  </a:lnTo>
                  <a:lnTo>
                    <a:pt x="359410" y="41021"/>
                  </a:lnTo>
                  <a:lnTo>
                    <a:pt x="359410" y="67310"/>
                  </a:lnTo>
                  <a:lnTo>
                    <a:pt x="308737" y="67310"/>
                  </a:lnTo>
                  <a:lnTo>
                    <a:pt x="311277" y="57150"/>
                  </a:lnTo>
                  <a:lnTo>
                    <a:pt x="311404" y="56769"/>
                  </a:lnTo>
                  <a:lnTo>
                    <a:pt x="316865" y="48260"/>
                  </a:lnTo>
                  <a:lnTo>
                    <a:pt x="324358" y="42799"/>
                  </a:lnTo>
                  <a:lnTo>
                    <a:pt x="323596" y="42799"/>
                  </a:lnTo>
                  <a:lnTo>
                    <a:pt x="334264" y="40513"/>
                  </a:lnTo>
                  <a:lnTo>
                    <a:pt x="345059" y="42799"/>
                  </a:lnTo>
                  <a:lnTo>
                    <a:pt x="344805" y="42799"/>
                  </a:lnTo>
                  <a:lnTo>
                    <a:pt x="352298" y="48641"/>
                  </a:lnTo>
                  <a:lnTo>
                    <a:pt x="357251" y="57150"/>
                  </a:lnTo>
                  <a:lnTo>
                    <a:pt x="359410" y="67310"/>
                  </a:lnTo>
                  <a:lnTo>
                    <a:pt x="359410" y="41021"/>
                  </a:lnTo>
                  <a:lnTo>
                    <a:pt x="358775" y="40513"/>
                  </a:lnTo>
                  <a:lnTo>
                    <a:pt x="350291" y="34036"/>
                  </a:lnTo>
                  <a:lnTo>
                    <a:pt x="350697" y="34036"/>
                  </a:lnTo>
                  <a:lnTo>
                    <a:pt x="334645" y="30607"/>
                  </a:lnTo>
                  <a:lnTo>
                    <a:pt x="318579" y="34036"/>
                  </a:lnTo>
                  <a:lnTo>
                    <a:pt x="319151" y="34036"/>
                  </a:lnTo>
                  <a:lnTo>
                    <a:pt x="307213" y="42799"/>
                  </a:lnTo>
                  <a:lnTo>
                    <a:pt x="299593" y="55626"/>
                  </a:lnTo>
                  <a:lnTo>
                    <a:pt x="296799" y="71628"/>
                  </a:lnTo>
                  <a:lnTo>
                    <a:pt x="320929" y="109982"/>
                  </a:lnTo>
                  <a:lnTo>
                    <a:pt x="336169" y="112903"/>
                  </a:lnTo>
                  <a:lnTo>
                    <a:pt x="346456" y="111887"/>
                  </a:lnTo>
                  <a:lnTo>
                    <a:pt x="355092" y="108839"/>
                  </a:lnTo>
                  <a:lnTo>
                    <a:pt x="362331" y="104267"/>
                  </a:lnTo>
                  <a:lnTo>
                    <a:pt x="363855" y="102743"/>
                  </a:lnTo>
                  <a:lnTo>
                    <a:pt x="368554" y="98171"/>
                  </a:lnTo>
                  <a:lnTo>
                    <a:pt x="361315" y="91567"/>
                  </a:lnTo>
                  <a:lnTo>
                    <a:pt x="356108" y="96139"/>
                  </a:lnTo>
                  <a:lnTo>
                    <a:pt x="350520" y="99695"/>
                  </a:lnTo>
                  <a:lnTo>
                    <a:pt x="344043" y="101854"/>
                  </a:lnTo>
                  <a:lnTo>
                    <a:pt x="336423" y="102743"/>
                  </a:lnTo>
                  <a:lnTo>
                    <a:pt x="326390" y="100965"/>
                  </a:lnTo>
                  <a:lnTo>
                    <a:pt x="317881" y="95758"/>
                  </a:lnTo>
                  <a:lnTo>
                    <a:pt x="311785" y="87376"/>
                  </a:lnTo>
                  <a:lnTo>
                    <a:pt x="308737" y="76073"/>
                  </a:lnTo>
                  <a:lnTo>
                    <a:pt x="371221" y="76073"/>
                  </a:lnTo>
                  <a:lnTo>
                    <a:pt x="371221" y="71628"/>
                  </a:lnTo>
                  <a:close/>
                </a:path>
                <a:path w="549275" h="135889">
                  <a:moveTo>
                    <a:pt x="463931" y="111125"/>
                  </a:moveTo>
                  <a:lnTo>
                    <a:pt x="428117" y="31750"/>
                  </a:lnTo>
                  <a:lnTo>
                    <a:pt x="417322" y="31750"/>
                  </a:lnTo>
                  <a:lnTo>
                    <a:pt x="381635" y="111125"/>
                  </a:lnTo>
                  <a:lnTo>
                    <a:pt x="394335" y="111125"/>
                  </a:lnTo>
                  <a:lnTo>
                    <a:pt x="422656" y="46101"/>
                  </a:lnTo>
                  <a:lnTo>
                    <a:pt x="450850" y="111125"/>
                  </a:lnTo>
                  <a:lnTo>
                    <a:pt x="463931" y="111125"/>
                  </a:lnTo>
                  <a:close/>
                </a:path>
                <a:path w="549275" h="135889">
                  <a:moveTo>
                    <a:pt x="549148" y="84963"/>
                  </a:moveTo>
                  <a:lnTo>
                    <a:pt x="547116" y="74295"/>
                  </a:lnTo>
                  <a:lnTo>
                    <a:pt x="543306" y="69342"/>
                  </a:lnTo>
                  <a:lnTo>
                    <a:pt x="541020" y="66294"/>
                  </a:lnTo>
                  <a:lnTo>
                    <a:pt x="537337" y="64389"/>
                  </a:lnTo>
                  <a:lnTo>
                    <a:pt x="537337" y="75692"/>
                  </a:lnTo>
                  <a:lnTo>
                    <a:pt x="537337" y="95123"/>
                  </a:lnTo>
                  <a:lnTo>
                    <a:pt x="530987" y="100965"/>
                  </a:lnTo>
                  <a:lnTo>
                    <a:pt x="494157" y="100965"/>
                  </a:lnTo>
                  <a:lnTo>
                    <a:pt x="494157" y="69342"/>
                  </a:lnTo>
                  <a:lnTo>
                    <a:pt x="531101" y="69342"/>
                  </a:lnTo>
                  <a:lnTo>
                    <a:pt x="537337" y="75692"/>
                  </a:lnTo>
                  <a:lnTo>
                    <a:pt x="537337" y="64389"/>
                  </a:lnTo>
                  <a:lnTo>
                    <a:pt x="531241" y="61214"/>
                  </a:lnTo>
                  <a:lnTo>
                    <a:pt x="518287" y="59436"/>
                  </a:lnTo>
                  <a:lnTo>
                    <a:pt x="494157" y="59436"/>
                  </a:lnTo>
                  <a:lnTo>
                    <a:pt x="494157" y="32258"/>
                  </a:lnTo>
                  <a:lnTo>
                    <a:pt x="482473" y="32258"/>
                  </a:lnTo>
                  <a:lnTo>
                    <a:pt x="482473" y="111125"/>
                  </a:lnTo>
                  <a:lnTo>
                    <a:pt x="517779" y="111125"/>
                  </a:lnTo>
                  <a:lnTo>
                    <a:pt x="531241" y="109220"/>
                  </a:lnTo>
                  <a:lnTo>
                    <a:pt x="541020" y="104013"/>
                  </a:lnTo>
                  <a:lnTo>
                    <a:pt x="543179" y="100965"/>
                  </a:lnTo>
                  <a:lnTo>
                    <a:pt x="547116" y="95885"/>
                  </a:lnTo>
                  <a:lnTo>
                    <a:pt x="549148" y="85344"/>
                  </a:lnTo>
                  <a:lnTo>
                    <a:pt x="549148" y="8496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8000" y="2287220"/>
              <a:ext cx="70403" cy="787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9821" y="2285491"/>
              <a:ext cx="172885" cy="822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3704" y="2468372"/>
              <a:ext cx="166878" cy="822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1765" y="2469009"/>
              <a:ext cx="217169" cy="8153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213929" y="2469641"/>
              <a:ext cx="114935" cy="78740"/>
            </a:xfrm>
            <a:custGeom>
              <a:avLst/>
              <a:gdLst/>
              <a:ahLst/>
              <a:cxnLst/>
              <a:rect l="l" t="t" r="r" b="b"/>
              <a:pathLst>
                <a:path w="114934" h="78739">
                  <a:moveTo>
                    <a:pt x="114617" y="0"/>
                  </a:moveTo>
                  <a:lnTo>
                    <a:pt x="102806" y="0"/>
                  </a:lnTo>
                  <a:lnTo>
                    <a:pt x="102806" y="68580"/>
                  </a:lnTo>
                  <a:lnTo>
                    <a:pt x="63055" y="68580"/>
                  </a:lnTo>
                  <a:lnTo>
                    <a:pt x="63055" y="0"/>
                  </a:lnTo>
                  <a:lnTo>
                    <a:pt x="51498" y="0"/>
                  </a:lnTo>
                  <a:lnTo>
                    <a:pt x="51498" y="68580"/>
                  </a:lnTo>
                  <a:lnTo>
                    <a:pt x="11722" y="68580"/>
                  </a:lnTo>
                  <a:lnTo>
                    <a:pt x="11722" y="0"/>
                  </a:lnTo>
                  <a:lnTo>
                    <a:pt x="0" y="0"/>
                  </a:lnTo>
                  <a:lnTo>
                    <a:pt x="0" y="68580"/>
                  </a:lnTo>
                  <a:lnTo>
                    <a:pt x="0" y="78740"/>
                  </a:lnTo>
                  <a:lnTo>
                    <a:pt x="114617" y="78740"/>
                  </a:lnTo>
                  <a:lnTo>
                    <a:pt x="114617" y="68580"/>
                  </a:lnTo>
                  <a:lnTo>
                    <a:pt x="11461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9883" y="2468372"/>
              <a:ext cx="74430" cy="822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45005" y="2470100"/>
              <a:ext cx="70403" cy="787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1780" y="2470100"/>
              <a:ext cx="70862" cy="787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4109" y="2468372"/>
              <a:ext cx="74430" cy="822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74952" y="2470101"/>
              <a:ext cx="84122" cy="787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0488" y="2468347"/>
              <a:ext cx="391655" cy="1053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38450" y="2442212"/>
              <a:ext cx="84274" cy="1066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45512" y="2442212"/>
              <a:ext cx="196138" cy="1066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04084" y="2470100"/>
              <a:ext cx="70862" cy="787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56931" y="2623037"/>
              <a:ext cx="221284" cy="11063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99413" y="2651250"/>
              <a:ext cx="269138" cy="1013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89734" y="2652980"/>
              <a:ext cx="84122" cy="787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40103" y="2624302"/>
              <a:ext cx="281330" cy="1296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46427" y="2652905"/>
              <a:ext cx="261670" cy="10362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87035" y="1487220"/>
              <a:ext cx="592429" cy="3288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32248" y="820902"/>
              <a:ext cx="547852" cy="65191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14185" y="325881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60" y="0"/>
                  </a:moveTo>
                  <a:lnTo>
                    <a:pt x="192722" y="4952"/>
                  </a:lnTo>
                  <a:lnTo>
                    <a:pt x="147523" y="19050"/>
                  </a:lnTo>
                  <a:lnTo>
                    <a:pt x="106565" y="41275"/>
                  </a:lnTo>
                  <a:lnTo>
                    <a:pt x="70840" y="70865"/>
                  </a:lnTo>
                  <a:lnTo>
                    <a:pt x="41325" y="106552"/>
                  </a:lnTo>
                  <a:lnTo>
                    <a:pt x="19024" y="147447"/>
                  </a:lnTo>
                  <a:lnTo>
                    <a:pt x="4914" y="192658"/>
                  </a:lnTo>
                  <a:lnTo>
                    <a:pt x="0" y="241173"/>
                  </a:lnTo>
                  <a:lnTo>
                    <a:pt x="4914" y="289559"/>
                  </a:lnTo>
                  <a:lnTo>
                    <a:pt x="19024" y="334772"/>
                  </a:lnTo>
                  <a:lnTo>
                    <a:pt x="41325" y="375793"/>
                  </a:lnTo>
                  <a:lnTo>
                    <a:pt x="70840" y="411479"/>
                  </a:lnTo>
                  <a:lnTo>
                    <a:pt x="106565" y="440944"/>
                  </a:lnTo>
                  <a:lnTo>
                    <a:pt x="147523" y="463296"/>
                  </a:lnTo>
                  <a:lnTo>
                    <a:pt x="192722" y="477393"/>
                  </a:lnTo>
                  <a:lnTo>
                    <a:pt x="241160" y="482346"/>
                  </a:lnTo>
                  <a:lnTo>
                    <a:pt x="289610" y="477393"/>
                  </a:lnTo>
                  <a:lnTo>
                    <a:pt x="334810" y="463296"/>
                  </a:lnTo>
                  <a:lnTo>
                    <a:pt x="375767" y="440944"/>
                  </a:lnTo>
                  <a:lnTo>
                    <a:pt x="411492" y="411479"/>
                  </a:lnTo>
                  <a:lnTo>
                    <a:pt x="440994" y="375793"/>
                  </a:lnTo>
                  <a:lnTo>
                    <a:pt x="463308" y="334772"/>
                  </a:lnTo>
                  <a:lnTo>
                    <a:pt x="477405" y="289559"/>
                  </a:lnTo>
                  <a:lnTo>
                    <a:pt x="482333" y="241173"/>
                  </a:lnTo>
                  <a:lnTo>
                    <a:pt x="477405" y="192658"/>
                  </a:lnTo>
                  <a:lnTo>
                    <a:pt x="463308" y="147447"/>
                  </a:lnTo>
                  <a:lnTo>
                    <a:pt x="440994" y="106552"/>
                  </a:lnTo>
                  <a:lnTo>
                    <a:pt x="411492" y="70865"/>
                  </a:lnTo>
                  <a:lnTo>
                    <a:pt x="375767" y="41275"/>
                  </a:lnTo>
                  <a:lnTo>
                    <a:pt x="334810" y="19050"/>
                  </a:lnTo>
                  <a:lnTo>
                    <a:pt x="289610" y="4952"/>
                  </a:lnTo>
                  <a:lnTo>
                    <a:pt x="241160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0400" y="477151"/>
              <a:ext cx="77749" cy="17854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964304" y="325881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73" y="0"/>
                  </a:moveTo>
                  <a:lnTo>
                    <a:pt x="192659" y="4952"/>
                  </a:lnTo>
                  <a:lnTo>
                    <a:pt x="147447" y="19050"/>
                  </a:lnTo>
                  <a:lnTo>
                    <a:pt x="106553" y="41275"/>
                  </a:lnTo>
                  <a:lnTo>
                    <a:pt x="70866" y="70865"/>
                  </a:lnTo>
                  <a:lnTo>
                    <a:pt x="41275" y="106552"/>
                  </a:lnTo>
                  <a:lnTo>
                    <a:pt x="19050" y="147447"/>
                  </a:lnTo>
                  <a:lnTo>
                    <a:pt x="4953" y="192658"/>
                  </a:lnTo>
                  <a:lnTo>
                    <a:pt x="0" y="241173"/>
                  </a:lnTo>
                  <a:lnTo>
                    <a:pt x="4953" y="289559"/>
                  </a:lnTo>
                  <a:lnTo>
                    <a:pt x="19050" y="334772"/>
                  </a:lnTo>
                  <a:lnTo>
                    <a:pt x="41275" y="375793"/>
                  </a:lnTo>
                  <a:lnTo>
                    <a:pt x="70866" y="411479"/>
                  </a:lnTo>
                  <a:lnTo>
                    <a:pt x="106553" y="440944"/>
                  </a:lnTo>
                  <a:lnTo>
                    <a:pt x="147447" y="463296"/>
                  </a:lnTo>
                  <a:lnTo>
                    <a:pt x="192659" y="477393"/>
                  </a:lnTo>
                  <a:lnTo>
                    <a:pt x="241173" y="482346"/>
                  </a:lnTo>
                  <a:lnTo>
                    <a:pt x="289560" y="477393"/>
                  </a:lnTo>
                  <a:lnTo>
                    <a:pt x="334772" y="463296"/>
                  </a:lnTo>
                  <a:lnTo>
                    <a:pt x="375793" y="440944"/>
                  </a:lnTo>
                  <a:lnTo>
                    <a:pt x="411480" y="411479"/>
                  </a:lnTo>
                  <a:lnTo>
                    <a:pt x="440944" y="375793"/>
                  </a:lnTo>
                  <a:lnTo>
                    <a:pt x="463296" y="334772"/>
                  </a:lnTo>
                  <a:lnTo>
                    <a:pt x="477393" y="289559"/>
                  </a:lnTo>
                  <a:lnTo>
                    <a:pt x="482346" y="241173"/>
                  </a:lnTo>
                  <a:lnTo>
                    <a:pt x="477393" y="192658"/>
                  </a:lnTo>
                  <a:lnTo>
                    <a:pt x="463296" y="147447"/>
                  </a:lnTo>
                  <a:lnTo>
                    <a:pt x="440944" y="106552"/>
                  </a:lnTo>
                  <a:lnTo>
                    <a:pt x="411480" y="70865"/>
                  </a:lnTo>
                  <a:lnTo>
                    <a:pt x="375793" y="41275"/>
                  </a:lnTo>
                  <a:lnTo>
                    <a:pt x="334772" y="19050"/>
                  </a:lnTo>
                  <a:lnTo>
                    <a:pt x="289560" y="4952"/>
                  </a:lnTo>
                  <a:lnTo>
                    <a:pt x="241173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42993" y="475373"/>
              <a:ext cx="123593" cy="18032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14185" y="4164456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60" y="0"/>
                  </a:moveTo>
                  <a:lnTo>
                    <a:pt x="192722" y="4952"/>
                  </a:lnTo>
                  <a:lnTo>
                    <a:pt x="147523" y="19050"/>
                  </a:lnTo>
                  <a:lnTo>
                    <a:pt x="106565" y="41401"/>
                  </a:lnTo>
                  <a:lnTo>
                    <a:pt x="70840" y="70865"/>
                  </a:lnTo>
                  <a:lnTo>
                    <a:pt x="41325" y="106552"/>
                  </a:lnTo>
                  <a:lnTo>
                    <a:pt x="19024" y="147574"/>
                  </a:lnTo>
                  <a:lnTo>
                    <a:pt x="4914" y="192785"/>
                  </a:lnTo>
                  <a:lnTo>
                    <a:pt x="0" y="241172"/>
                  </a:lnTo>
                  <a:lnTo>
                    <a:pt x="4914" y="289686"/>
                  </a:lnTo>
                  <a:lnTo>
                    <a:pt x="19024" y="334771"/>
                  </a:lnTo>
                  <a:lnTo>
                    <a:pt x="41325" y="375792"/>
                  </a:lnTo>
                  <a:lnTo>
                    <a:pt x="70840" y="411479"/>
                  </a:lnTo>
                  <a:lnTo>
                    <a:pt x="106565" y="441070"/>
                  </a:lnTo>
                  <a:lnTo>
                    <a:pt x="147523" y="463295"/>
                  </a:lnTo>
                  <a:lnTo>
                    <a:pt x="192722" y="477392"/>
                  </a:lnTo>
                  <a:lnTo>
                    <a:pt x="241160" y="482345"/>
                  </a:lnTo>
                  <a:lnTo>
                    <a:pt x="289610" y="477392"/>
                  </a:lnTo>
                  <a:lnTo>
                    <a:pt x="334810" y="463295"/>
                  </a:lnTo>
                  <a:lnTo>
                    <a:pt x="375767" y="441070"/>
                  </a:lnTo>
                  <a:lnTo>
                    <a:pt x="411492" y="411479"/>
                  </a:lnTo>
                  <a:lnTo>
                    <a:pt x="440994" y="375792"/>
                  </a:lnTo>
                  <a:lnTo>
                    <a:pt x="463308" y="334771"/>
                  </a:lnTo>
                  <a:lnTo>
                    <a:pt x="477405" y="289686"/>
                  </a:lnTo>
                  <a:lnTo>
                    <a:pt x="482333" y="241172"/>
                  </a:lnTo>
                  <a:lnTo>
                    <a:pt x="477405" y="192785"/>
                  </a:lnTo>
                  <a:lnTo>
                    <a:pt x="463308" y="147574"/>
                  </a:lnTo>
                  <a:lnTo>
                    <a:pt x="440994" y="106552"/>
                  </a:lnTo>
                  <a:lnTo>
                    <a:pt x="411492" y="70865"/>
                  </a:lnTo>
                  <a:lnTo>
                    <a:pt x="375767" y="41401"/>
                  </a:lnTo>
                  <a:lnTo>
                    <a:pt x="334810" y="19050"/>
                  </a:lnTo>
                  <a:lnTo>
                    <a:pt x="289610" y="4952"/>
                  </a:lnTo>
                  <a:lnTo>
                    <a:pt x="241160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3933" y="4314329"/>
              <a:ext cx="144868" cy="17829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910456" y="4164456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72" y="0"/>
                  </a:moveTo>
                  <a:lnTo>
                    <a:pt x="192785" y="4952"/>
                  </a:lnTo>
                  <a:lnTo>
                    <a:pt x="147573" y="19050"/>
                  </a:lnTo>
                  <a:lnTo>
                    <a:pt x="106552" y="41401"/>
                  </a:lnTo>
                  <a:lnTo>
                    <a:pt x="70865" y="70865"/>
                  </a:lnTo>
                  <a:lnTo>
                    <a:pt x="41401" y="106552"/>
                  </a:lnTo>
                  <a:lnTo>
                    <a:pt x="19050" y="147574"/>
                  </a:lnTo>
                  <a:lnTo>
                    <a:pt x="4952" y="192785"/>
                  </a:lnTo>
                  <a:lnTo>
                    <a:pt x="0" y="241172"/>
                  </a:lnTo>
                  <a:lnTo>
                    <a:pt x="4952" y="289686"/>
                  </a:lnTo>
                  <a:lnTo>
                    <a:pt x="19050" y="334771"/>
                  </a:lnTo>
                  <a:lnTo>
                    <a:pt x="41401" y="375792"/>
                  </a:lnTo>
                  <a:lnTo>
                    <a:pt x="70865" y="411479"/>
                  </a:lnTo>
                  <a:lnTo>
                    <a:pt x="106552" y="441070"/>
                  </a:lnTo>
                  <a:lnTo>
                    <a:pt x="147573" y="463295"/>
                  </a:lnTo>
                  <a:lnTo>
                    <a:pt x="192785" y="477392"/>
                  </a:lnTo>
                  <a:lnTo>
                    <a:pt x="241172" y="482345"/>
                  </a:lnTo>
                  <a:lnTo>
                    <a:pt x="289687" y="477392"/>
                  </a:lnTo>
                  <a:lnTo>
                    <a:pt x="334771" y="463295"/>
                  </a:lnTo>
                  <a:lnTo>
                    <a:pt x="375792" y="441070"/>
                  </a:lnTo>
                  <a:lnTo>
                    <a:pt x="411479" y="411479"/>
                  </a:lnTo>
                  <a:lnTo>
                    <a:pt x="441070" y="375792"/>
                  </a:lnTo>
                  <a:lnTo>
                    <a:pt x="463295" y="334771"/>
                  </a:lnTo>
                  <a:lnTo>
                    <a:pt x="477392" y="289686"/>
                  </a:lnTo>
                  <a:lnTo>
                    <a:pt x="482345" y="241172"/>
                  </a:lnTo>
                  <a:lnTo>
                    <a:pt x="477392" y="192785"/>
                  </a:lnTo>
                  <a:lnTo>
                    <a:pt x="463295" y="147574"/>
                  </a:lnTo>
                  <a:lnTo>
                    <a:pt x="441070" y="106552"/>
                  </a:lnTo>
                  <a:lnTo>
                    <a:pt x="411479" y="70865"/>
                  </a:lnTo>
                  <a:lnTo>
                    <a:pt x="375792" y="41401"/>
                  </a:lnTo>
                  <a:lnTo>
                    <a:pt x="334771" y="19050"/>
                  </a:lnTo>
                  <a:lnTo>
                    <a:pt x="289687" y="4952"/>
                  </a:lnTo>
                  <a:lnTo>
                    <a:pt x="241172" y="0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86733" y="4318520"/>
              <a:ext cx="127647" cy="18058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09394" y="820813"/>
              <a:ext cx="686104" cy="67194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06347" y="1526095"/>
              <a:ext cx="621474" cy="34499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689340" y="951534"/>
              <a:ext cx="441248" cy="44190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611107" y="1473860"/>
              <a:ext cx="597801" cy="29486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23975" y="4424502"/>
              <a:ext cx="915847" cy="91584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85646" y="5192953"/>
              <a:ext cx="592429" cy="32887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478521" y="309752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73" y="0"/>
                  </a:moveTo>
                  <a:lnTo>
                    <a:pt x="192785" y="4952"/>
                  </a:lnTo>
                  <a:lnTo>
                    <a:pt x="147574" y="19050"/>
                  </a:lnTo>
                  <a:lnTo>
                    <a:pt x="106552" y="41275"/>
                  </a:lnTo>
                  <a:lnTo>
                    <a:pt x="70866" y="70865"/>
                  </a:lnTo>
                  <a:lnTo>
                    <a:pt x="41401" y="106552"/>
                  </a:lnTo>
                  <a:lnTo>
                    <a:pt x="19050" y="147447"/>
                  </a:lnTo>
                  <a:lnTo>
                    <a:pt x="4952" y="192658"/>
                  </a:lnTo>
                  <a:lnTo>
                    <a:pt x="0" y="241173"/>
                  </a:lnTo>
                  <a:lnTo>
                    <a:pt x="4952" y="289559"/>
                  </a:lnTo>
                  <a:lnTo>
                    <a:pt x="19050" y="334772"/>
                  </a:lnTo>
                  <a:lnTo>
                    <a:pt x="41401" y="375792"/>
                  </a:lnTo>
                  <a:lnTo>
                    <a:pt x="70866" y="411479"/>
                  </a:lnTo>
                  <a:lnTo>
                    <a:pt x="106552" y="440943"/>
                  </a:lnTo>
                  <a:lnTo>
                    <a:pt x="147574" y="463295"/>
                  </a:lnTo>
                  <a:lnTo>
                    <a:pt x="192785" y="477392"/>
                  </a:lnTo>
                  <a:lnTo>
                    <a:pt x="241173" y="482345"/>
                  </a:lnTo>
                  <a:lnTo>
                    <a:pt x="289686" y="477392"/>
                  </a:lnTo>
                  <a:lnTo>
                    <a:pt x="334899" y="463295"/>
                  </a:lnTo>
                  <a:lnTo>
                    <a:pt x="375793" y="440943"/>
                  </a:lnTo>
                  <a:lnTo>
                    <a:pt x="411479" y="411479"/>
                  </a:lnTo>
                  <a:lnTo>
                    <a:pt x="441071" y="375792"/>
                  </a:lnTo>
                  <a:lnTo>
                    <a:pt x="463296" y="334772"/>
                  </a:lnTo>
                  <a:lnTo>
                    <a:pt x="477393" y="289559"/>
                  </a:lnTo>
                  <a:lnTo>
                    <a:pt x="482346" y="241173"/>
                  </a:lnTo>
                  <a:lnTo>
                    <a:pt x="477393" y="192658"/>
                  </a:lnTo>
                  <a:lnTo>
                    <a:pt x="463296" y="147447"/>
                  </a:lnTo>
                  <a:lnTo>
                    <a:pt x="441071" y="106552"/>
                  </a:lnTo>
                  <a:lnTo>
                    <a:pt x="411479" y="70865"/>
                  </a:lnTo>
                  <a:lnTo>
                    <a:pt x="375793" y="41275"/>
                  </a:lnTo>
                  <a:lnTo>
                    <a:pt x="334899" y="19050"/>
                  </a:lnTo>
                  <a:lnTo>
                    <a:pt x="289686" y="4952"/>
                  </a:lnTo>
                  <a:lnTo>
                    <a:pt x="241173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60258" y="462927"/>
              <a:ext cx="126884" cy="18058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478521" y="4164456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73" y="0"/>
                  </a:moveTo>
                  <a:lnTo>
                    <a:pt x="192785" y="4952"/>
                  </a:lnTo>
                  <a:lnTo>
                    <a:pt x="147574" y="19050"/>
                  </a:lnTo>
                  <a:lnTo>
                    <a:pt x="106552" y="41401"/>
                  </a:lnTo>
                  <a:lnTo>
                    <a:pt x="70866" y="70865"/>
                  </a:lnTo>
                  <a:lnTo>
                    <a:pt x="41401" y="106552"/>
                  </a:lnTo>
                  <a:lnTo>
                    <a:pt x="19050" y="147574"/>
                  </a:lnTo>
                  <a:lnTo>
                    <a:pt x="4952" y="192785"/>
                  </a:lnTo>
                  <a:lnTo>
                    <a:pt x="0" y="241172"/>
                  </a:lnTo>
                  <a:lnTo>
                    <a:pt x="4952" y="289686"/>
                  </a:lnTo>
                  <a:lnTo>
                    <a:pt x="19050" y="334771"/>
                  </a:lnTo>
                  <a:lnTo>
                    <a:pt x="41401" y="375792"/>
                  </a:lnTo>
                  <a:lnTo>
                    <a:pt x="70866" y="411479"/>
                  </a:lnTo>
                  <a:lnTo>
                    <a:pt x="106552" y="441070"/>
                  </a:lnTo>
                  <a:lnTo>
                    <a:pt x="147574" y="463295"/>
                  </a:lnTo>
                  <a:lnTo>
                    <a:pt x="192785" y="477392"/>
                  </a:lnTo>
                  <a:lnTo>
                    <a:pt x="241173" y="482345"/>
                  </a:lnTo>
                  <a:lnTo>
                    <a:pt x="289686" y="477392"/>
                  </a:lnTo>
                  <a:lnTo>
                    <a:pt x="334899" y="463295"/>
                  </a:lnTo>
                  <a:lnTo>
                    <a:pt x="375793" y="441070"/>
                  </a:lnTo>
                  <a:lnTo>
                    <a:pt x="411479" y="411479"/>
                  </a:lnTo>
                  <a:lnTo>
                    <a:pt x="441071" y="375792"/>
                  </a:lnTo>
                  <a:lnTo>
                    <a:pt x="463296" y="334771"/>
                  </a:lnTo>
                  <a:lnTo>
                    <a:pt x="477393" y="289686"/>
                  </a:lnTo>
                  <a:lnTo>
                    <a:pt x="482346" y="241172"/>
                  </a:lnTo>
                  <a:lnTo>
                    <a:pt x="477393" y="192785"/>
                  </a:lnTo>
                  <a:lnTo>
                    <a:pt x="463296" y="147574"/>
                  </a:lnTo>
                  <a:lnTo>
                    <a:pt x="441071" y="106552"/>
                  </a:lnTo>
                  <a:lnTo>
                    <a:pt x="411479" y="70865"/>
                  </a:lnTo>
                  <a:lnTo>
                    <a:pt x="375793" y="41401"/>
                  </a:lnTo>
                  <a:lnTo>
                    <a:pt x="334899" y="19050"/>
                  </a:lnTo>
                  <a:lnTo>
                    <a:pt x="289686" y="4952"/>
                  </a:lnTo>
                  <a:lnTo>
                    <a:pt x="241173" y="0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56068" y="4312056"/>
              <a:ext cx="131076" cy="18412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51992" y="1952370"/>
              <a:ext cx="2059939" cy="115570"/>
            </a:xfrm>
            <a:custGeom>
              <a:avLst/>
              <a:gdLst/>
              <a:ahLst/>
              <a:cxnLst/>
              <a:rect l="l" t="t" r="r" b="b"/>
              <a:pathLst>
                <a:path w="2059939" h="115569">
                  <a:moveTo>
                    <a:pt x="121170" y="0"/>
                  </a:moveTo>
                  <a:lnTo>
                    <a:pt x="85636" y="0"/>
                  </a:lnTo>
                  <a:lnTo>
                    <a:pt x="61722" y="45720"/>
                  </a:lnTo>
                  <a:lnTo>
                    <a:pt x="36182" y="0"/>
                  </a:lnTo>
                  <a:lnTo>
                    <a:pt x="0" y="0"/>
                  </a:lnTo>
                  <a:lnTo>
                    <a:pt x="44208" y="75184"/>
                  </a:lnTo>
                  <a:lnTo>
                    <a:pt x="22263" y="113411"/>
                  </a:lnTo>
                  <a:lnTo>
                    <a:pt x="57797" y="113411"/>
                  </a:lnTo>
                  <a:lnTo>
                    <a:pt x="121170" y="0"/>
                  </a:lnTo>
                  <a:close/>
                </a:path>
                <a:path w="2059939" h="115569">
                  <a:moveTo>
                    <a:pt x="195021" y="95504"/>
                  </a:moveTo>
                  <a:lnTo>
                    <a:pt x="174231" y="80518"/>
                  </a:lnTo>
                  <a:lnTo>
                    <a:pt x="169481" y="86233"/>
                  </a:lnTo>
                  <a:lnTo>
                    <a:pt x="164896" y="89662"/>
                  </a:lnTo>
                  <a:lnTo>
                    <a:pt x="157200" y="89662"/>
                  </a:lnTo>
                  <a:lnTo>
                    <a:pt x="150012" y="88138"/>
                  </a:lnTo>
                  <a:lnTo>
                    <a:pt x="144424" y="83820"/>
                  </a:lnTo>
                  <a:lnTo>
                    <a:pt x="140804" y="77597"/>
                  </a:lnTo>
                  <a:lnTo>
                    <a:pt x="139509" y="69342"/>
                  </a:lnTo>
                  <a:lnTo>
                    <a:pt x="140817" y="61722"/>
                  </a:lnTo>
                  <a:lnTo>
                    <a:pt x="144462" y="55499"/>
                  </a:lnTo>
                  <a:lnTo>
                    <a:pt x="150012" y="51308"/>
                  </a:lnTo>
                  <a:lnTo>
                    <a:pt x="157035" y="49784"/>
                  </a:lnTo>
                  <a:lnTo>
                    <a:pt x="164401" y="49784"/>
                  </a:lnTo>
                  <a:lnTo>
                    <a:pt x="169151" y="53340"/>
                  </a:lnTo>
                  <a:lnTo>
                    <a:pt x="173570" y="59055"/>
                  </a:lnTo>
                  <a:lnTo>
                    <a:pt x="194538" y="43434"/>
                  </a:lnTo>
                  <a:lnTo>
                    <a:pt x="187960" y="35560"/>
                  </a:lnTo>
                  <a:lnTo>
                    <a:pt x="179616" y="29337"/>
                  </a:lnTo>
                  <a:lnTo>
                    <a:pt x="169278" y="25400"/>
                  </a:lnTo>
                  <a:lnTo>
                    <a:pt x="156705" y="24003"/>
                  </a:lnTo>
                  <a:lnTo>
                    <a:pt x="137502" y="27686"/>
                  </a:lnTo>
                  <a:lnTo>
                    <a:pt x="122542" y="37592"/>
                  </a:lnTo>
                  <a:lnTo>
                    <a:pt x="112839" y="52070"/>
                  </a:lnTo>
                  <a:lnTo>
                    <a:pt x="109385" y="70104"/>
                  </a:lnTo>
                  <a:lnTo>
                    <a:pt x="112852" y="87630"/>
                  </a:lnTo>
                  <a:lnTo>
                    <a:pt x="122478" y="102108"/>
                  </a:lnTo>
                  <a:lnTo>
                    <a:pt x="137147" y="111887"/>
                  </a:lnTo>
                  <a:lnTo>
                    <a:pt x="155727" y="115570"/>
                  </a:lnTo>
                  <a:lnTo>
                    <a:pt x="168910" y="114173"/>
                  </a:lnTo>
                  <a:lnTo>
                    <a:pt x="179552" y="110109"/>
                  </a:lnTo>
                  <a:lnTo>
                    <a:pt x="188099" y="103759"/>
                  </a:lnTo>
                  <a:lnTo>
                    <a:pt x="195021" y="95504"/>
                  </a:lnTo>
                  <a:close/>
                </a:path>
                <a:path w="2059939" h="115569">
                  <a:moveTo>
                    <a:pt x="286893" y="25781"/>
                  </a:moveTo>
                  <a:lnTo>
                    <a:pt x="200266" y="25781"/>
                  </a:lnTo>
                  <a:lnTo>
                    <a:pt x="200266" y="51943"/>
                  </a:lnTo>
                  <a:lnTo>
                    <a:pt x="228104" y="51943"/>
                  </a:lnTo>
                  <a:lnTo>
                    <a:pt x="228104" y="113411"/>
                  </a:lnTo>
                  <a:lnTo>
                    <a:pt x="259054" y="113411"/>
                  </a:lnTo>
                  <a:lnTo>
                    <a:pt x="259054" y="51943"/>
                  </a:lnTo>
                  <a:lnTo>
                    <a:pt x="286893" y="51943"/>
                  </a:lnTo>
                  <a:lnTo>
                    <a:pt x="286893" y="25781"/>
                  </a:lnTo>
                  <a:close/>
                </a:path>
                <a:path w="2059939" h="115569">
                  <a:moveTo>
                    <a:pt x="376466" y="63881"/>
                  </a:moveTo>
                  <a:lnTo>
                    <a:pt x="353415" y="27305"/>
                  </a:lnTo>
                  <a:lnTo>
                    <a:pt x="346329" y="25654"/>
                  </a:lnTo>
                  <a:lnTo>
                    <a:pt x="346329" y="77597"/>
                  </a:lnTo>
                  <a:lnTo>
                    <a:pt x="346329" y="90678"/>
                  </a:lnTo>
                  <a:lnTo>
                    <a:pt x="339940" y="96139"/>
                  </a:lnTo>
                  <a:lnTo>
                    <a:pt x="324396" y="96139"/>
                  </a:lnTo>
                  <a:lnTo>
                    <a:pt x="319798" y="92583"/>
                  </a:lnTo>
                  <a:lnTo>
                    <a:pt x="319798" y="79629"/>
                  </a:lnTo>
                  <a:lnTo>
                    <a:pt x="324878" y="75438"/>
                  </a:lnTo>
                  <a:lnTo>
                    <a:pt x="338632" y="75438"/>
                  </a:lnTo>
                  <a:lnTo>
                    <a:pt x="343065" y="76327"/>
                  </a:lnTo>
                  <a:lnTo>
                    <a:pt x="346329" y="77597"/>
                  </a:lnTo>
                  <a:lnTo>
                    <a:pt x="346329" y="25654"/>
                  </a:lnTo>
                  <a:lnTo>
                    <a:pt x="344220" y="25273"/>
                  </a:lnTo>
                  <a:lnTo>
                    <a:pt x="333235" y="24511"/>
                  </a:lnTo>
                  <a:lnTo>
                    <a:pt x="322605" y="25019"/>
                  </a:lnTo>
                  <a:lnTo>
                    <a:pt x="313334" y="26416"/>
                  </a:lnTo>
                  <a:lnTo>
                    <a:pt x="305041" y="28575"/>
                  </a:lnTo>
                  <a:lnTo>
                    <a:pt x="297370" y="31369"/>
                  </a:lnTo>
                  <a:lnTo>
                    <a:pt x="303758" y="52832"/>
                  </a:lnTo>
                  <a:lnTo>
                    <a:pt x="311785" y="49784"/>
                  </a:lnTo>
                  <a:lnTo>
                    <a:pt x="318985" y="48006"/>
                  </a:lnTo>
                  <a:lnTo>
                    <a:pt x="340271" y="48006"/>
                  </a:lnTo>
                  <a:lnTo>
                    <a:pt x="346011" y="53213"/>
                  </a:lnTo>
                  <a:lnTo>
                    <a:pt x="346011" y="63881"/>
                  </a:lnTo>
                  <a:lnTo>
                    <a:pt x="340931" y="61976"/>
                  </a:lnTo>
                  <a:lnTo>
                    <a:pt x="333070" y="60452"/>
                  </a:lnTo>
                  <a:lnTo>
                    <a:pt x="324713" y="60452"/>
                  </a:lnTo>
                  <a:lnTo>
                    <a:pt x="310515" y="62230"/>
                  </a:lnTo>
                  <a:lnTo>
                    <a:pt x="299567" y="67437"/>
                  </a:lnTo>
                  <a:lnTo>
                    <a:pt x="292506" y="75946"/>
                  </a:lnTo>
                  <a:lnTo>
                    <a:pt x="290004" y="88011"/>
                  </a:lnTo>
                  <a:lnTo>
                    <a:pt x="290004" y="88392"/>
                  </a:lnTo>
                  <a:lnTo>
                    <a:pt x="292265" y="99949"/>
                  </a:lnTo>
                  <a:lnTo>
                    <a:pt x="298500" y="108331"/>
                  </a:lnTo>
                  <a:lnTo>
                    <a:pt x="307898" y="113665"/>
                  </a:lnTo>
                  <a:lnTo>
                    <a:pt x="319646" y="115443"/>
                  </a:lnTo>
                  <a:lnTo>
                    <a:pt x="327812" y="114554"/>
                  </a:lnTo>
                  <a:lnTo>
                    <a:pt x="334772" y="112268"/>
                  </a:lnTo>
                  <a:lnTo>
                    <a:pt x="340715" y="108712"/>
                  </a:lnTo>
                  <a:lnTo>
                    <a:pt x="345846" y="104267"/>
                  </a:lnTo>
                  <a:lnTo>
                    <a:pt x="345846" y="113411"/>
                  </a:lnTo>
                  <a:lnTo>
                    <a:pt x="376466" y="113411"/>
                  </a:lnTo>
                  <a:lnTo>
                    <a:pt x="376466" y="104267"/>
                  </a:lnTo>
                  <a:lnTo>
                    <a:pt x="376466" y="96139"/>
                  </a:lnTo>
                  <a:lnTo>
                    <a:pt x="376466" y="63881"/>
                  </a:lnTo>
                  <a:close/>
                </a:path>
                <a:path w="2059939" h="115569">
                  <a:moveTo>
                    <a:pt x="481761" y="25781"/>
                  </a:moveTo>
                  <a:lnTo>
                    <a:pt x="450811" y="25781"/>
                  </a:lnTo>
                  <a:lnTo>
                    <a:pt x="450811" y="56261"/>
                  </a:lnTo>
                  <a:lnTo>
                    <a:pt x="423468" y="56261"/>
                  </a:lnTo>
                  <a:lnTo>
                    <a:pt x="423468" y="25781"/>
                  </a:lnTo>
                  <a:lnTo>
                    <a:pt x="392353" y="25781"/>
                  </a:lnTo>
                  <a:lnTo>
                    <a:pt x="392353" y="56261"/>
                  </a:lnTo>
                  <a:lnTo>
                    <a:pt x="392353" y="82931"/>
                  </a:lnTo>
                  <a:lnTo>
                    <a:pt x="392353" y="113411"/>
                  </a:lnTo>
                  <a:lnTo>
                    <a:pt x="423468" y="113411"/>
                  </a:lnTo>
                  <a:lnTo>
                    <a:pt x="423468" y="82931"/>
                  </a:lnTo>
                  <a:lnTo>
                    <a:pt x="450811" y="82931"/>
                  </a:lnTo>
                  <a:lnTo>
                    <a:pt x="450811" y="113411"/>
                  </a:lnTo>
                  <a:lnTo>
                    <a:pt x="481761" y="113411"/>
                  </a:lnTo>
                  <a:lnTo>
                    <a:pt x="481761" y="82931"/>
                  </a:lnTo>
                  <a:lnTo>
                    <a:pt x="481761" y="56261"/>
                  </a:lnTo>
                  <a:lnTo>
                    <a:pt x="481761" y="25781"/>
                  </a:lnTo>
                  <a:close/>
                </a:path>
                <a:path w="2059939" h="115569">
                  <a:moveTo>
                    <a:pt x="580618" y="63881"/>
                  </a:moveTo>
                  <a:lnTo>
                    <a:pt x="557631" y="27305"/>
                  </a:lnTo>
                  <a:lnTo>
                    <a:pt x="550519" y="25654"/>
                  </a:lnTo>
                  <a:lnTo>
                    <a:pt x="550519" y="77597"/>
                  </a:lnTo>
                  <a:lnTo>
                    <a:pt x="550519" y="90678"/>
                  </a:lnTo>
                  <a:lnTo>
                    <a:pt x="544169" y="96139"/>
                  </a:lnTo>
                  <a:lnTo>
                    <a:pt x="528548" y="96139"/>
                  </a:lnTo>
                  <a:lnTo>
                    <a:pt x="523976" y="92583"/>
                  </a:lnTo>
                  <a:lnTo>
                    <a:pt x="523976" y="79629"/>
                  </a:lnTo>
                  <a:lnTo>
                    <a:pt x="529056" y="75438"/>
                  </a:lnTo>
                  <a:lnTo>
                    <a:pt x="542772" y="75438"/>
                  </a:lnTo>
                  <a:lnTo>
                    <a:pt x="547217" y="76327"/>
                  </a:lnTo>
                  <a:lnTo>
                    <a:pt x="550519" y="77597"/>
                  </a:lnTo>
                  <a:lnTo>
                    <a:pt x="550519" y="25654"/>
                  </a:lnTo>
                  <a:lnTo>
                    <a:pt x="548360" y="25273"/>
                  </a:lnTo>
                  <a:lnTo>
                    <a:pt x="537438" y="24511"/>
                  </a:lnTo>
                  <a:lnTo>
                    <a:pt x="526770" y="25019"/>
                  </a:lnTo>
                  <a:lnTo>
                    <a:pt x="517537" y="26416"/>
                  </a:lnTo>
                  <a:lnTo>
                    <a:pt x="509244" y="28575"/>
                  </a:lnTo>
                  <a:lnTo>
                    <a:pt x="501573" y="31369"/>
                  </a:lnTo>
                  <a:lnTo>
                    <a:pt x="507961" y="52832"/>
                  </a:lnTo>
                  <a:lnTo>
                    <a:pt x="515988" y="49784"/>
                  </a:lnTo>
                  <a:lnTo>
                    <a:pt x="523214" y="48006"/>
                  </a:lnTo>
                  <a:lnTo>
                    <a:pt x="544423" y="48006"/>
                  </a:lnTo>
                  <a:lnTo>
                    <a:pt x="550138" y="53213"/>
                  </a:lnTo>
                  <a:lnTo>
                    <a:pt x="550138" y="63881"/>
                  </a:lnTo>
                  <a:lnTo>
                    <a:pt x="545185" y="61976"/>
                  </a:lnTo>
                  <a:lnTo>
                    <a:pt x="537311" y="60452"/>
                  </a:lnTo>
                  <a:lnTo>
                    <a:pt x="528929" y="60452"/>
                  </a:lnTo>
                  <a:lnTo>
                    <a:pt x="514718" y="62230"/>
                  </a:lnTo>
                  <a:lnTo>
                    <a:pt x="503758" y="67437"/>
                  </a:lnTo>
                  <a:lnTo>
                    <a:pt x="496697" y="75946"/>
                  </a:lnTo>
                  <a:lnTo>
                    <a:pt x="494207" y="88011"/>
                  </a:lnTo>
                  <a:lnTo>
                    <a:pt x="494207" y="88392"/>
                  </a:lnTo>
                  <a:lnTo>
                    <a:pt x="496455" y="99949"/>
                  </a:lnTo>
                  <a:lnTo>
                    <a:pt x="502691" y="108331"/>
                  </a:lnTo>
                  <a:lnTo>
                    <a:pt x="512089" y="113665"/>
                  </a:lnTo>
                  <a:lnTo>
                    <a:pt x="523849" y="115443"/>
                  </a:lnTo>
                  <a:lnTo>
                    <a:pt x="531977" y="114554"/>
                  </a:lnTo>
                  <a:lnTo>
                    <a:pt x="538962" y="112268"/>
                  </a:lnTo>
                  <a:lnTo>
                    <a:pt x="544931" y="108712"/>
                  </a:lnTo>
                  <a:lnTo>
                    <a:pt x="550011" y="104267"/>
                  </a:lnTo>
                  <a:lnTo>
                    <a:pt x="550011" y="113411"/>
                  </a:lnTo>
                  <a:lnTo>
                    <a:pt x="580618" y="113411"/>
                  </a:lnTo>
                  <a:lnTo>
                    <a:pt x="580618" y="104267"/>
                  </a:lnTo>
                  <a:lnTo>
                    <a:pt x="580618" y="96139"/>
                  </a:lnTo>
                  <a:lnTo>
                    <a:pt x="580618" y="63881"/>
                  </a:lnTo>
                  <a:close/>
                </a:path>
                <a:path w="2059939" h="115569">
                  <a:moveTo>
                    <a:pt x="684377" y="89154"/>
                  </a:moveTo>
                  <a:lnTo>
                    <a:pt x="665708" y="68199"/>
                  </a:lnTo>
                  <a:lnTo>
                    <a:pt x="674979" y="65024"/>
                  </a:lnTo>
                  <a:lnTo>
                    <a:pt x="679678" y="60833"/>
                  </a:lnTo>
                  <a:lnTo>
                    <a:pt x="681329" y="59309"/>
                  </a:lnTo>
                  <a:lnTo>
                    <a:pt x="681329" y="48133"/>
                  </a:lnTo>
                  <a:lnTo>
                    <a:pt x="653897" y="26289"/>
                  </a:lnTo>
                  <a:lnTo>
                    <a:pt x="653897" y="80772"/>
                  </a:lnTo>
                  <a:lnTo>
                    <a:pt x="653897" y="90932"/>
                  </a:lnTo>
                  <a:lnTo>
                    <a:pt x="650468" y="93472"/>
                  </a:lnTo>
                  <a:lnTo>
                    <a:pt x="626846" y="93472"/>
                  </a:lnTo>
                  <a:lnTo>
                    <a:pt x="626846" y="77597"/>
                  </a:lnTo>
                  <a:lnTo>
                    <a:pt x="650595" y="77597"/>
                  </a:lnTo>
                  <a:lnTo>
                    <a:pt x="653897" y="80772"/>
                  </a:lnTo>
                  <a:lnTo>
                    <a:pt x="653897" y="26289"/>
                  </a:lnTo>
                  <a:lnTo>
                    <a:pt x="651230" y="26035"/>
                  </a:lnTo>
                  <a:lnTo>
                    <a:pt x="651230" y="48641"/>
                  </a:lnTo>
                  <a:lnTo>
                    <a:pt x="651230" y="57912"/>
                  </a:lnTo>
                  <a:lnTo>
                    <a:pt x="648182" y="60833"/>
                  </a:lnTo>
                  <a:lnTo>
                    <a:pt x="626846" y="60833"/>
                  </a:lnTo>
                  <a:lnTo>
                    <a:pt x="626846" y="45593"/>
                  </a:lnTo>
                  <a:lnTo>
                    <a:pt x="648296" y="45593"/>
                  </a:lnTo>
                  <a:lnTo>
                    <a:pt x="651230" y="48641"/>
                  </a:lnTo>
                  <a:lnTo>
                    <a:pt x="651230" y="26035"/>
                  </a:lnTo>
                  <a:lnTo>
                    <a:pt x="649579" y="25781"/>
                  </a:lnTo>
                  <a:lnTo>
                    <a:pt x="596493" y="25781"/>
                  </a:lnTo>
                  <a:lnTo>
                    <a:pt x="596493" y="113411"/>
                  </a:lnTo>
                  <a:lnTo>
                    <a:pt x="649071" y="113411"/>
                  </a:lnTo>
                  <a:lnTo>
                    <a:pt x="664057" y="111887"/>
                  </a:lnTo>
                  <a:lnTo>
                    <a:pt x="675106" y="107188"/>
                  </a:lnTo>
                  <a:lnTo>
                    <a:pt x="681964" y="99441"/>
                  </a:lnTo>
                  <a:lnTo>
                    <a:pt x="683361" y="93472"/>
                  </a:lnTo>
                  <a:lnTo>
                    <a:pt x="684377" y="89154"/>
                  </a:lnTo>
                  <a:close/>
                </a:path>
                <a:path w="2059939" h="115569">
                  <a:moveTo>
                    <a:pt x="793089" y="113411"/>
                  </a:moveTo>
                  <a:lnTo>
                    <a:pt x="755751" y="25146"/>
                  </a:lnTo>
                  <a:lnTo>
                    <a:pt x="726922" y="25146"/>
                  </a:lnTo>
                  <a:lnTo>
                    <a:pt x="689584" y="113411"/>
                  </a:lnTo>
                  <a:lnTo>
                    <a:pt x="721969" y="113411"/>
                  </a:lnTo>
                  <a:lnTo>
                    <a:pt x="741146" y="62611"/>
                  </a:lnTo>
                  <a:lnTo>
                    <a:pt x="760323" y="113411"/>
                  </a:lnTo>
                  <a:lnTo>
                    <a:pt x="793089" y="113411"/>
                  </a:lnTo>
                  <a:close/>
                </a:path>
                <a:path w="2059939" h="115569">
                  <a:moveTo>
                    <a:pt x="892276" y="25781"/>
                  </a:moveTo>
                  <a:lnTo>
                    <a:pt x="863955" y="25781"/>
                  </a:lnTo>
                  <a:lnTo>
                    <a:pt x="833475" y="68580"/>
                  </a:lnTo>
                  <a:lnTo>
                    <a:pt x="833475" y="25781"/>
                  </a:lnTo>
                  <a:lnTo>
                    <a:pt x="802868" y="25781"/>
                  </a:lnTo>
                  <a:lnTo>
                    <a:pt x="802868" y="113411"/>
                  </a:lnTo>
                  <a:lnTo>
                    <a:pt x="830554" y="113411"/>
                  </a:lnTo>
                  <a:lnTo>
                    <a:pt x="861669" y="69342"/>
                  </a:lnTo>
                  <a:lnTo>
                    <a:pt x="861669" y="113411"/>
                  </a:lnTo>
                  <a:lnTo>
                    <a:pt x="892276" y="113411"/>
                  </a:lnTo>
                  <a:lnTo>
                    <a:pt x="892276" y="25781"/>
                  </a:lnTo>
                  <a:close/>
                </a:path>
                <a:path w="2059939" h="115569">
                  <a:moveTo>
                    <a:pt x="996797" y="89154"/>
                  </a:moveTo>
                  <a:lnTo>
                    <a:pt x="978128" y="68199"/>
                  </a:lnTo>
                  <a:lnTo>
                    <a:pt x="987399" y="65024"/>
                  </a:lnTo>
                  <a:lnTo>
                    <a:pt x="992225" y="60833"/>
                  </a:lnTo>
                  <a:lnTo>
                    <a:pt x="993749" y="59309"/>
                  </a:lnTo>
                  <a:lnTo>
                    <a:pt x="993749" y="48133"/>
                  </a:lnTo>
                  <a:lnTo>
                    <a:pt x="966317" y="26289"/>
                  </a:lnTo>
                  <a:lnTo>
                    <a:pt x="966317" y="80772"/>
                  </a:lnTo>
                  <a:lnTo>
                    <a:pt x="966317" y="90932"/>
                  </a:lnTo>
                  <a:lnTo>
                    <a:pt x="962888" y="93472"/>
                  </a:lnTo>
                  <a:lnTo>
                    <a:pt x="939266" y="93472"/>
                  </a:lnTo>
                  <a:lnTo>
                    <a:pt x="939266" y="77597"/>
                  </a:lnTo>
                  <a:lnTo>
                    <a:pt x="963015" y="77597"/>
                  </a:lnTo>
                  <a:lnTo>
                    <a:pt x="966317" y="80772"/>
                  </a:lnTo>
                  <a:lnTo>
                    <a:pt x="966317" y="26289"/>
                  </a:lnTo>
                  <a:lnTo>
                    <a:pt x="963650" y="26035"/>
                  </a:lnTo>
                  <a:lnTo>
                    <a:pt x="963650" y="48641"/>
                  </a:lnTo>
                  <a:lnTo>
                    <a:pt x="963650" y="57912"/>
                  </a:lnTo>
                  <a:lnTo>
                    <a:pt x="960602" y="60833"/>
                  </a:lnTo>
                  <a:lnTo>
                    <a:pt x="939266" y="60833"/>
                  </a:lnTo>
                  <a:lnTo>
                    <a:pt x="939266" y="45593"/>
                  </a:lnTo>
                  <a:lnTo>
                    <a:pt x="960716" y="45593"/>
                  </a:lnTo>
                  <a:lnTo>
                    <a:pt x="963650" y="48641"/>
                  </a:lnTo>
                  <a:lnTo>
                    <a:pt x="963650" y="26035"/>
                  </a:lnTo>
                  <a:lnTo>
                    <a:pt x="961999" y="25781"/>
                  </a:lnTo>
                  <a:lnTo>
                    <a:pt x="909027" y="25781"/>
                  </a:lnTo>
                  <a:lnTo>
                    <a:pt x="909027" y="113411"/>
                  </a:lnTo>
                  <a:lnTo>
                    <a:pt x="961491" y="113411"/>
                  </a:lnTo>
                  <a:lnTo>
                    <a:pt x="976477" y="111887"/>
                  </a:lnTo>
                  <a:lnTo>
                    <a:pt x="987526" y="107188"/>
                  </a:lnTo>
                  <a:lnTo>
                    <a:pt x="994384" y="99441"/>
                  </a:lnTo>
                  <a:lnTo>
                    <a:pt x="995781" y="93472"/>
                  </a:lnTo>
                  <a:lnTo>
                    <a:pt x="996797" y="89154"/>
                  </a:lnTo>
                  <a:close/>
                </a:path>
                <a:path w="2059939" h="115569">
                  <a:moveTo>
                    <a:pt x="1091920" y="63881"/>
                  </a:moveTo>
                  <a:lnTo>
                    <a:pt x="1068806" y="27305"/>
                  </a:lnTo>
                  <a:lnTo>
                    <a:pt x="1061821" y="25654"/>
                  </a:lnTo>
                  <a:lnTo>
                    <a:pt x="1061821" y="77597"/>
                  </a:lnTo>
                  <a:lnTo>
                    <a:pt x="1061821" y="90678"/>
                  </a:lnTo>
                  <a:lnTo>
                    <a:pt x="1055344" y="96139"/>
                  </a:lnTo>
                  <a:lnTo>
                    <a:pt x="1039850" y="96139"/>
                  </a:lnTo>
                  <a:lnTo>
                    <a:pt x="1035278" y="92583"/>
                  </a:lnTo>
                  <a:lnTo>
                    <a:pt x="1035278" y="79629"/>
                  </a:lnTo>
                  <a:lnTo>
                    <a:pt x="1040358" y="75438"/>
                  </a:lnTo>
                  <a:lnTo>
                    <a:pt x="1054074" y="75438"/>
                  </a:lnTo>
                  <a:lnTo>
                    <a:pt x="1058519" y="76327"/>
                  </a:lnTo>
                  <a:lnTo>
                    <a:pt x="1061821" y="77597"/>
                  </a:lnTo>
                  <a:lnTo>
                    <a:pt x="1061821" y="25654"/>
                  </a:lnTo>
                  <a:lnTo>
                    <a:pt x="1059662" y="25273"/>
                  </a:lnTo>
                  <a:lnTo>
                    <a:pt x="1048613" y="24511"/>
                  </a:lnTo>
                  <a:lnTo>
                    <a:pt x="1038072" y="25019"/>
                  </a:lnTo>
                  <a:lnTo>
                    <a:pt x="1028801" y="26416"/>
                  </a:lnTo>
                  <a:lnTo>
                    <a:pt x="1020419" y="28575"/>
                  </a:lnTo>
                  <a:lnTo>
                    <a:pt x="1012799" y="31369"/>
                  </a:lnTo>
                  <a:lnTo>
                    <a:pt x="1019149" y="52832"/>
                  </a:lnTo>
                  <a:lnTo>
                    <a:pt x="1027277" y="49784"/>
                  </a:lnTo>
                  <a:lnTo>
                    <a:pt x="1034389" y="48006"/>
                  </a:lnTo>
                  <a:lnTo>
                    <a:pt x="1055725" y="48006"/>
                  </a:lnTo>
                  <a:lnTo>
                    <a:pt x="1061440" y="53213"/>
                  </a:lnTo>
                  <a:lnTo>
                    <a:pt x="1061440" y="63881"/>
                  </a:lnTo>
                  <a:lnTo>
                    <a:pt x="1056360" y="61976"/>
                  </a:lnTo>
                  <a:lnTo>
                    <a:pt x="1048486" y="60452"/>
                  </a:lnTo>
                  <a:lnTo>
                    <a:pt x="1040104" y="60452"/>
                  </a:lnTo>
                  <a:lnTo>
                    <a:pt x="1026007" y="62230"/>
                  </a:lnTo>
                  <a:lnTo>
                    <a:pt x="1014958" y="67437"/>
                  </a:lnTo>
                  <a:lnTo>
                    <a:pt x="1007973" y="75946"/>
                  </a:lnTo>
                  <a:lnTo>
                    <a:pt x="1005433" y="88011"/>
                  </a:lnTo>
                  <a:lnTo>
                    <a:pt x="1005433" y="88392"/>
                  </a:lnTo>
                  <a:lnTo>
                    <a:pt x="1007719" y="99949"/>
                  </a:lnTo>
                  <a:lnTo>
                    <a:pt x="1013942" y="108331"/>
                  </a:lnTo>
                  <a:lnTo>
                    <a:pt x="1023340" y="113665"/>
                  </a:lnTo>
                  <a:lnTo>
                    <a:pt x="1035024" y="115443"/>
                  </a:lnTo>
                  <a:lnTo>
                    <a:pt x="1043279" y="114554"/>
                  </a:lnTo>
                  <a:lnTo>
                    <a:pt x="1050264" y="112268"/>
                  </a:lnTo>
                  <a:lnTo>
                    <a:pt x="1056106" y="108712"/>
                  </a:lnTo>
                  <a:lnTo>
                    <a:pt x="1061313" y="104267"/>
                  </a:lnTo>
                  <a:lnTo>
                    <a:pt x="1061313" y="113411"/>
                  </a:lnTo>
                  <a:lnTo>
                    <a:pt x="1091920" y="113411"/>
                  </a:lnTo>
                  <a:lnTo>
                    <a:pt x="1091920" y="104267"/>
                  </a:lnTo>
                  <a:lnTo>
                    <a:pt x="1091920" y="96139"/>
                  </a:lnTo>
                  <a:lnTo>
                    <a:pt x="1091920" y="63881"/>
                  </a:lnTo>
                  <a:close/>
                </a:path>
                <a:path w="2059939" h="115569">
                  <a:moveTo>
                    <a:pt x="1193647" y="71882"/>
                  </a:moveTo>
                  <a:lnTo>
                    <a:pt x="1192250" y="62484"/>
                  </a:lnTo>
                  <a:lnTo>
                    <a:pt x="1190853" y="53467"/>
                  </a:lnTo>
                  <a:lnTo>
                    <a:pt x="1187170" y="46609"/>
                  </a:lnTo>
                  <a:lnTo>
                    <a:pt x="1182725" y="38227"/>
                  </a:lnTo>
                  <a:lnTo>
                    <a:pt x="1168882" y="27686"/>
                  </a:lnTo>
                  <a:lnTo>
                    <a:pt x="1164564" y="26924"/>
                  </a:lnTo>
                  <a:lnTo>
                    <a:pt x="1164564" y="62484"/>
                  </a:lnTo>
                  <a:lnTo>
                    <a:pt x="1133703" y="62484"/>
                  </a:lnTo>
                  <a:lnTo>
                    <a:pt x="1135481" y="52705"/>
                  </a:lnTo>
                  <a:lnTo>
                    <a:pt x="1140688" y="46609"/>
                  </a:lnTo>
                  <a:lnTo>
                    <a:pt x="1157579" y="46609"/>
                  </a:lnTo>
                  <a:lnTo>
                    <a:pt x="1163421" y="52705"/>
                  </a:lnTo>
                  <a:lnTo>
                    <a:pt x="1164564" y="62484"/>
                  </a:lnTo>
                  <a:lnTo>
                    <a:pt x="1164564" y="26924"/>
                  </a:lnTo>
                  <a:lnTo>
                    <a:pt x="1116812" y="37211"/>
                  </a:lnTo>
                  <a:lnTo>
                    <a:pt x="1104366" y="69723"/>
                  </a:lnTo>
                  <a:lnTo>
                    <a:pt x="1104366" y="70104"/>
                  </a:lnTo>
                  <a:lnTo>
                    <a:pt x="1132687" y="112268"/>
                  </a:lnTo>
                  <a:lnTo>
                    <a:pt x="1151864" y="115570"/>
                  </a:lnTo>
                  <a:lnTo>
                    <a:pt x="1164056" y="114300"/>
                  </a:lnTo>
                  <a:lnTo>
                    <a:pt x="1174470" y="110744"/>
                  </a:lnTo>
                  <a:lnTo>
                    <a:pt x="1183106" y="105156"/>
                  </a:lnTo>
                  <a:lnTo>
                    <a:pt x="1190091" y="97790"/>
                  </a:lnTo>
                  <a:lnTo>
                    <a:pt x="1183868" y="92583"/>
                  </a:lnTo>
                  <a:lnTo>
                    <a:pt x="1172946" y="83693"/>
                  </a:lnTo>
                  <a:lnTo>
                    <a:pt x="1166596" y="89916"/>
                  </a:lnTo>
                  <a:lnTo>
                    <a:pt x="1161008" y="92583"/>
                  </a:lnTo>
                  <a:lnTo>
                    <a:pt x="1143482" y="92583"/>
                  </a:lnTo>
                  <a:lnTo>
                    <a:pt x="1136624" y="87884"/>
                  </a:lnTo>
                  <a:lnTo>
                    <a:pt x="1134084" y="78105"/>
                  </a:lnTo>
                  <a:lnTo>
                    <a:pt x="1193393" y="78105"/>
                  </a:lnTo>
                  <a:lnTo>
                    <a:pt x="1193647" y="76073"/>
                  </a:lnTo>
                  <a:lnTo>
                    <a:pt x="1193647" y="71882"/>
                  </a:lnTo>
                  <a:close/>
                </a:path>
                <a:path w="2059939" h="115569">
                  <a:moveTo>
                    <a:pt x="1286103" y="25781"/>
                  </a:moveTo>
                  <a:lnTo>
                    <a:pt x="1199489" y="25781"/>
                  </a:lnTo>
                  <a:lnTo>
                    <a:pt x="1199489" y="51943"/>
                  </a:lnTo>
                  <a:lnTo>
                    <a:pt x="1227302" y="51943"/>
                  </a:lnTo>
                  <a:lnTo>
                    <a:pt x="1227302" y="113411"/>
                  </a:lnTo>
                  <a:lnTo>
                    <a:pt x="1258290" y="113411"/>
                  </a:lnTo>
                  <a:lnTo>
                    <a:pt x="1258290" y="51943"/>
                  </a:lnTo>
                  <a:lnTo>
                    <a:pt x="1286103" y="51943"/>
                  </a:lnTo>
                  <a:lnTo>
                    <a:pt x="1286103" y="25781"/>
                  </a:lnTo>
                  <a:close/>
                </a:path>
                <a:path w="2059939" h="115569">
                  <a:moveTo>
                    <a:pt x="1377289" y="95504"/>
                  </a:moveTo>
                  <a:lnTo>
                    <a:pt x="1356461" y="80518"/>
                  </a:lnTo>
                  <a:lnTo>
                    <a:pt x="1351762" y="86233"/>
                  </a:lnTo>
                  <a:lnTo>
                    <a:pt x="1347190" y="89662"/>
                  </a:lnTo>
                  <a:lnTo>
                    <a:pt x="1339443" y="89662"/>
                  </a:lnTo>
                  <a:lnTo>
                    <a:pt x="1332331" y="88138"/>
                  </a:lnTo>
                  <a:lnTo>
                    <a:pt x="1326743" y="83820"/>
                  </a:lnTo>
                  <a:lnTo>
                    <a:pt x="1323060" y="77597"/>
                  </a:lnTo>
                  <a:lnTo>
                    <a:pt x="1321790" y="69342"/>
                  </a:lnTo>
                  <a:lnTo>
                    <a:pt x="1323060" y="61722"/>
                  </a:lnTo>
                  <a:lnTo>
                    <a:pt x="1326743" y="55499"/>
                  </a:lnTo>
                  <a:lnTo>
                    <a:pt x="1332331" y="51308"/>
                  </a:lnTo>
                  <a:lnTo>
                    <a:pt x="1339316" y="49784"/>
                  </a:lnTo>
                  <a:lnTo>
                    <a:pt x="1346682" y="49784"/>
                  </a:lnTo>
                  <a:lnTo>
                    <a:pt x="1351508" y="53340"/>
                  </a:lnTo>
                  <a:lnTo>
                    <a:pt x="1355826" y="59055"/>
                  </a:lnTo>
                  <a:lnTo>
                    <a:pt x="1376781" y="43434"/>
                  </a:lnTo>
                  <a:lnTo>
                    <a:pt x="1370304" y="35560"/>
                  </a:lnTo>
                  <a:lnTo>
                    <a:pt x="1361922" y="29337"/>
                  </a:lnTo>
                  <a:lnTo>
                    <a:pt x="1351508" y="25400"/>
                  </a:lnTo>
                  <a:lnTo>
                    <a:pt x="1339062" y="24003"/>
                  </a:lnTo>
                  <a:lnTo>
                    <a:pt x="1319758" y="27686"/>
                  </a:lnTo>
                  <a:lnTo>
                    <a:pt x="1304899" y="37592"/>
                  </a:lnTo>
                  <a:lnTo>
                    <a:pt x="1295120" y="52070"/>
                  </a:lnTo>
                  <a:lnTo>
                    <a:pt x="1291691" y="70104"/>
                  </a:lnTo>
                  <a:lnTo>
                    <a:pt x="1295120" y="87630"/>
                  </a:lnTo>
                  <a:lnTo>
                    <a:pt x="1304772" y="102108"/>
                  </a:lnTo>
                  <a:lnTo>
                    <a:pt x="1319504" y="111887"/>
                  </a:lnTo>
                  <a:lnTo>
                    <a:pt x="1338046" y="115570"/>
                  </a:lnTo>
                  <a:lnTo>
                    <a:pt x="1351254" y="114173"/>
                  </a:lnTo>
                  <a:lnTo>
                    <a:pt x="1361795" y="110109"/>
                  </a:lnTo>
                  <a:lnTo>
                    <a:pt x="1370431" y="103759"/>
                  </a:lnTo>
                  <a:lnTo>
                    <a:pt x="1377289" y="95504"/>
                  </a:lnTo>
                  <a:close/>
                </a:path>
                <a:path w="2059939" h="115569">
                  <a:moveTo>
                    <a:pt x="1473174" y="25781"/>
                  </a:moveTo>
                  <a:lnTo>
                    <a:pt x="1442694" y="25781"/>
                  </a:lnTo>
                  <a:lnTo>
                    <a:pt x="1442694" y="47498"/>
                  </a:lnTo>
                  <a:lnTo>
                    <a:pt x="1442694" y="66802"/>
                  </a:lnTo>
                  <a:lnTo>
                    <a:pt x="1420342" y="66802"/>
                  </a:lnTo>
                  <a:lnTo>
                    <a:pt x="1416278" y="62738"/>
                  </a:lnTo>
                  <a:lnTo>
                    <a:pt x="1416278" y="51308"/>
                  </a:lnTo>
                  <a:lnTo>
                    <a:pt x="1420723" y="47498"/>
                  </a:lnTo>
                  <a:lnTo>
                    <a:pt x="1442694" y="47498"/>
                  </a:lnTo>
                  <a:lnTo>
                    <a:pt x="1442694" y="25781"/>
                  </a:lnTo>
                  <a:lnTo>
                    <a:pt x="1425422" y="25781"/>
                  </a:lnTo>
                  <a:lnTo>
                    <a:pt x="1409166" y="27686"/>
                  </a:lnTo>
                  <a:lnTo>
                    <a:pt x="1396847" y="33655"/>
                  </a:lnTo>
                  <a:lnTo>
                    <a:pt x="1389100" y="43180"/>
                  </a:lnTo>
                  <a:lnTo>
                    <a:pt x="1386306" y="56388"/>
                  </a:lnTo>
                  <a:lnTo>
                    <a:pt x="1386306" y="56642"/>
                  </a:lnTo>
                  <a:lnTo>
                    <a:pt x="1387576" y="65278"/>
                  </a:lnTo>
                  <a:lnTo>
                    <a:pt x="1391005" y="72644"/>
                  </a:lnTo>
                  <a:lnTo>
                    <a:pt x="1396720" y="78486"/>
                  </a:lnTo>
                  <a:lnTo>
                    <a:pt x="1404467" y="83058"/>
                  </a:lnTo>
                  <a:lnTo>
                    <a:pt x="1382877" y="113411"/>
                  </a:lnTo>
                  <a:lnTo>
                    <a:pt x="1416659" y="113411"/>
                  </a:lnTo>
                  <a:lnTo>
                    <a:pt x="1434439" y="87376"/>
                  </a:lnTo>
                  <a:lnTo>
                    <a:pt x="1442440" y="87376"/>
                  </a:lnTo>
                  <a:lnTo>
                    <a:pt x="1442440" y="113411"/>
                  </a:lnTo>
                  <a:lnTo>
                    <a:pt x="1473174" y="113411"/>
                  </a:lnTo>
                  <a:lnTo>
                    <a:pt x="1473174" y="87376"/>
                  </a:lnTo>
                  <a:lnTo>
                    <a:pt x="1473174" y="66802"/>
                  </a:lnTo>
                  <a:lnTo>
                    <a:pt x="1473174" y="25781"/>
                  </a:lnTo>
                  <a:close/>
                </a:path>
                <a:path w="2059939" h="115569">
                  <a:moveTo>
                    <a:pt x="1635607" y="113411"/>
                  </a:moveTo>
                  <a:lnTo>
                    <a:pt x="1598269" y="25146"/>
                  </a:lnTo>
                  <a:lnTo>
                    <a:pt x="1569440" y="25146"/>
                  </a:lnTo>
                  <a:lnTo>
                    <a:pt x="1532102" y="113411"/>
                  </a:lnTo>
                  <a:lnTo>
                    <a:pt x="1564487" y="113411"/>
                  </a:lnTo>
                  <a:lnTo>
                    <a:pt x="1583664" y="62611"/>
                  </a:lnTo>
                  <a:lnTo>
                    <a:pt x="1602841" y="113411"/>
                  </a:lnTo>
                  <a:lnTo>
                    <a:pt x="1635607" y="113411"/>
                  </a:lnTo>
                  <a:close/>
                </a:path>
                <a:path w="2059939" h="115569">
                  <a:moveTo>
                    <a:pt x="1734794" y="25781"/>
                  </a:moveTo>
                  <a:lnTo>
                    <a:pt x="1706473" y="25781"/>
                  </a:lnTo>
                  <a:lnTo>
                    <a:pt x="1675993" y="68580"/>
                  </a:lnTo>
                  <a:lnTo>
                    <a:pt x="1675993" y="25781"/>
                  </a:lnTo>
                  <a:lnTo>
                    <a:pt x="1645386" y="25781"/>
                  </a:lnTo>
                  <a:lnTo>
                    <a:pt x="1645386" y="113411"/>
                  </a:lnTo>
                  <a:lnTo>
                    <a:pt x="1673072" y="113411"/>
                  </a:lnTo>
                  <a:lnTo>
                    <a:pt x="1704187" y="69342"/>
                  </a:lnTo>
                  <a:lnTo>
                    <a:pt x="1704187" y="113411"/>
                  </a:lnTo>
                  <a:lnTo>
                    <a:pt x="1734794" y="113411"/>
                  </a:lnTo>
                  <a:lnTo>
                    <a:pt x="1734794" y="25781"/>
                  </a:lnTo>
                  <a:close/>
                </a:path>
                <a:path w="2059939" h="115569">
                  <a:moveTo>
                    <a:pt x="1854682" y="25781"/>
                  </a:moveTo>
                  <a:lnTo>
                    <a:pt x="1824202" y="25781"/>
                  </a:lnTo>
                  <a:lnTo>
                    <a:pt x="1803120" y="57912"/>
                  </a:lnTo>
                  <a:lnTo>
                    <a:pt x="1782165" y="25781"/>
                  </a:lnTo>
                  <a:lnTo>
                    <a:pt x="1751558" y="25781"/>
                  </a:lnTo>
                  <a:lnTo>
                    <a:pt x="1751558" y="113411"/>
                  </a:lnTo>
                  <a:lnTo>
                    <a:pt x="1781022" y="113411"/>
                  </a:lnTo>
                  <a:lnTo>
                    <a:pt x="1781022" y="68072"/>
                  </a:lnTo>
                  <a:lnTo>
                    <a:pt x="1802739" y="100457"/>
                  </a:lnTo>
                  <a:lnTo>
                    <a:pt x="1803247" y="100457"/>
                  </a:lnTo>
                  <a:lnTo>
                    <a:pt x="1825218" y="67564"/>
                  </a:lnTo>
                  <a:lnTo>
                    <a:pt x="1825218" y="113411"/>
                  </a:lnTo>
                  <a:lnTo>
                    <a:pt x="1854682" y="113411"/>
                  </a:lnTo>
                  <a:lnTo>
                    <a:pt x="1854682" y="25781"/>
                  </a:lnTo>
                  <a:close/>
                </a:path>
                <a:path w="2059939" h="115569">
                  <a:moveTo>
                    <a:pt x="1960727" y="25781"/>
                  </a:moveTo>
                  <a:lnTo>
                    <a:pt x="1932406" y="25781"/>
                  </a:lnTo>
                  <a:lnTo>
                    <a:pt x="1901926" y="68580"/>
                  </a:lnTo>
                  <a:lnTo>
                    <a:pt x="1901926" y="25781"/>
                  </a:lnTo>
                  <a:lnTo>
                    <a:pt x="1871319" y="25781"/>
                  </a:lnTo>
                  <a:lnTo>
                    <a:pt x="1871319" y="113411"/>
                  </a:lnTo>
                  <a:lnTo>
                    <a:pt x="1899005" y="113411"/>
                  </a:lnTo>
                  <a:lnTo>
                    <a:pt x="1930120" y="69342"/>
                  </a:lnTo>
                  <a:lnTo>
                    <a:pt x="1930120" y="113411"/>
                  </a:lnTo>
                  <a:lnTo>
                    <a:pt x="1960727" y="113411"/>
                  </a:lnTo>
                  <a:lnTo>
                    <a:pt x="1960727" y="25781"/>
                  </a:lnTo>
                  <a:close/>
                </a:path>
                <a:path w="2059939" h="115569">
                  <a:moveTo>
                    <a:pt x="2059660" y="25781"/>
                  </a:moveTo>
                  <a:lnTo>
                    <a:pt x="1973046" y="25781"/>
                  </a:lnTo>
                  <a:lnTo>
                    <a:pt x="1973046" y="51943"/>
                  </a:lnTo>
                  <a:lnTo>
                    <a:pt x="2000859" y="51943"/>
                  </a:lnTo>
                  <a:lnTo>
                    <a:pt x="2000859" y="113411"/>
                  </a:lnTo>
                  <a:lnTo>
                    <a:pt x="2031847" y="113411"/>
                  </a:lnTo>
                  <a:lnTo>
                    <a:pt x="2031847" y="51943"/>
                  </a:lnTo>
                  <a:lnTo>
                    <a:pt x="2059660" y="51943"/>
                  </a:lnTo>
                  <a:lnTo>
                    <a:pt x="2059660" y="2578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325238" y="2257451"/>
              <a:ext cx="96161" cy="11033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442967" y="2259332"/>
              <a:ext cx="102106" cy="10667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75302" y="2259332"/>
              <a:ext cx="102105" cy="10667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707509" y="2258821"/>
              <a:ext cx="85725" cy="106680"/>
            </a:xfrm>
            <a:custGeom>
              <a:avLst/>
              <a:gdLst/>
              <a:ahLst/>
              <a:cxnLst/>
              <a:rect l="l" t="t" r="r" b="b"/>
              <a:pathLst>
                <a:path w="85725" h="106680">
                  <a:moveTo>
                    <a:pt x="85598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106680"/>
                  </a:lnTo>
                  <a:lnTo>
                    <a:pt x="12065" y="106680"/>
                  </a:lnTo>
                  <a:lnTo>
                    <a:pt x="12065" y="11430"/>
                  </a:lnTo>
                  <a:lnTo>
                    <a:pt x="73533" y="11430"/>
                  </a:lnTo>
                  <a:lnTo>
                    <a:pt x="73533" y="106680"/>
                  </a:lnTo>
                  <a:lnTo>
                    <a:pt x="85598" y="106680"/>
                  </a:lnTo>
                  <a:lnTo>
                    <a:pt x="85598" y="11430"/>
                  </a:lnTo>
                  <a:lnTo>
                    <a:pt x="8559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73877" y="2287221"/>
              <a:ext cx="69489" cy="7878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012560" y="2259332"/>
              <a:ext cx="84274" cy="10667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757547" y="2253183"/>
              <a:ext cx="1174534" cy="29748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19494" y="2244318"/>
              <a:ext cx="258317" cy="14112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79160" y="2652980"/>
              <a:ext cx="70862" cy="7878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41596" y="2651302"/>
              <a:ext cx="1370838" cy="28773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707509" y="1952751"/>
              <a:ext cx="1276985" cy="135255"/>
            </a:xfrm>
            <a:custGeom>
              <a:avLst/>
              <a:gdLst/>
              <a:ahLst/>
              <a:cxnLst/>
              <a:rect l="l" t="t" r="r" b="b"/>
              <a:pathLst>
                <a:path w="1276985" h="135255">
                  <a:moveTo>
                    <a:pt x="103632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113030"/>
                  </a:lnTo>
                  <a:lnTo>
                    <a:pt x="31750" y="113030"/>
                  </a:lnTo>
                  <a:lnTo>
                    <a:pt x="31750" y="27940"/>
                  </a:lnTo>
                  <a:lnTo>
                    <a:pt x="71882" y="27940"/>
                  </a:lnTo>
                  <a:lnTo>
                    <a:pt x="71882" y="113030"/>
                  </a:lnTo>
                  <a:lnTo>
                    <a:pt x="103632" y="113030"/>
                  </a:lnTo>
                  <a:lnTo>
                    <a:pt x="103632" y="27940"/>
                  </a:lnTo>
                  <a:lnTo>
                    <a:pt x="103632" y="0"/>
                  </a:lnTo>
                  <a:close/>
                </a:path>
                <a:path w="1276985" h="135255">
                  <a:moveTo>
                    <a:pt x="216535" y="68961"/>
                  </a:moveTo>
                  <a:lnTo>
                    <a:pt x="187325" y="27178"/>
                  </a:lnTo>
                  <a:lnTo>
                    <a:pt x="186309" y="26924"/>
                  </a:lnTo>
                  <a:lnTo>
                    <a:pt x="186309" y="69723"/>
                  </a:lnTo>
                  <a:lnTo>
                    <a:pt x="185039" y="76962"/>
                  </a:lnTo>
                  <a:lnTo>
                    <a:pt x="181229" y="83312"/>
                  </a:lnTo>
                  <a:lnTo>
                    <a:pt x="175387" y="87503"/>
                  </a:lnTo>
                  <a:lnTo>
                    <a:pt x="167640" y="89154"/>
                  </a:lnTo>
                  <a:lnTo>
                    <a:pt x="160274" y="87503"/>
                  </a:lnTo>
                  <a:lnTo>
                    <a:pt x="148844" y="68961"/>
                  </a:lnTo>
                  <a:lnTo>
                    <a:pt x="150114" y="61595"/>
                  </a:lnTo>
                  <a:lnTo>
                    <a:pt x="150114" y="61341"/>
                  </a:lnTo>
                  <a:lnTo>
                    <a:pt x="153797" y="55245"/>
                  </a:lnTo>
                  <a:lnTo>
                    <a:pt x="159639" y="51054"/>
                  </a:lnTo>
                  <a:lnTo>
                    <a:pt x="159372" y="51054"/>
                  </a:lnTo>
                  <a:lnTo>
                    <a:pt x="167386" y="49403"/>
                  </a:lnTo>
                  <a:lnTo>
                    <a:pt x="186309" y="69723"/>
                  </a:lnTo>
                  <a:lnTo>
                    <a:pt x="186309" y="26924"/>
                  </a:lnTo>
                  <a:lnTo>
                    <a:pt x="148082" y="27178"/>
                  </a:lnTo>
                  <a:lnTo>
                    <a:pt x="118745" y="68961"/>
                  </a:lnTo>
                  <a:lnTo>
                    <a:pt x="118745" y="69723"/>
                  </a:lnTo>
                  <a:lnTo>
                    <a:pt x="122301" y="87122"/>
                  </a:lnTo>
                  <a:lnTo>
                    <a:pt x="122377" y="87503"/>
                  </a:lnTo>
                  <a:lnTo>
                    <a:pt x="132334" y="101727"/>
                  </a:lnTo>
                  <a:lnTo>
                    <a:pt x="132461" y="101854"/>
                  </a:lnTo>
                  <a:lnTo>
                    <a:pt x="147828" y="111633"/>
                  </a:lnTo>
                  <a:lnTo>
                    <a:pt x="167386" y="115189"/>
                  </a:lnTo>
                  <a:lnTo>
                    <a:pt x="186690" y="111633"/>
                  </a:lnTo>
                  <a:lnTo>
                    <a:pt x="186944" y="111633"/>
                  </a:lnTo>
                  <a:lnTo>
                    <a:pt x="202565" y="101727"/>
                  </a:lnTo>
                  <a:lnTo>
                    <a:pt x="211328" y="89154"/>
                  </a:lnTo>
                  <a:lnTo>
                    <a:pt x="212725" y="87122"/>
                  </a:lnTo>
                  <a:lnTo>
                    <a:pt x="216408" y="69723"/>
                  </a:lnTo>
                  <a:lnTo>
                    <a:pt x="216535" y="68961"/>
                  </a:lnTo>
                  <a:close/>
                </a:path>
                <a:path w="1276985" h="135255">
                  <a:moveTo>
                    <a:pt x="334010" y="86614"/>
                  </a:moveTo>
                  <a:lnTo>
                    <a:pt x="322961" y="86614"/>
                  </a:lnTo>
                  <a:lnTo>
                    <a:pt x="307594" y="52324"/>
                  </a:lnTo>
                  <a:lnTo>
                    <a:pt x="295402" y="24765"/>
                  </a:lnTo>
                  <a:lnTo>
                    <a:pt x="291465" y="24765"/>
                  </a:lnTo>
                  <a:lnTo>
                    <a:pt x="291465" y="87757"/>
                  </a:lnTo>
                  <a:lnTo>
                    <a:pt x="263017" y="87757"/>
                  </a:lnTo>
                  <a:lnTo>
                    <a:pt x="277241" y="52324"/>
                  </a:lnTo>
                  <a:lnTo>
                    <a:pt x="291465" y="87757"/>
                  </a:lnTo>
                  <a:lnTo>
                    <a:pt x="291465" y="24765"/>
                  </a:lnTo>
                  <a:lnTo>
                    <a:pt x="259588" y="24765"/>
                  </a:lnTo>
                  <a:lnTo>
                    <a:pt x="232029" y="86614"/>
                  </a:lnTo>
                  <a:lnTo>
                    <a:pt x="220853" y="86614"/>
                  </a:lnTo>
                  <a:lnTo>
                    <a:pt x="220853" y="135255"/>
                  </a:lnTo>
                  <a:lnTo>
                    <a:pt x="249047" y="135255"/>
                  </a:lnTo>
                  <a:lnTo>
                    <a:pt x="249047" y="112649"/>
                  </a:lnTo>
                  <a:lnTo>
                    <a:pt x="305943" y="112649"/>
                  </a:lnTo>
                  <a:lnTo>
                    <a:pt x="305943" y="135255"/>
                  </a:lnTo>
                  <a:lnTo>
                    <a:pt x="334010" y="135255"/>
                  </a:lnTo>
                  <a:lnTo>
                    <a:pt x="334010" y="112649"/>
                  </a:lnTo>
                  <a:lnTo>
                    <a:pt x="334010" y="87757"/>
                  </a:lnTo>
                  <a:lnTo>
                    <a:pt x="334010" y="86614"/>
                  </a:lnTo>
                  <a:close/>
                </a:path>
                <a:path w="1276985" h="135255">
                  <a:moveTo>
                    <a:pt x="427228" y="63500"/>
                  </a:moveTo>
                  <a:lnTo>
                    <a:pt x="404114" y="26924"/>
                  </a:lnTo>
                  <a:lnTo>
                    <a:pt x="397129" y="25273"/>
                  </a:lnTo>
                  <a:lnTo>
                    <a:pt x="397129" y="77216"/>
                  </a:lnTo>
                  <a:lnTo>
                    <a:pt x="397129" y="90297"/>
                  </a:lnTo>
                  <a:lnTo>
                    <a:pt x="390652" y="95758"/>
                  </a:lnTo>
                  <a:lnTo>
                    <a:pt x="375158" y="95758"/>
                  </a:lnTo>
                  <a:lnTo>
                    <a:pt x="370586" y="92202"/>
                  </a:lnTo>
                  <a:lnTo>
                    <a:pt x="370586" y="79248"/>
                  </a:lnTo>
                  <a:lnTo>
                    <a:pt x="375666" y="75057"/>
                  </a:lnTo>
                  <a:lnTo>
                    <a:pt x="389382" y="75057"/>
                  </a:lnTo>
                  <a:lnTo>
                    <a:pt x="393827" y="75946"/>
                  </a:lnTo>
                  <a:lnTo>
                    <a:pt x="397129" y="77216"/>
                  </a:lnTo>
                  <a:lnTo>
                    <a:pt x="397129" y="25273"/>
                  </a:lnTo>
                  <a:lnTo>
                    <a:pt x="394970" y="24892"/>
                  </a:lnTo>
                  <a:lnTo>
                    <a:pt x="384048" y="24130"/>
                  </a:lnTo>
                  <a:lnTo>
                    <a:pt x="373380" y="24638"/>
                  </a:lnTo>
                  <a:lnTo>
                    <a:pt x="364109" y="26035"/>
                  </a:lnTo>
                  <a:lnTo>
                    <a:pt x="355854" y="28194"/>
                  </a:lnTo>
                  <a:lnTo>
                    <a:pt x="348107" y="30988"/>
                  </a:lnTo>
                  <a:lnTo>
                    <a:pt x="354457" y="52451"/>
                  </a:lnTo>
                  <a:lnTo>
                    <a:pt x="362585" y="49403"/>
                  </a:lnTo>
                  <a:lnTo>
                    <a:pt x="369697" y="47625"/>
                  </a:lnTo>
                  <a:lnTo>
                    <a:pt x="391033" y="47625"/>
                  </a:lnTo>
                  <a:lnTo>
                    <a:pt x="396748" y="52832"/>
                  </a:lnTo>
                  <a:lnTo>
                    <a:pt x="396748" y="63500"/>
                  </a:lnTo>
                  <a:lnTo>
                    <a:pt x="391668" y="61595"/>
                  </a:lnTo>
                  <a:lnTo>
                    <a:pt x="383794" y="60071"/>
                  </a:lnTo>
                  <a:lnTo>
                    <a:pt x="375539" y="60071"/>
                  </a:lnTo>
                  <a:lnTo>
                    <a:pt x="361315" y="61849"/>
                  </a:lnTo>
                  <a:lnTo>
                    <a:pt x="350266" y="67056"/>
                  </a:lnTo>
                  <a:lnTo>
                    <a:pt x="343281" y="75565"/>
                  </a:lnTo>
                  <a:lnTo>
                    <a:pt x="340741" y="87630"/>
                  </a:lnTo>
                  <a:lnTo>
                    <a:pt x="340741" y="88011"/>
                  </a:lnTo>
                  <a:lnTo>
                    <a:pt x="343027" y="99568"/>
                  </a:lnTo>
                  <a:lnTo>
                    <a:pt x="349250" y="107950"/>
                  </a:lnTo>
                  <a:lnTo>
                    <a:pt x="358648" y="113284"/>
                  </a:lnTo>
                  <a:lnTo>
                    <a:pt x="370459" y="115062"/>
                  </a:lnTo>
                  <a:lnTo>
                    <a:pt x="378587" y="114173"/>
                  </a:lnTo>
                  <a:lnTo>
                    <a:pt x="385572" y="111887"/>
                  </a:lnTo>
                  <a:lnTo>
                    <a:pt x="391414" y="108331"/>
                  </a:lnTo>
                  <a:lnTo>
                    <a:pt x="396621" y="103886"/>
                  </a:lnTo>
                  <a:lnTo>
                    <a:pt x="396621" y="113030"/>
                  </a:lnTo>
                  <a:lnTo>
                    <a:pt x="427228" y="113030"/>
                  </a:lnTo>
                  <a:lnTo>
                    <a:pt x="427228" y="103886"/>
                  </a:lnTo>
                  <a:lnTo>
                    <a:pt x="427228" y="95758"/>
                  </a:lnTo>
                  <a:lnTo>
                    <a:pt x="427228" y="63500"/>
                  </a:lnTo>
                  <a:close/>
                </a:path>
                <a:path w="1276985" h="135255">
                  <a:moveTo>
                    <a:pt x="526796" y="25400"/>
                  </a:moveTo>
                  <a:lnTo>
                    <a:pt x="495681" y="25400"/>
                  </a:lnTo>
                  <a:lnTo>
                    <a:pt x="495681" y="62865"/>
                  </a:lnTo>
                  <a:lnTo>
                    <a:pt x="492252" y="64008"/>
                  </a:lnTo>
                  <a:lnTo>
                    <a:pt x="488823" y="64516"/>
                  </a:lnTo>
                  <a:lnTo>
                    <a:pt x="475488" y="64516"/>
                  </a:lnTo>
                  <a:lnTo>
                    <a:pt x="471297" y="61341"/>
                  </a:lnTo>
                  <a:lnTo>
                    <a:pt x="471297" y="25400"/>
                  </a:lnTo>
                  <a:lnTo>
                    <a:pt x="440436" y="25400"/>
                  </a:lnTo>
                  <a:lnTo>
                    <a:pt x="440436" y="56388"/>
                  </a:lnTo>
                  <a:lnTo>
                    <a:pt x="443230" y="72771"/>
                  </a:lnTo>
                  <a:lnTo>
                    <a:pt x="450850" y="83566"/>
                  </a:lnTo>
                  <a:lnTo>
                    <a:pt x="462788" y="89408"/>
                  </a:lnTo>
                  <a:lnTo>
                    <a:pt x="478282" y="91186"/>
                  </a:lnTo>
                  <a:lnTo>
                    <a:pt x="484759" y="91186"/>
                  </a:lnTo>
                  <a:lnTo>
                    <a:pt x="490982" y="90424"/>
                  </a:lnTo>
                  <a:lnTo>
                    <a:pt x="495681" y="89281"/>
                  </a:lnTo>
                  <a:lnTo>
                    <a:pt x="495681" y="113030"/>
                  </a:lnTo>
                  <a:lnTo>
                    <a:pt x="526796" y="113030"/>
                  </a:lnTo>
                  <a:lnTo>
                    <a:pt x="526796" y="25400"/>
                  </a:lnTo>
                  <a:close/>
                </a:path>
                <a:path w="1276985" h="135255">
                  <a:moveTo>
                    <a:pt x="625729" y="63500"/>
                  </a:moveTo>
                  <a:lnTo>
                    <a:pt x="602615" y="26924"/>
                  </a:lnTo>
                  <a:lnTo>
                    <a:pt x="595503" y="25273"/>
                  </a:lnTo>
                  <a:lnTo>
                    <a:pt x="595503" y="77216"/>
                  </a:lnTo>
                  <a:lnTo>
                    <a:pt x="595503" y="90297"/>
                  </a:lnTo>
                  <a:lnTo>
                    <a:pt x="589153" y="95758"/>
                  </a:lnTo>
                  <a:lnTo>
                    <a:pt x="573659" y="95758"/>
                  </a:lnTo>
                  <a:lnTo>
                    <a:pt x="569087" y="92202"/>
                  </a:lnTo>
                  <a:lnTo>
                    <a:pt x="569087" y="79248"/>
                  </a:lnTo>
                  <a:lnTo>
                    <a:pt x="574167" y="75057"/>
                  </a:lnTo>
                  <a:lnTo>
                    <a:pt x="587883" y="75057"/>
                  </a:lnTo>
                  <a:lnTo>
                    <a:pt x="592328" y="75946"/>
                  </a:lnTo>
                  <a:lnTo>
                    <a:pt x="595503" y="77216"/>
                  </a:lnTo>
                  <a:lnTo>
                    <a:pt x="595503" y="25273"/>
                  </a:lnTo>
                  <a:lnTo>
                    <a:pt x="593471" y="24892"/>
                  </a:lnTo>
                  <a:lnTo>
                    <a:pt x="582422" y="24130"/>
                  </a:lnTo>
                  <a:lnTo>
                    <a:pt x="571881" y="24638"/>
                  </a:lnTo>
                  <a:lnTo>
                    <a:pt x="562610" y="26035"/>
                  </a:lnTo>
                  <a:lnTo>
                    <a:pt x="554228" y="28194"/>
                  </a:lnTo>
                  <a:lnTo>
                    <a:pt x="546608" y="30988"/>
                  </a:lnTo>
                  <a:lnTo>
                    <a:pt x="552958" y="52451"/>
                  </a:lnTo>
                  <a:lnTo>
                    <a:pt x="560959" y="49403"/>
                  </a:lnTo>
                  <a:lnTo>
                    <a:pt x="568198" y="47625"/>
                  </a:lnTo>
                  <a:lnTo>
                    <a:pt x="589534" y="47625"/>
                  </a:lnTo>
                  <a:lnTo>
                    <a:pt x="595249" y="52832"/>
                  </a:lnTo>
                  <a:lnTo>
                    <a:pt x="595249" y="63500"/>
                  </a:lnTo>
                  <a:lnTo>
                    <a:pt x="590169" y="61595"/>
                  </a:lnTo>
                  <a:lnTo>
                    <a:pt x="582295" y="60071"/>
                  </a:lnTo>
                  <a:lnTo>
                    <a:pt x="573913" y="60071"/>
                  </a:lnTo>
                  <a:lnTo>
                    <a:pt x="559689" y="61849"/>
                  </a:lnTo>
                  <a:lnTo>
                    <a:pt x="548767" y="67056"/>
                  </a:lnTo>
                  <a:lnTo>
                    <a:pt x="541782" y="75565"/>
                  </a:lnTo>
                  <a:lnTo>
                    <a:pt x="539242" y="87630"/>
                  </a:lnTo>
                  <a:lnTo>
                    <a:pt x="539242" y="88011"/>
                  </a:lnTo>
                  <a:lnTo>
                    <a:pt x="541528" y="99568"/>
                  </a:lnTo>
                  <a:lnTo>
                    <a:pt x="547751" y="107950"/>
                  </a:lnTo>
                  <a:lnTo>
                    <a:pt x="557149" y="113284"/>
                  </a:lnTo>
                  <a:lnTo>
                    <a:pt x="568833" y="115062"/>
                  </a:lnTo>
                  <a:lnTo>
                    <a:pt x="577088" y="114173"/>
                  </a:lnTo>
                  <a:lnTo>
                    <a:pt x="583946" y="111887"/>
                  </a:lnTo>
                  <a:lnTo>
                    <a:pt x="589915" y="108331"/>
                  </a:lnTo>
                  <a:lnTo>
                    <a:pt x="595122" y="103886"/>
                  </a:lnTo>
                  <a:lnTo>
                    <a:pt x="595122" y="113030"/>
                  </a:lnTo>
                  <a:lnTo>
                    <a:pt x="625729" y="113030"/>
                  </a:lnTo>
                  <a:lnTo>
                    <a:pt x="625729" y="103886"/>
                  </a:lnTo>
                  <a:lnTo>
                    <a:pt x="625729" y="95758"/>
                  </a:lnTo>
                  <a:lnTo>
                    <a:pt x="625729" y="63500"/>
                  </a:lnTo>
                  <a:close/>
                </a:path>
                <a:path w="1276985" h="135255">
                  <a:moveTo>
                    <a:pt x="772795" y="88773"/>
                  </a:moveTo>
                  <a:lnTo>
                    <a:pt x="771525" y="81788"/>
                  </a:lnTo>
                  <a:lnTo>
                    <a:pt x="768096" y="76073"/>
                  </a:lnTo>
                  <a:lnTo>
                    <a:pt x="762635" y="71755"/>
                  </a:lnTo>
                  <a:lnTo>
                    <a:pt x="755269" y="68707"/>
                  </a:lnTo>
                  <a:lnTo>
                    <a:pt x="765683" y="65024"/>
                  </a:lnTo>
                  <a:lnTo>
                    <a:pt x="770890" y="58420"/>
                  </a:lnTo>
                  <a:lnTo>
                    <a:pt x="770890" y="49149"/>
                  </a:lnTo>
                  <a:lnTo>
                    <a:pt x="768096" y="38608"/>
                  </a:lnTo>
                  <a:lnTo>
                    <a:pt x="759841" y="30480"/>
                  </a:lnTo>
                  <a:lnTo>
                    <a:pt x="746760" y="25273"/>
                  </a:lnTo>
                  <a:lnTo>
                    <a:pt x="729234" y="23495"/>
                  </a:lnTo>
                  <a:lnTo>
                    <a:pt x="716534" y="24257"/>
                  </a:lnTo>
                  <a:lnTo>
                    <a:pt x="705358" y="26670"/>
                  </a:lnTo>
                  <a:lnTo>
                    <a:pt x="695706" y="30353"/>
                  </a:lnTo>
                  <a:lnTo>
                    <a:pt x="686943" y="35179"/>
                  </a:lnTo>
                  <a:lnTo>
                    <a:pt x="698119" y="54864"/>
                  </a:lnTo>
                  <a:lnTo>
                    <a:pt x="704850" y="51562"/>
                  </a:lnTo>
                  <a:lnTo>
                    <a:pt x="711962" y="49022"/>
                  </a:lnTo>
                  <a:lnTo>
                    <a:pt x="719582" y="47371"/>
                  </a:lnTo>
                  <a:lnTo>
                    <a:pt x="727710" y="46863"/>
                  </a:lnTo>
                  <a:lnTo>
                    <a:pt x="736092" y="46609"/>
                  </a:lnTo>
                  <a:lnTo>
                    <a:pt x="740283" y="49276"/>
                  </a:lnTo>
                  <a:lnTo>
                    <a:pt x="740283" y="57658"/>
                  </a:lnTo>
                  <a:lnTo>
                    <a:pt x="737362" y="59817"/>
                  </a:lnTo>
                  <a:lnTo>
                    <a:pt x="708914" y="59817"/>
                  </a:lnTo>
                  <a:lnTo>
                    <a:pt x="708914" y="78613"/>
                  </a:lnTo>
                  <a:lnTo>
                    <a:pt x="729996" y="78613"/>
                  </a:lnTo>
                  <a:lnTo>
                    <a:pt x="738505" y="78359"/>
                  </a:lnTo>
                  <a:lnTo>
                    <a:pt x="742061" y="81026"/>
                  </a:lnTo>
                  <a:lnTo>
                    <a:pt x="742061" y="89281"/>
                  </a:lnTo>
                  <a:lnTo>
                    <a:pt x="738251" y="91821"/>
                  </a:lnTo>
                  <a:lnTo>
                    <a:pt x="727837" y="91821"/>
                  </a:lnTo>
                  <a:lnTo>
                    <a:pt x="719582" y="91313"/>
                  </a:lnTo>
                  <a:lnTo>
                    <a:pt x="711454" y="89789"/>
                  </a:lnTo>
                  <a:lnTo>
                    <a:pt x="703707" y="87249"/>
                  </a:lnTo>
                  <a:lnTo>
                    <a:pt x="696595" y="83947"/>
                  </a:lnTo>
                  <a:lnTo>
                    <a:pt x="685927" y="104267"/>
                  </a:lnTo>
                  <a:lnTo>
                    <a:pt x="694690" y="108712"/>
                  </a:lnTo>
                  <a:lnTo>
                    <a:pt x="704596" y="112141"/>
                  </a:lnTo>
                  <a:lnTo>
                    <a:pt x="715899" y="114427"/>
                  </a:lnTo>
                  <a:lnTo>
                    <a:pt x="728853" y="115189"/>
                  </a:lnTo>
                  <a:lnTo>
                    <a:pt x="747268" y="113284"/>
                  </a:lnTo>
                  <a:lnTo>
                    <a:pt x="761111" y="107950"/>
                  </a:lnTo>
                  <a:lnTo>
                    <a:pt x="769747" y="99568"/>
                  </a:lnTo>
                  <a:lnTo>
                    <a:pt x="772795" y="88773"/>
                  </a:lnTo>
                  <a:close/>
                </a:path>
                <a:path w="1276985" h="135255">
                  <a:moveTo>
                    <a:pt x="867918" y="63500"/>
                  </a:moveTo>
                  <a:lnTo>
                    <a:pt x="844804" y="26924"/>
                  </a:lnTo>
                  <a:lnTo>
                    <a:pt x="837692" y="25273"/>
                  </a:lnTo>
                  <a:lnTo>
                    <a:pt x="837692" y="77216"/>
                  </a:lnTo>
                  <a:lnTo>
                    <a:pt x="837692" y="90297"/>
                  </a:lnTo>
                  <a:lnTo>
                    <a:pt x="831342" y="95758"/>
                  </a:lnTo>
                  <a:lnTo>
                    <a:pt x="815848" y="95758"/>
                  </a:lnTo>
                  <a:lnTo>
                    <a:pt x="811276" y="92202"/>
                  </a:lnTo>
                  <a:lnTo>
                    <a:pt x="811276" y="79248"/>
                  </a:lnTo>
                  <a:lnTo>
                    <a:pt x="816356" y="75057"/>
                  </a:lnTo>
                  <a:lnTo>
                    <a:pt x="830072" y="75057"/>
                  </a:lnTo>
                  <a:lnTo>
                    <a:pt x="834517" y="75946"/>
                  </a:lnTo>
                  <a:lnTo>
                    <a:pt x="837692" y="77216"/>
                  </a:lnTo>
                  <a:lnTo>
                    <a:pt x="837692" y="25273"/>
                  </a:lnTo>
                  <a:lnTo>
                    <a:pt x="835660" y="24892"/>
                  </a:lnTo>
                  <a:lnTo>
                    <a:pt x="824611" y="24130"/>
                  </a:lnTo>
                  <a:lnTo>
                    <a:pt x="814070" y="24638"/>
                  </a:lnTo>
                  <a:lnTo>
                    <a:pt x="804799" y="26035"/>
                  </a:lnTo>
                  <a:lnTo>
                    <a:pt x="796417" y="28194"/>
                  </a:lnTo>
                  <a:lnTo>
                    <a:pt x="788797" y="30988"/>
                  </a:lnTo>
                  <a:lnTo>
                    <a:pt x="795147" y="52451"/>
                  </a:lnTo>
                  <a:lnTo>
                    <a:pt x="803148" y="49403"/>
                  </a:lnTo>
                  <a:lnTo>
                    <a:pt x="810387" y="47625"/>
                  </a:lnTo>
                  <a:lnTo>
                    <a:pt x="831723" y="47625"/>
                  </a:lnTo>
                  <a:lnTo>
                    <a:pt x="837438" y="52832"/>
                  </a:lnTo>
                  <a:lnTo>
                    <a:pt x="837438" y="63500"/>
                  </a:lnTo>
                  <a:lnTo>
                    <a:pt x="832358" y="61595"/>
                  </a:lnTo>
                  <a:lnTo>
                    <a:pt x="824484" y="60071"/>
                  </a:lnTo>
                  <a:lnTo>
                    <a:pt x="816102" y="60071"/>
                  </a:lnTo>
                  <a:lnTo>
                    <a:pt x="801878" y="61849"/>
                  </a:lnTo>
                  <a:lnTo>
                    <a:pt x="790956" y="67056"/>
                  </a:lnTo>
                  <a:lnTo>
                    <a:pt x="783971" y="75565"/>
                  </a:lnTo>
                  <a:lnTo>
                    <a:pt x="781431" y="87630"/>
                  </a:lnTo>
                  <a:lnTo>
                    <a:pt x="781431" y="88011"/>
                  </a:lnTo>
                  <a:lnTo>
                    <a:pt x="783717" y="99568"/>
                  </a:lnTo>
                  <a:lnTo>
                    <a:pt x="789940" y="107950"/>
                  </a:lnTo>
                  <a:lnTo>
                    <a:pt x="799338" y="113284"/>
                  </a:lnTo>
                  <a:lnTo>
                    <a:pt x="811022" y="115062"/>
                  </a:lnTo>
                  <a:lnTo>
                    <a:pt x="819277" y="114173"/>
                  </a:lnTo>
                  <a:lnTo>
                    <a:pt x="826135" y="111887"/>
                  </a:lnTo>
                  <a:lnTo>
                    <a:pt x="832104" y="108331"/>
                  </a:lnTo>
                  <a:lnTo>
                    <a:pt x="837311" y="103886"/>
                  </a:lnTo>
                  <a:lnTo>
                    <a:pt x="837311" y="113030"/>
                  </a:lnTo>
                  <a:lnTo>
                    <a:pt x="867918" y="113030"/>
                  </a:lnTo>
                  <a:lnTo>
                    <a:pt x="867918" y="103886"/>
                  </a:lnTo>
                  <a:lnTo>
                    <a:pt x="867918" y="95758"/>
                  </a:lnTo>
                  <a:lnTo>
                    <a:pt x="867918" y="63500"/>
                  </a:lnTo>
                  <a:close/>
                </a:path>
                <a:path w="1276985" h="135255">
                  <a:moveTo>
                    <a:pt x="968629" y="25400"/>
                  </a:moveTo>
                  <a:lnTo>
                    <a:pt x="938149" y="25400"/>
                  </a:lnTo>
                  <a:lnTo>
                    <a:pt x="938149" y="47117"/>
                  </a:lnTo>
                  <a:lnTo>
                    <a:pt x="938149" y="66421"/>
                  </a:lnTo>
                  <a:lnTo>
                    <a:pt x="915924" y="66421"/>
                  </a:lnTo>
                  <a:lnTo>
                    <a:pt x="911733" y="62357"/>
                  </a:lnTo>
                  <a:lnTo>
                    <a:pt x="911733" y="50927"/>
                  </a:lnTo>
                  <a:lnTo>
                    <a:pt x="916178" y="47117"/>
                  </a:lnTo>
                  <a:lnTo>
                    <a:pt x="938149" y="47117"/>
                  </a:lnTo>
                  <a:lnTo>
                    <a:pt x="938149" y="25400"/>
                  </a:lnTo>
                  <a:lnTo>
                    <a:pt x="920877" y="25400"/>
                  </a:lnTo>
                  <a:lnTo>
                    <a:pt x="904621" y="27305"/>
                  </a:lnTo>
                  <a:lnTo>
                    <a:pt x="892302" y="33274"/>
                  </a:lnTo>
                  <a:lnTo>
                    <a:pt x="884555" y="42799"/>
                  </a:lnTo>
                  <a:lnTo>
                    <a:pt x="881761" y="56007"/>
                  </a:lnTo>
                  <a:lnTo>
                    <a:pt x="881761" y="56261"/>
                  </a:lnTo>
                  <a:lnTo>
                    <a:pt x="883031" y="64897"/>
                  </a:lnTo>
                  <a:lnTo>
                    <a:pt x="886587" y="72263"/>
                  </a:lnTo>
                  <a:lnTo>
                    <a:pt x="892175" y="78105"/>
                  </a:lnTo>
                  <a:lnTo>
                    <a:pt x="899922" y="82677"/>
                  </a:lnTo>
                  <a:lnTo>
                    <a:pt x="878332" y="113030"/>
                  </a:lnTo>
                  <a:lnTo>
                    <a:pt x="912114" y="113030"/>
                  </a:lnTo>
                  <a:lnTo>
                    <a:pt x="929894" y="86995"/>
                  </a:lnTo>
                  <a:lnTo>
                    <a:pt x="938022" y="86995"/>
                  </a:lnTo>
                  <a:lnTo>
                    <a:pt x="938022" y="113030"/>
                  </a:lnTo>
                  <a:lnTo>
                    <a:pt x="968629" y="113030"/>
                  </a:lnTo>
                  <a:lnTo>
                    <a:pt x="968629" y="86995"/>
                  </a:lnTo>
                  <a:lnTo>
                    <a:pt x="968629" y="66421"/>
                  </a:lnTo>
                  <a:lnTo>
                    <a:pt x="968629" y="25400"/>
                  </a:lnTo>
                  <a:close/>
                </a:path>
                <a:path w="1276985" h="135255">
                  <a:moveTo>
                    <a:pt x="1073023" y="88773"/>
                  </a:moveTo>
                  <a:lnTo>
                    <a:pt x="1054354" y="67818"/>
                  </a:lnTo>
                  <a:lnTo>
                    <a:pt x="1063752" y="64643"/>
                  </a:lnTo>
                  <a:lnTo>
                    <a:pt x="1068451" y="60452"/>
                  </a:lnTo>
                  <a:lnTo>
                    <a:pt x="1070102" y="58928"/>
                  </a:lnTo>
                  <a:lnTo>
                    <a:pt x="1070102" y="47752"/>
                  </a:lnTo>
                  <a:lnTo>
                    <a:pt x="1042670" y="25908"/>
                  </a:lnTo>
                  <a:lnTo>
                    <a:pt x="1042670" y="80391"/>
                  </a:lnTo>
                  <a:lnTo>
                    <a:pt x="1042670" y="90551"/>
                  </a:lnTo>
                  <a:lnTo>
                    <a:pt x="1039114" y="93091"/>
                  </a:lnTo>
                  <a:lnTo>
                    <a:pt x="1015619" y="93091"/>
                  </a:lnTo>
                  <a:lnTo>
                    <a:pt x="1015619" y="77216"/>
                  </a:lnTo>
                  <a:lnTo>
                    <a:pt x="1039241" y="77216"/>
                  </a:lnTo>
                  <a:lnTo>
                    <a:pt x="1042670" y="80391"/>
                  </a:lnTo>
                  <a:lnTo>
                    <a:pt x="1042670" y="25908"/>
                  </a:lnTo>
                  <a:lnTo>
                    <a:pt x="1040003" y="25654"/>
                  </a:lnTo>
                  <a:lnTo>
                    <a:pt x="1040003" y="48260"/>
                  </a:lnTo>
                  <a:lnTo>
                    <a:pt x="1040003" y="57531"/>
                  </a:lnTo>
                  <a:lnTo>
                    <a:pt x="1036828" y="60452"/>
                  </a:lnTo>
                  <a:lnTo>
                    <a:pt x="1015619" y="60452"/>
                  </a:lnTo>
                  <a:lnTo>
                    <a:pt x="1015619" y="45212"/>
                  </a:lnTo>
                  <a:lnTo>
                    <a:pt x="1036955" y="45212"/>
                  </a:lnTo>
                  <a:lnTo>
                    <a:pt x="1040003" y="48260"/>
                  </a:lnTo>
                  <a:lnTo>
                    <a:pt x="1040003" y="25654"/>
                  </a:lnTo>
                  <a:lnTo>
                    <a:pt x="1038352" y="25400"/>
                  </a:lnTo>
                  <a:lnTo>
                    <a:pt x="985266" y="25400"/>
                  </a:lnTo>
                  <a:lnTo>
                    <a:pt x="985266" y="113030"/>
                  </a:lnTo>
                  <a:lnTo>
                    <a:pt x="1037844" y="113030"/>
                  </a:lnTo>
                  <a:lnTo>
                    <a:pt x="1072007" y="93091"/>
                  </a:lnTo>
                  <a:lnTo>
                    <a:pt x="1073023" y="88773"/>
                  </a:lnTo>
                  <a:close/>
                </a:path>
                <a:path w="1276985" h="135255">
                  <a:moveTo>
                    <a:pt x="1179957" y="113030"/>
                  </a:moveTo>
                  <a:lnTo>
                    <a:pt x="1146048" y="68199"/>
                  </a:lnTo>
                  <a:lnTo>
                    <a:pt x="1179322" y="25400"/>
                  </a:lnTo>
                  <a:lnTo>
                    <a:pt x="1143381" y="25400"/>
                  </a:lnTo>
                  <a:lnTo>
                    <a:pt x="1121918" y="56388"/>
                  </a:lnTo>
                  <a:lnTo>
                    <a:pt x="1117092" y="56388"/>
                  </a:lnTo>
                  <a:lnTo>
                    <a:pt x="1117092" y="25400"/>
                  </a:lnTo>
                  <a:lnTo>
                    <a:pt x="1085977" y="25400"/>
                  </a:lnTo>
                  <a:lnTo>
                    <a:pt x="1085977" y="113030"/>
                  </a:lnTo>
                  <a:lnTo>
                    <a:pt x="1117092" y="113030"/>
                  </a:lnTo>
                  <a:lnTo>
                    <a:pt x="1117092" y="81915"/>
                  </a:lnTo>
                  <a:lnTo>
                    <a:pt x="1122045" y="81915"/>
                  </a:lnTo>
                  <a:lnTo>
                    <a:pt x="1144143" y="113030"/>
                  </a:lnTo>
                  <a:lnTo>
                    <a:pt x="1179957" y="113030"/>
                  </a:lnTo>
                  <a:close/>
                </a:path>
                <a:path w="1276985" h="135255">
                  <a:moveTo>
                    <a:pt x="1276731" y="25400"/>
                  </a:moveTo>
                  <a:lnTo>
                    <a:pt x="1248410" y="25400"/>
                  </a:lnTo>
                  <a:lnTo>
                    <a:pt x="1217930" y="68199"/>
                  </a:lnTo>
                  <a:lnTo>
                    <a:pt x="1217930" y="25400"/>
                  </a:lnTo>
                  <a:lnTo>
                    <a:pt x="1187323" y="25400"/>
                  </a:lnTo>
                  <a:lnTo>
                    <a:pt x="1187323" y="113030"/>
                  </a:lnTo>
                  <a:lnTo>
                    <a:pt x="1215009" y="113030"/>
                  </a:lnTo>
                  <a:lnTo>
                    <a:pt x="1246124" y="68961"/>
                  </a:lnTo>
                  <a:lnTo>
                    <a:pt x="1246124" y="113030"/>
                  </a:lnTo>
                  <a:lnTo>
                    <a:pt x="1276731" y="113030"/>
                  </a:lnTo>
                  <a:lnTo>
                    <a:pt x="1276731" y="2540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619997" y="5123129"/>
              <a:ext cx="571119" cy="31704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639809" y="4497425"/>
              <a:ext cx="560146" cy="62575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248522" y="2259332"/>
              <a:ext cx="84274" cy="10667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355457" y="2244318"/>
              <a:ext cx="353555" cy="14112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730107" y="2259332"/>
              <a:ext cx="91897" cy="10667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883777" y="2287221"/>
              <a:ext cx="70252" cy="7878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80296" y="2285545"/>
              <a:ext cx="178460" cy="10484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179941" y="2285490"/>
              <a:ext cx="448043" cy="10134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161020" y="2468346"/>
              <a:ext cx="1500504" cy="28818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8720201" y="2834131"/>
              <a:ext cx="128905" cy="82550"/>
            </a:xfrm>
            <a:custGeom>
              <a:avLst/>
              <a:gdLst/>
              <a:ahLst/>
              <a:cxnLst/>
              <a:rect l="l" t="t" r="r" b="b"/>
              <a:pathLst>
                <a:path w="128904" h="82550">
                  <a:moveTo>
                    <a:pt x="42367" y="28549"/>
                  </a:moveTo>
                  <a:lnTo>
                    <a:pt x="0" y="28549"/>
                  </a:lnTo>
                  <a:lnTo>
                    <a:pt x="0" y="40894"/>
                  </a:lnTo>
                  <a:lnTo>
                    <a:pt x="42367" y="40894"/>
                  </a:lnTo>
                  <a:lnTo>
                    <a:pt x="42367" y="28549"/>
                  </a:lnTo>
                  <a:close/>
                </a:path>
                <a:path w="128904" h="82550">
                  <a:moveTo>
                    <a:pt x="128397" y="41021"/>
                  </a:moveTo>
                  <a:lnTo>
                    <a:pt x="125349" y="24511"/>
                  </a:lnTo>
                  <a:lnTo>
                    <a:pt x="117094" y="11557"/>
                  </a:lnTo>
                  <a:lnTo>
                    <a:pt x="104648" y="3048"/>
                  </a:lnTo>
                  <a:lnTo>
                    <a:pt x="88773" y="0"/>
                  </a:lnTo>
                  <a:lnTo>
                    <a:pt x="78486" y="1016"/>
                  </a:lnTo>
                  <a:lnTo>
                    <a:pt x="69723" y="3810"/>
                  </a:lnTo>
                  <a:lnTo>
                    <a:pt x="62230" y="8001"/>
                  </a:lnTo>
                  <a:lnTo>
                    <a:pt x="55626" y="13081"/>
                  </a:lnTo>
                  <a:lnTo>
                    <a:pt x="62230" y="21082"/>
                  </a:lnTo>
                  <a:lnTo>
                    <a:pt x="67564" y="16764"/>
                  </a:lnTo>
                  <a:lnTo>
                    <a:pt x="73660" y="13335"/>
                  </a:lnTo>
                  <a:lnTo>
                    <a:pt x="80518" y="11049"/>
                  </a:lnTo>
                  <a:lnTo>
                    <a:pt x="88265" y="10160"/>
                  </a:lnTo>
                  <a:lnTo>
                    <a:pt x="98806" y="12192"/>
                  </a:lnTo>
                  <a:lnTo>
                    <a:pt x="107315" y="17399"/>
                  </a:lnTo>
                  <a:lnTo>
                    <a:pt x="113284" y="25527"/>
                  </a:lnTo>
                  <a:lnTo>
                    <a:pt x="116205" y="35687"/>
                  </a:lnTo>
                  <a:lnTo>
                    <a:pt x="73914" y="35687"/>
                  </a:lnTo>
                  <a:lnTo>
                    <a:pt x="73914" y="45593"/>
                  </a:lnTo>
                  <a:lnTo>
                    <a:pt x="116332" y="45593"/>
                  </a:lnTo>
                  <a:lnTo>
                    <a:pt x="113538" y="56007"/>
                  </a:lnTo>
                  <a:lnTo>
                    <a:pt x="107569" y="64389"/>
                  </a:lnTo>
                  <a:lnTo>
                    <a:pt x="98933" y="70104"/>
                  </a:lnTo>
                  <a:lnTo>
                    <a:pt x="88265" y="72136"/>
                  </a:lnTo>
                  <a:lnTo>
                    <a:pt x="80645" y="71374"/>
                  </a:lnTo>
                  <a:lnTo>
                    <a:pt x="73787" y="69088"/>
                  </a:lnTo>
                  <a:lnTo>
                    <a:pt x="67691" y="65659"/>
                  </a:lnTo>
                  <a:lnTo>
                    <a:pt x="62103" y="60833"/>
                  </a:lnTo>
                  <a:lnTo>
                    <a:pt x="55245" y="68961"/>
                  </a:lnTo>
                  <a:lnTo>
                    <a:pt x="62230" y="74676"/>
                  </a:lnTo>
                  <a:lnTo>
                    <a:pt x="69977" y="78867"/>
                  </a:lnTo>
                  <a:lnTo>
                    <a:pt x="78613" y="81407"/>
                  </a:lnTo>
                  <a:lnTo>
                    <a:pt x="88392" y="82296"/>
                  </a:lnTo>
                  <a:lnTo>
                    <a:pt x="104521" y="78994"/>
                  </a:lnTo>
                  <a:lnTo>
                    <a:pt x="117094" y="70104"/>
                  </a:lnTo>
                  <a:lnTo>
                    <a:pt x="125349" y="57023"/>
                  </a:lnTo>
                  <a:lnTo>
                    <a:pt x="128397" y="4102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869933" y="2834132"/>
              <a:ext cx="160629" cy="8229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143619" y="2834132"/>
              <a:ext cx="82139" cy="8229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051670" y="2835860"/>
              <a:ext cx="70402" cy="7878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46870" y="2835860"/>
              <a:ext cx="84119" cy="7878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57359" y="2835860"/>
              <a:ext cx="70860" cy="7878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451720" y="2835860"/>
              <a:ext cx="66292" cy="7878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539350" y="2834132"/>
              <a:ext cx="162763" cy="8229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840598" y="2803550"/>
              <a:ext cx="1337945" cy="31836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721469" y="2834132"/>
              <a:ext cx="160629" cy="8229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903332" y="2805229"/>
              <a:ext cx="70860" cy="10942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250553" y="3018740"/>
              <a:ext cx="70252" cy="7878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347072" y="3017065"/>
              <a:ext cx="269189" cy="10484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636886" y="3017648"/>
              <a:ext cx="228600" cy="8153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8012557" y="1952370"/>
              <a:ext cx="1795780" cy="135255"/>
            </a:xfrm>
            <a:custGeom>
              <a:avLst/>
              <a:gdLst/>
              <a:ahLst/>
              <a:cxnLst/>
              <a:rect l="l" t="t" r="r" b="b"/>
              <a:pathLst>
                <a:path w="1795779" h="135255">
                  <a:moveTo>
                    <a:pt x="112268" y="113411"/>
                  </a:moveTo>
                  <a:lnTo>
                    <a:pt x="62357" y="54991"/>
                  </a:lnTo>
                  <a:lnTo>
                    <a:pt x="109982" y="0"/>
                  </a:lnTo>
                  <a:lnTo>
                    <a:pt x="72009" y="0"/>
                  </a:lnTo>
                  <a:lnTo>
                    <a:pt x="37338" y="42799"/>
                  </a:lnTo>
                  <a:lnTo>
                    <a:pt x="31496" y="42799"/>
                  </a:lnTo>
                  <a:lnTo>
                    <a:pt x="31750" y="0"/>
                  </a:lnTo>
                  <a:lnTo>
                    <a:pt x="0" y="0"/>
                  </a:lnTo>
                  <a:lnTo>
                    <a:pt x="0" y="113411"/>
                  </a:lnTo>
                  <a:lnTo>
                    <a:pt x="31750" y="113411"/>
                  </a:lnTo>
                  <a:lnTo>
                    <a:pt x="31496" y="70104"/>
                  </a:lnTo>
                  <a:lnTo>
                    <a:pt x="37338" y="70104"/>
                  </a:lnTo>
                  <a:lnTo>
                    <a:pt x="73025" y="113411"/>
                  </a:lnTo>
                  <a:lnTo>
                    <a:pt x="112268" y="113411"/>
                  </a:lnTo>
                  <a:close/>
                </a:path>
                <a:path w="1795779" h="135255">
                  <a:moveTo>
                    <a:pt x="207137" y="69342"/>
                  </a:moveTo>
                  <a:lnTo>
                    <a:pt x="177927" y="27559"/>
                  </a:lnTo>
                  <a:lnTo>
                    <a:pt x="176911" y="27305"/>
                  </a:lnTo>
                  <a:lnTo>
                    <a:pt x="176911" y="69342"/>
                  </a:lnTo>
                  <a:lnTo>
                    <a:pt x="176911" y="70104"/>
                  </a:lnTo>
                  <a:lnTo>
                    <a:pt x="175641" y="77343"/>
                  </a:lnTo>
                  <a:lnTo>
                    <a:pt x="171831" y="83693"/>
                  </a:lnTo>
                  <a:lnTo>
                    <a:pt x="165989" y="87884"/>
                  </a:lnTo>
                  <a:lnTo>
                    <a:pt x="158242" y="89535"/>
                  </a:lnTo>
                  <a:lnTo>
                    <a:pt x="150876" y="87884"/>
                  </a:lnTo>
                  <a:lnTo>
                    <a:pt x="139446" y="69342"/>
                  </a:lnTo>
                  <a:lnTo>
                    <a:pt x="140716" y="61976"/>
                  </a:lnTo>
                  <a:lnTo>
                    <a:pt x="140716" y="61722"/>
                  </a:lnTo>
                  <a:lnTo>
                    <a:pt x="144399" y="55626"/>
                  </a:lnTo>
                  <a:lnTo>
                    <a:pt x="150241" y="51435"/>
                  </a:lnTo>
                  <a:lnTo>
                    <a:pt x="157988" y="49784"/>
                  </a:lnTo>
                  <a:lnTo>
                    <a:pt x="165608" y="51435"/>
                  </a:lnTo>
                  <a:lnTo>
                    <a:pt x="171577" y="55626"/>
                  </a:lnTo>
                  <a:lnTo>
                    <a:pt x="175514" y="61976"/>
                  </a:lnTo>
                  <a:lnTo>
                    <a:pt x="176911" y="69342"/>
                  </a:lnTo>
                  <a:lnTo>
                    <a:pt x="176911" y="27305"/>
                  </a:lnTo>
                  <a:lnTo>
                    <a:pt x="138684" y="27559"/>
                  </a:lnTo>
                  <a:lnTo>
                    <a:pt x="109347" y="69342"/>
                  </a:lnTo>
                  <a:lnTo>
                    <a:pt x="109347" y="70104"/>
                  </a:lnTo>
                  <a:lnTo>
                    <a:pt x="138430" y="112014"/>
                  </a:lnTo>
                  <a:lnTo>
                    <a:pt x="157988" y="115570"/>
                  </a:lnTo>
                  <a:lnTo>
                    <a:pt x="177292" y="112014"/>
                  </a:lnTo>
                  <a:lnTo>
                    <a:pt x="177546" y="112014"/>
                  </a:lnTo>
                  <a:lnTo>
                    <a:pt x="193167" y="102108"/>
                  </a:lnTo>
                  <a:lnTo>
                    <a:pt x="201930" y="89535"/>
                  </a:lnTo>
                  <a:lnTo>
                    <a:pt x="203454" y="87503"/>
                  </a:lnTo>
                  <a:lnTo>
                    <a:pt x="207010" y="70104"/>
                  </a:lnTo>
                  <a:lnTo>
                    <a:pt x="207137" y="69342"/>
                  </a:lnTo>
                  <a:close/>
                </a:path>
                <a:path w="1795779" h="135255">
                  <a:moveTo>
                    <a:pt x="323342" y="25781"/>
                  </a:moveTo>
                  <a:lnTo>
                    <a:pt x="292862" y="25781"/>
                  </a:lnTo>
                  <a:lnTo>
                    <a:pt x="271780" y="57912"/>
                  </a:lnTo>
                  <a:lnTo>
                    <a:pt x="250825" y="25781"/>
                  </a:lnTo>
                  <a:lnTo>
                    <a:pt x="220218" y="25781"/>
                  </a:lnTo>
                  <a:lnTo>
                    <a:pt x="220218" y="113411"/>
                  </a:lnTo>
                  <a:lnTo>
                    <a:pt x="249682" y="113411"/>
                  </a:lnTo>
                  <a:lnTo>
                    <a:pt x="249682" y="68072"/>
                  </a:lnTo>
                  <a:lnTo>
                    <a:pt x="271399" y="100457"/>
                  </a:lnTo>
                  <a:lnTo>
                    <a:pt x="271907" y="100457"/>
                  </a:lnTo>
                  <a:lnTo>
                    <a:pt x="293878" y="67564"/>
                  </a:lnTo>
                  <a:lnTo>
                    <a:pt x="293878" y="113411"/>
                  </a:lnTo>
                  <a:lnTo>
                    <a:pt x="323342" y="113411"/>
                  </a:lnTo>
                  <a:lnTo>
                    <a:pt x="323342" y="25781"/>
                  </a:lnTo>
                  <a:close/>
                </a:path>
                <a:path w="1795779" h="135255">
                  <a:moveTo>
                    <a:pt x="429514" y="25781"/>
                  </a:moveTo>
                  <a:lnTo>
                    <a:pt x="340106" y="25781"/>
                  </a:lnTo>
                  <a:lnTo>
                    <a:pt x="340106" y="52451"/>
                  </a:lnTo>
                  <a:lnTo>
                    <a:pt x="340106" y="113411"/>
                  </a:lnTo>
                  <a:lnTo>
                    <a:pt x="371221" y="113411"/>
                  </a:lnTo>
                  <a:lnTo>
                    <a:pt x="371221" y="52451"/>
                  </a:lnTo>
                  <a:lnTo>
                    <a:pt x="398526" y="52451"/>
                  </a:lnTo>
                  <a:lnTo>
                    <a:pt x="398526" y="113411"/>
                  </a:lnTo>
                  <a:lnTo>
                    <a:pt x="429514" y="113411"/>
                  </a:lnTo>
                  <a:lnTo>
                    <a:pt x="429514" y="52451"/>
                  </a:lnTo>
                  <a:lnTo>
                    <a:pt x="429514" y="25781"/>
                  </a:lnTo>
                  <a:close/>
                </a:path>
                <a:path w="1795779" h="135255">
                  <a:moveTo>
                    <a:pt x="542798" y="113411"/>
                  </a:moveTo>
                  <a:lnTo>
                    <a:pt x="505460" y="25146"/>
                  </a:lnTo>
                  <a:lnTo>
                    <a:pt x="476631" y="25146"/>
                  </a:lnTo>
                  <a:lnTo>
                    <a:pt x="439293" y="113411"/>
                  </a:lnTo>
                  <a:lnTo>
                    <a:pt x="471678" y="113411"/>
                  </a:lnTo>
                  <a:lnTo>
                    <a:pt x="490855" y="62611"/>
                  </a:lnTo>
                  <a:lnTo>
                    <a:pt x="510032" y="113411"/>
                  </a:lnTo>
                  <a:lnTo>
                    <a:pt x="542798" y="113411"/>
                  </a:lnTo>
                  <a:close/>
                </a:path>
                <a:path w="1795779" h="135255">
                  <a:moveTo>
                    <a:pt x="632968" y="71882"/>
                  </a:moveTo>
                  <a:lnTo>
                    <a:pt x="631698" y="62484"/>
                  </a:lnTo>
                  <a:lnTo>
                    <a:pt x="630301" y="53467"/>
                  </a:lnTo>
                  <a:lnTo>
                    <a:pt x="626618" y="46609"/>
                  </a:lnTo>
                  <a:lnTo>
                    <a:pt x="622173" y="38227"/>
                  </a:lnTo>
                  <a:lnTo>
                    <a:pt x="608330" y="27686"/>
                  </a:lnTo>
                  <a:lnTo>
                    <a:pt x="604012" y="26924"/>
                  </a:lnTo>
                  <a:lnTo>
                    <a:pt x="604012" y="62484"/>
                  </a:lnTo>
                  <a:lnTo>
                    <a:pt x="573024" y="62484"/>
                  </a:lnTo>
                  <a:lnTo>
                    <a:pt x="574929" y="52705"/>
                  </a:lnTo>
                  <a:lnTo>
                    <a:pt x="580136" y="46609"/>
                  </a:lnTo>
                  <a:lnTo>
                    <a:pt x="597027" y="46609"/>
                  </a:lnTo>
                  <a:lnTo>
                    <a:pt x="602869" y="52705"/>
                  </a:lnTo>
                  <a:lnTo>
                    <a:pt x="604012" y="62484"/>
                  </a:lnTo>
                  <a:lnTo>
                    <a:pt x="604012" y="26924"/>
                  </a:lnTo>
                  <a:lnTo>
                    <a:pt x="556260" y="37211"/>
                  </a:lnTo>
                  <a:lnTo>
                    <a:pt x="543814" y="69723"/>
                  </a:lnTo>
                  <a:lnTo>
                    <a:pt x="543814" y="70104"/>
                  </a:lnTo>
                  <a:lnTo>
                    <a:pt x="572135" y="112268"/>
                  </a:lnTo>
                  <a:lnTo>
                    <a:pt x="591312" y="115570"/>
                  </a:lnTo>
                  <a:lnTo>
                    <a:pt x="603504" y="114300"/>
                  </a:lnTo>
                  <a:lnTo>
                    <a:pt x="613918" y="110744"/>
                  </a:lnTo>
                  <a:lnTo>
                    <a:pt x="622427" y="105156"/>
                  </a:lnTo>
                  <a:lnTo>
                    <a:pt x="629539" y="97790"/>
                  </a:lnTo>
                  <a:lnTo>
                    <a:pt x="623201" y="92583"/>
                  </a:lnTo>
                  <a:lnTo>
                    <a:pt x="612394" y="83693"/>
                  </a:lnTo>
                  <a:lnTo>
                    <a:pt x="606044" y="89916"/>
                  </a:lnTo>
                  <a:lnTo>
                    <a:pt x="600456" y="92583"/>
                  </a:lnTo>
                  <a:lnTo>
                    <a:pt x="582930" y="92583"/>
                  </a:lnTo>
                  <a:lnTo>
                    <a:pt x="576072" y="87884"/>
                  </a:lnTo>
                  <a:lnTo>
                    <a:pt x="573532" y="78105"/>
                  </a:lnTo>
                  <a:lnTo>
                    <a:pt x="632841" y="78105"/>
                  </a:lnTo>
                  <a:lnTo>
                    <a:pt x="632968" y="71882"/>
                  </a:lnTo>
                  <a:close/>
                </a:path>
                <a:path w="1795779" h="135255">
                  <a:moveTo>
                    <a:pt x="740410" y="113411"/>
                  </a:moveTo>
                  <a:lnTo>
                    <a:pt x="706501" y="68580"/>
                  </a:lnTo>
                  <a:lnTo>
                    <a:pt x="739775" y="25781"/>
                  </a:lnTo>
                  <a:lnTo>
                    <a:pt x="703707" y="25781"/>
                  </a:lnTo>
                  <a:lnTo>
                    <a:pt x="682244" y="56769"/>
                  </a:lnTo>
                  <a:lnTo>
                    <a:pt x="677545" y="56769"/>
                  </a:lnTo>
                  <a:lnTo>
                    <a:pt x="677545" y="25781"/>
                  </a:lnTo>
                  <a:lnTo>
                    <a:pt x="646430" y="25781"/>
                  </a:lnTo>
                  <a:lnTo>
                    <a:pt x="646430" y="113411"/>
                  </a:lnTo>
                  <a:lnTo>
                    <a:pt x="677545" y="113411"/>
                  </a:lnTo>
                  <a:lnTo>
                    <a:pt x="677545" y="82296"/>
                  </a:lnTo>
                  <a:lnTo>
                    <a:pt x="682498" y="82296"/>
                  </a:lnTo>
                  <a:lnTo>
                    <a:pt x="704596" y="113411"/>
                  </a:lnTo>
                  <a:lnTo>
                    <a:pt x="740410" y="113411"/>
                  </a:lnTo>
                  <a:close/>
                </a:path>
                <a:path w="1795779" h="135255">
                  <a:moveTo>
                    <a:pt x="825119" y="95504"/>
                  </a:moveTo>
                  <a:lnTo>
                    <a:pt x="804291" y="80518"/>
                  </a:lnTo>
                  <a:lnTo>
                    <a:pt x="799592" y="86233"/>
                  </a:lnTo>
                  <a:lnTo>
                    <a:pt x="795020" y="89662"/>
                  </a:lnTo>
                  <a:lnTo>
                    <a:pt x="787273" y="89662"/>
                  </a:lnTo>
                  <a:lnTo>
                    <a:pt x="780034" y="88138"/>
                  </a:lnTo>
                  <a:lnTo>
                    <a:pt x="774446" y="83820"/>
                  </a:lnTo>
                  <a:lnTo>
                    <a:pt x="770890" y="77597"/>
                  </a:lnTo>
                  <a:lnTo>
                    <a:pt x="769620" y="69342"/>
                  </a:lnTo>
                  <a:lnTo>
                    <a:pt x="770890" y="61722"/>
                  </a:lnTo>
                  <a:lnTo>
                    <a:pt x="774573" y="55499"/>
                  </a:lnTo>
                  <a:lnTo>
                    <a:pt x="780034" y="51308"/>
                  </a:lnTo>
                  <a:lnTo>
                    <a:pt x="787146" y="49784"/>
                  </a:lnTo>
                  <a:lnTo>
                    <a:pt x="794512" y="49784"/>
                  </a:lnTo>
                  <a:lnTo>
                    <a:pt x="799211" y="53340"/>
                  </a:lnTo>
                  <a:lnTo>
                    <a:pt x="803656" y="59055"/>
                  </a:lnTo>
                  <a:lnTo>
                    <a:pt x="824611" y="43434"/>
                  </a:lnTo>
                  <a:lnTo>
                    <a:pt x="818007" y="35560"/>
                  </a:lnTo>
                  <a:lnTo>
                    <a:pt x="809625" y="29337"/>
                  </a:lnTo>
                  <a:lnTo>
                    <a:pt x="799338" y="25400"/>
                  </a:lnTo>
                  <a:lnTo>
                    <a:pt x="786765" y="24003"/>
                  </a:lnTo>
                  <a:lnTo>
                    <a:pt x="767588" y="27686"/>
                  </a:lnTo>
                  <a:lnTo>
                    <a:pt x="752602" y="37592"/>
                  </a:lnTo>
                  <a:lnTo>
                    <a:pt x="742950" y="52070"/>
                  </a:lnTo>
                  <a:lnTo>
                    <a:pt x="739394" y="70104"/>
                  </a:lnTo>
                  <a:lnTo>
                    <a:pt x="742950" y="87630"/>
                  </a:lnTo>
                  <a:lnTo>
                    <a:pt x="752602" y="102108"/>
                  </a:lnTo>
                  <a:lnTo>
                    <a:pt x="767207" y="111887"/>
                  </a:lnTo>
                  <a:lnTo>
                    <a:pt x="785749" y="115570"/>
                  </a:lnTo>
                  <a:lnTo>
                    <a:pt x="798957" y="114173"/>
                  </a:lnTo>
                  <a:lnTo>
                    <a:pt x="809625" y="110109"/>
                  </a:lnTo>
                  <a:lnTo>
                    <a:pt x="818134" y="103759"/>
                  </a:lnTo>
                  <a:lnTo>
                    <a:pt x="825119" y="95504"/>
                  </a:lnTo>
                  <a:close/>
                </a:path>
                <a:path w="1795779" h="135255">
                  <a:moveTo>
                    <a:pt x="925449" y="25781"/>
                  </a:moveTo>
                  <a:lnTo>
                    <a:pt x="894588" y="25781"/>
                  </a:lnTo>
                  <a:lnTo>
                    <a:pt x="894588" y="56261"/>
                  </a:lnTo>
                  <a:lnTo>
                    <a:pt x="867156" y="56261"/>
                  </a:lnTo>
                  <a:lnTo>
                    <a:pt x="867156" y="25781"/>
                  </a:lnTo>
                  <a:lnTo>
                    <a:pt x="836041" y="25781"/>
                  </a:lnTo>
                  <a:lnTo>
                    <a:pt x="836041" y="56261"/>
                  </a:lnTo>
                  <a:lnTo>
                    <a:pt x="836041" y="82931"/>
                  </a:lnTo>
                  <a:lnTo>
                    <a:pt x="836041" y="113411"/>
                  </a:lnTo>
                  <a:lnTo>
                    <a:pt x="867156" y="113411"/>
                  </a:lnTo>
                  <a:lnTo>
                    <a:pt x="867156" y="82931"/>
                  </a:lnTo>
                  <a:lnTo>
                    <a:pt x="894588" y="82931"/>
                  </a:lnTo>
                  <a:lnTo>
                    <a:pt x="894588" y="113411"/>
                  </a:lnTo>
                  <a:lnTo>
                    <a:pt x="925449" y="113411"/>
                  </a:lnTo>
                  <a:lnTo>
                    <a:pt x="925449" y="82931"/>
                  </a:lnTo>
                  <a:lnTo>
                    <a:pt x="925449" y="56261"/>
                  </a:lnTo>
                  <a:lnTo>
                    <a:pt x="925449" y="25781"/>
                  </a:lnTo>
                  <a:close/>
                </a:path>
                <a:path w="1795779" h="135255">
                  <a:moveTo>
                    <a:pt x="1024382" y="63881"/>
                  </a:moveTo>
                  <a:lnTo>
                    <a:pt x="1001395" y="27305"/>
                  </a:lnTo>
                  <a:lnTo>
                    <a:pt x="994283" y="25654"/>
                  </a:lnTo>
                  <a:lnTo>
                    <a:pt x="994283" y="77597"/>
                  </a:lnTo>
                  <a:lnTo>
                    <a:pt x="994283" y="90678"/>
                  </a:lnTo>
                  <a:lnTo>
                    <a:pt x="987933" y="96139"/>
                  </a:lnTo>
                  <a:lnTo>
                    <a:pt x="972312" y="96139"/>
                  </a:lnTo>
                  <a:lnTo>
                    <a:pt x="967740" y="92583"/>
                  </a:lnTo>
                  <a:lnTo>
                    <a:pt x="967740" y="79629"/>
                  </a:lnTo>
                  <a:lnTo>
                    <a:pt x="972820" y="75438"/>
                  </a:lnTo>
                  <a:lnTo>
                    <a:pt x="986536" y="75438"/>
                  </a:lnTo>
                  <a:lnTo>
                    <a:pt x="990981" y="76327"/>
                  </a:lnTo>
                  <a:lnTo>
                    <a:pt x="994283" y="77597"/>
                  </a:lnTo>
                  <a:lnTo>
                    <a:pt x="994283" y="25654"/>
                  </a:lnTo>
                  <a:lnTo>
                    <a:pt x="992124" y="25273"/>
                  </a:lnTo>
                  <a:lnTo>
                    <a:pt x="981202" y="24511"/>
                  </a:lnTo>
                  <a:lnTo>
                    <a:pt x="970534" y="25019"/>
                  </a:lnTo>
                  <a:lnTo>
                    <a:pt x="961263" y="26416"/>
                  </a:lnTo>
                  <a:lnTo>
                    <a:pt x="953008" y="28575"/>
                  </a:lnTo>
                  <a:lnTo>
                    <a:pt x="945261" y="31369"/>
                  </a:lnTo>
                  <a:lnTo>
                    <a:pt x="951738" y="52832"/>
                  </a:lnTo>
                  <a:lnTo>
                    <a:pt x="959739" y="49784"/>
                  </a:lnTo>
                  <a:lnTo>
                    <a:pt x="966851" y="48006"/>
                  </a:lnTo>
                  <a:lnTo>
                    <a:pt x="988187" y="48006"/>
                  </a:lnTo>
                  <a:lnTo>
                    <a:pt x="993902" y="53213"/>
                  </a:lnTo>
                  <a:lnTo>
                    <a:pt x="993902" y="63881"/>
                  </a:lnTo>
                  <a:lnTo>
                    <a:pt x="988822" y="61976"/>
                  </a:lnTo>
                  <a:lnTo>
                    <a:pt x="980948" y="60452"/>
                  </a:lnTo>
                  <a:lnTo>
                    <a:pt x="972693" y="60452"/>
                  </a:lnTo>
                  <a:lnTo>
                    <a:pt x="958469" y="62230"/>
                  </a:lnTo>
                  <a:lnTo>
                    <a:pt x="947420" y="67437"/>
                  </a:lnTo>
                  <a:lnTo>
                    <a:pt x="940435" y="75946"/>
                  </a:lnTo>
                  <a:lnTo>
                    <a:pt x="937895" y="88011"/>
                  </a:lnTo>
                  <a:lnTo>
                    <a:pt x="937895" y="88392"/>
                  </a:lnTo>
                  <a:lnTo>
                    <a:pt x="940181" y="99949"/>
                  </a:lnTo>
                  <a:lnTo>
                    <a:pt x="946404" y="108331"/>
                  </a:lnTo>
                  <a:lnTo>
                    <a:pt x="955802" y="113665"/>
                  </a:lnTo>
                  <a:lnTo>
                    <a:pt x="967613" y="115443"/>
                  </a:lnTo>
                  <a:lnTo>
                    <a:pt x="975741" y="114554"/>
                  </a:lnTo>
                  <a:lnTo>
                    <a:pt x="982726" y="112268"/>
                  </a:lnTo>
                  <a:lnTo>
                    <a:pt x="988695" y="108712"/>
                  </a:lnTo>
                  <a:lnTo>
                    <a:pt x="993775" y="104267"/>
                  </a:lnTo>
                  <a:lnTo>
                    <a:pt x="993775" y="113411"/>
                  </a:lnTo>
                  <a:lnTo>
                    <a:pt x="1024382" y="113411"/>
                  </a:lnTo>
                  <a:lnTo>
                    <a:pt x="1024382" y="104267"/>
                  </a:lnTo>
                  <a:lnTo>
                    <a:pt x="1024382" y="96139"/>
                  </a:lnTo>
                  <a:lnTo>
                    <a:pt x="1024382" y="63881"/>
                  </a:lnTo>
                  <a:close/>
                </a:path>
                <a:path w="1795779" h="135255">
                  <a:moveTo>
                    <a:pt x="1125093" y="25781"/>
                  </a:moveTo>
                  <a:lnTo>
                    <a:pt x="1094613" y="25781"/>
                  </a:lnTo>
                  <a:lnTo>
                    <a:pt x="1094613" y="47498"/>
                  </a:lnTo>
                  <a:lnTo>
                    <a:pt x="1094613" y="66802"/>
                  </a:lnTo>
                  <a:lnTo>
                    <a:pt x="1072388" y="66802"/>
                  </a:lnTo>
                  <a:lnTo>
                    <a:pt x="1068324" y="62738"/>
                  </a:lnTo>
                  <a:lnTo>
                    <a:pt x="1068324" y="51308"/>
                  </a:lnTo>
                  <a:lnTo>
                    <a:pt x="1072642" y="47498"/>
                  </a:lnTo>
                  <a:lnTo>
                    <a:pt x="1094613" y="47498"/>
                  </a:lnTo>
                  <a:lnTo>
                    <a:pt x="1094613" y="25781"/>
                  </a:lnTo>
                  <a:lnTo>
                    <a:pt x="1077468" y="25781"/>
                  </a:lnTo>
                  <a:lnTo>
                    <a:pt x="1061212" y="27686"/>
                  </a:lnTo>
                  <a:lnTo>
                    <a:pt x="1048893" y="33655"/>
                  </a:lnTo>
                  <a:lnTo>
                    <a:pt x="1041019" y="43180"/>
                  </a:lnTo>
                  <a:lnTo>
                    <a:pt x="1038352" y="56388"/>
                  </a:lnTo>
                  <a:lnTo>
                    <a:pt x="1038352" y="56642"/>
                  </a:lnTo>
                  <a:lnTo>
                    <a:pt x="1039495" y="65278"/>
                  </a:lnTo>
                  <a:lnTo>
                    <a:pt x="1043051" y="72644"/>
                  </a:lnTo>
                  <a:lnTo>
                    <a:pt x="1048766" y="78486"/>
                  </a:lnTo>
                  <a:lnTo>
                    <a:pt x="1056513" y="83058"/>
                  </a:lnTo>
                  <a:lnTo>
                    <a:pt x="1034923" y="113411"/>
                  </a:lnTo>
                  <a:lnTo>
                    <a:pt x="1068578" y="113411"/>
                  </a:lnTo>
                  <a:lnTo>
                    <a:pt x="1086485" y="87376"/>
                  </a:lnTo>
                  <a:lnTo>
                    <a:pt x="1094486" y="87376"/>
                  </a:lnTo>
                  <a:lnTo>
                    <a:pt x="1094486" y="113411"/>
                  </a:lnTo>
                  <a:lnTo>
                    <a:pt x="1125093" y="113411"/>
                  </a:lnTo>
                  <a:lnTo>
                    <a:pt x="1125093" y="87376"/>
                  </a:lnTo>
                  <a:lnTo>
                    <a:pt x="1125093" y="66802"/>
                  </a:lnTo>
                  <a:lnTo>
                    <a:pt x="1125093" y="25781"/>
                  </a:lnTo>
                  <a:close/>
                </a:path>
                <a:path w="1795779" h="135255">
                  <a:moveTo>
                    <a:pt x="1285240" y="69342"/>
                  </a:moveTo>
                  <a:lnTo>
                    <a:pt x="1256030" y="27559"/>
                  </a:lnTo>
                  <a:lnTo>
                    <a:pt x="1255141" y="27305"/>
                  </a:lnTo>
                  <a:lnTo>
                    <a:pt x="1255141" y="49784"/>
                  </a:lnTo>
                  <a:lnTo>
                    <a:pt x="1255141" y="70104"/>
                  </a:lnTo>
                  <a:lnTo>
                    <a:pt x="1253871" y="77343"/>
                  </a:lnTo>
                  <a:lnTo>
                    <a:pt x="1250061" y="83693"/>
                  </a:lnTo>
                  <a:lnTo>
                    <a:pt x="1244092" y="87884"/>
                  </a:lnTo>
                  <a:lnTo>
                    <a:pt x="1236472" y="89535"/>
                  </a:lnTo>
                  <a:lnTo>
                    <a:pt x="1228979" y="87884"/>
                  </a:lnTo>
                  <a:lnTo>
                    <a:pt x="1217676" y="69342"/>
                  </a:lnTo>
                  <a:lnTo>
                    <a:pt x="1218819" y="61976"/>
                  </a:lnTo>
                  <a:lnTo>
                    <a:pt x="1218946" y="61722"/>
                  </a:lnTo>
                  <a:lnTo>
                    <a:pt x="1222502" y="55626"/>
                  </a:lnTo>
                  <a:lnTo>
                    <a:pt x="1228344" y="51435"/>
                  </a:lnTo>
                  <a:lnTo>
                    <a:pt x="1236091" y="49784"/>
                  </a:lnTo>
                  <a:lnTo>
                    <a:pt x="1243838" y="51435"/>
                  </a:lnTo>
                  <a:lnTo>
                    <a:pt x="1249807" y="55626"/>
                  </a:lnTo>
                  <a:lnTo>
                    <a:pt x="1253744" y="61976"/>
                  </a:lnTo>
                  <a:lnTo>
                    <a:pt x="1255014" y="69342"/>
                  </a:lnTo>
                  <a:lnTo>
                    <a:pt x="1255141" y="49784"/>
                  </a:lnTo>
                  <a:lnTo>
                    <a:pt x="1255141" y="27305"/>
                  </a:lnTo>
                  <a:lnTo>
                    <a:pt x="1216787" y="27559"/>
                  </a:lnTo>
                  <a:lnTo>
                    <a:pt x="1187577" y="69342"/>
                  </a:lnTo>
                  <a:lnTo>
                    <a:pt x="1187450" y="70104"/>
                  </a:lnTo>
                  <a:lnTo>
                    <a:pt x="1191006" y="87503"/>
                  </a:lnTo>
                  <a:lnTo>
                    <a:pt x="1236091" y="115570"/>
                  </a:lnTo>
                  <a:lnTo>
                    <a:pt x="1255522" y="112014"/>
                  </a:lnTo>
                  <a:lnTo>
                    <a:pt x="1271270" y="102108"/>
                  </a:lnTo>
                  <a:lnTo>
                    <a:pt x="1280160" y="89535"/>
                  </a:lnTo>
                  <a:lnTo>
                    <a:pt x="1281557" y="87503"/>
                  </a:lnTo>
                  <a:lnTo>
                    <a:pt x="1285240" y="70104"/>
                  </a:lnTo>
                  <a:lnTo>
                    <a:pt x="1285240" y="69342"/>
                  </a:lnTo>
                  <a:close/>
                </a:path>
                <a:path w="1795779" h="135255">
                  <a:moveTo>
                    <a:pt x="1399667" y="86741"/>
                  </a:moveTo>
                  <a:lnTo>
                    <a:pt x="1387729" y="86741"/>
                  </a:lnTo>
                  <a:lnTo>
                    <a:pt x="1387729" y="25781"/>
                  </a:lnTo>
                  <a:lnTo>
                    <a:pt x="1356868" y="25781"/>
                  </a:lnTo>
                  <a:lnTo>
                    <a:pt x="1356868" y="86741"/>
                  </a:lnTo>
                  <a:lnTo>
                    <a:pt x="1329436" y="86741"/>
                  </a:lnTo>
                  <a:lnTo>
                    <a:pt x="1329436" y="25781"/>
                  </a:lnTo>
                  <a:lnTo>
                    <a:pt x="1298321" y="25781"/>
                  </a:lnTo>
                  <a:lnTo>
                    <a:pt x="1298321" y="86741"/>
                  </a:lnTo>
                  <a:lnTo>
                    <a:pt x="1298321" y="113411"/>
                  </a:lnTo>
                  <a:lnTo>
                    <a:pt x="1371600" y="113411"/>
                  </a:lnTo>
                  <a:lnTo>
                    <a:pt x="1371600" y="135001"/>
                  </a:lnTo>
                  <a:lnTo>
                    <a:pt x="1399667" y="135001"/>
                  </a:lnTo>
                  <a:lnTo>
                    <a:pt x="1399667" y="113411"/>
                  </a:lnTo>
                  <a:lnTo>
                    <a:pt x="1399667" y="86741"/>
                  </a:lnTo>
                  <a:close/>
                </a:path>
                <a:path w="1795779" h="135255">
                  <a:moveTo>
                    <a:pt x="1494155" y="71882"/>
                  </a:moveTo>
                  <a:lnTo>
                    <a:pt x="1492885" y="62484"/>
                  </a:lnTo>
                  <a:lnTo>
                    <a:pt x="1491488" y="53467"/>
                  </a:lnTo>
                  <a:lnTo>
                    <a:pt x="1487805" y="46609"/>
                  </a:lnTo>
                  <a:lnTo>
                    <a:pt x="1483360" y="38227"/>
                  </a:lnTo>
                  <a:lnTo>
                    <a:pt x="1469517" y="27686"/>
                  </a:lnTo>
                  <a:lnTo>
                    <a:pt x="1465199" y="26924"/>
                  </a:lnTo>
                  <a:lnTo>
                    <a:pt x="1465199" y="62484"/>
                  </a:lnTo>
                  <a:lnTo>
                    <a:pt x="1434211" y="62484"/>
                  </a:lnTo>
                  <a:lnTo>
                    <a:pt x="1436116" y="52705"/>
                  </a:lnTo>
                  <a:lnTo>
                    <a:pt x="1441323" y="46609"/>
                  </a:lnTo>
                  <a:lnTo>
                    <a:pt x="1458214" y="46609"/>
                  </a:lnTo>
                  <a:lnTo>
                    <a:pt x="1464056" y="52705"/>
                  </a:lnTo>
                  <a:lnTo>
                    <a:pt x="1465199" y="62484"/>
                  </a:lnTo>
                  <a:lnTo>
                    <a:pt x="1465199" y="26924"/>
                  </a:lnTo>
                  <a:lnTo>
                    <a:pt x="1417447" y="37211"/>
                  </a:lnTo>
                  <a:lnTo>
                    <a:pt x="1405001" y="69723"/>
                  </a:lnTo>
                  <a:lnTo>
                    <a:pt x="1405001" y="70104"/>
                  </a:lnTo>
                  <a:lnTo>
                    <a:pt x="1433322" y="112268"/>
                  </a:lnTo>
                  <a:lnTo>
                    <a:pt x="1452499" y="115570"/>
                  </a:lnTo>
                  <a:lnTo>
                    <a:pt x="1464691" y="114300"/>
                  </a:lnTo>
                  <a:lnTo>
                    <a:pt x="1474978" y="110744"/>
                  </a:lnTo>
                  <a:lnTo>
                    <a:pt x="1483614" y="105156"/>
                  </a:lnTo>
                  <a:lnTo>
                    <a:pt x="1490726" y="97790"/>
                  </a:lnTo>
                  <a:lnTo>
                    <a:pt x="1484388" y="92583"/>
                  </a:lnTo>
                  <a:lnTo>
                    <a:pt x="1473581" y="83693"/>
                  </a:lnTo>
                  <a:lnTo>
                    <a:pt x="1467231" y="89916"/>
                  </a:lnTo>
                  <a:lnTo>
                    <a:pt x="1461643" y="92583"/>
                  </a:lnTo>
                  <a:lnTo>
                    <a:pt x="1444117" y="92583"/>
                  </a:lnTo>
                  <a:lnTo>
                    <a:pt x="1437259" y="87884"/>
                  </a:lnTo>
                  <a:lnTo>
                    <a:pt x="1434719" y="78105"/>
                  </a:lnTo>
                  <a:lnTo>
                    <a:pt x="1494028" y="78105"/>
                  </a:lnTo>
                  <a:lnTo>
                    <a:pt x="1494155" y="71882"/>
                  </a:lnTo>
                  <a:close/>
                </a:path>
                <a:path w="1795779" h="135255">
                  <a:moveTo>
                    <a:pt x="1597025" y="25781"/>
                  </a:moveTo>
                  <a:lnTo>
                    <a:pt x="1566037" y="25781"/>
                  </a:lnTo>
                  <a:lnTo>
                    <a:pt x="1566037" y="56261"/>
                  </a:lnTo>
                  <a:lnTo>
                    <a:pt x="1538732" y="56261"/>
                  </a:lnTo>
                  <a:lnTo>
                    <a:pt x="1538732" y="25781"/>
                  </a:lnTo>
                  <a:lnTo>
                    <a:pt x="1507617" y="25781"/>
                  </a:lnTo>
                  <a:lnTo>
                    <a:pt x="1507617" y="56261"/>
                  </a:lnTo>
                  <a:lnTo>
                    <a:pt x="1507617" y="82931"/>
                  </a:lnTo>
                  <a:lnTo>
                    <a:pt x="1507617" y="113411"/>
                  </a:lnTo>
                  <a:lnTo>
                    <a:pt x="1538732" y="113411"/>
                  </a:lnTo>
                  <a:lnTo>
                    <a:pt x="1538732" y="82931"/>
                  </a:lnTo>
                  <a:lnTo>
                    <a:pt x="1566037" y="82931"/>
                  </a:lnTo>
                  <a:lnTo>
                    <a:pt x="1566037" y="113411"/>
                  </a:lnTo>
                  <a:lnTo>
                    <a:pt x="1597025" y="113411"/>
                  </a:lnTo>
                  <a:lnTo>
                    <a:pt x="1597025" y="82931"/>
                  </a:lnTo>
                  <a:lnTo>
                    <a:pt x="1597025" y="56261"/>
                  </a:lnTo>
                  <a:lnTo>
                    <a:pt x="1597025" y="25781"/>
                  </a:lnTo>
                  <a:close/>
                </a:path>
                <a:path w="1795779" h="135255">
                  <a:moveTo>
                    <a:pt x="1707769" y="113411"/>
                  </a:moveTo>
                  <a:lnTo>
                    <a:pt x="1673860" y="68580"/>
                  </a:lnTo>
                  <a:lnTo>
                    <a:pt x="1707134" y="25781"/>
                  </a:lnTo>
                  <a:lnTo>
                    <a:pt x="1671066" y="25781"/>
                  </a:lnTo>
                  <a:lnTo>
                    <a:pt x="1649603" y="56769"/>
                  </a:lnTo>
                  <a:lnTo>
                    <a:pt x="1644904" y="56769"/>
                  </a:lnTo>
                  <a:lnTo>
                    <a:pt x="1644904" y="25781"/>
                  </a:lnTo>
                  <a:lnTo>
                    <a:pt x="1613789" y="25781"/>
                  </a:lnTo>
                  <a:lnTo>
                    <a:pt x="1613789" y="113411"/>
                  </a:lnTo>
                  <a:lnTo>
                    <a:pt x="1644904" y="113411"/>
                  </a:lnTo>
                  <a:lnTo>
                    <a:pt x="1644904" y="82296"/>
                  </a:lnTo>
                  <a:lnTo>
                    <a:pt x="1649730" y="82296"/>
                  </a:lnTo>
                  <a:lnTo>
                    <a:pt x="1671828" y="113411"/>
                  </a:lnTo>
                  <a:lnTo>
                    <a:pt x="1707769" y="113411"/>
                  </a:lnTo>
                  <a:close/>
                </a:path>
                <a:path w="1795779" h="135255">
                  <a:moveTo>
                    <a:pt x="1795653" y="63881"/>
                  </a:moveTo>
                  <a:lnTo>
                    <a:pt x="1772666" y="27305"/>
                  </a:lnTo>
                  <a:lnTo>
                    <a:pt x="1765554" y="25654"/>
                  </a:lnTo>
                  <a:lnTo>
                    <a:pt x="1765554" y="77597"/>
                  </a:lnTo>
                  <a:lnTo>
                    <a:pt x="1765554" y="90678"/>
                  </a:lnTo>
                  <a:lnTo>
                    <a:pt x="1759204" y="96139"/>
                  </a:lnTo>
                  <a:lnTo>
                    <a:pt x="1743583" y="96139"/>
                  </a:lnTo>
                  <a:lnTo>
                    <a:pt x="1739011" y="92583"/>
                  </a:lnTo>
                  <a:lnTo>
                    <a:pt x="1739011" y="79629"/>
                  </a:lnTo>
                  <a:lnTo>
                    <a:pt x="1744091" y="75438"/>
                  </a:lnTo>
                  <a:lnTo>
                    <a:pt x="1757807" y="75438"/>
                  </a:lnTo>
                  <a:lnTo>
                    <a:pt x="1762252" y="76327"/>
                  </a:lnTo>
                  <a:lnTo>
                    <a:pt x="1765554" y="77597"/>
                  </a:lnTo>
                  <a:lnTo>
                    <a:pt x="1765554" y="25654"/>
                  </a:lnTo>
                  <a:lnTo>
                    <a:pt x="1763395" y="25273"/>
                  </a:lnTo>
                  <a:lnTo>
                    <a:pt x="1752473" y="24511"/>
                  </a:lnTo>
                  <a:lnTo>
                    <a:pt x="1741805" y="25019"/>
                  </a:lnTo>
                  <a:lnTo>
                    <a:pt x="1732534" y="26416"/>
                  </a:lnTo>
                  <a:lnTo>
                    <a:pt x="1724279" y="28575"/>
                  </a:lnTo>
                  <a:lnTo>
                    <a:pt x="1716532" y="31369"/>
                  </a:lnTo>
                  <a:lnTo>
                    <a:pt x="1723009" y="52832"/>
                  </a:lnTo>
                  <a:lnTo>
                    <a:pt x="1731010" y="49784"/>
                  </a:lnTo>
                  <a:lnTo>
                    <a:pt x="1738249" y="48006"/>
                  </a:lnTo>
                  <a:lnTo>
                    <a:pt x="1759458" y="48006"/>
                  </a:lnTo>
                  <a:lnTo>
                    <a:pt x="1765173" y="53213"/>
                  </a:lnTo>
                  <a:lnTo>
                    <a:pt x="1765173" y="63881"/>
                  </a:lnTo>
                  <a:lnTo>
                    <a:pt x="1760093" y="61976"/>
                  </a:lnTo>
                  <a:lnTo>
                    <a:pt x="1752346" y="60452"/>
                  </a:lnTo>
                  <a:lnTo>
                    <a:pt x="1743964" y="60452"/>
                  </a:lnTo>
                  <a:lnTo>
                    <a:pt x="1729740" y="62230"/>
                  </a:lnTo>
                  <a:lnTo>
                    <a:pt x="1718818" y="67437"/>
                  </a:lnTo>
                  <a:lnTo>
                    <a:pt x="1711706" y="75946"/>
                  </a:lnTo>
                  <a:lnTo>
                    <a:pt x="1709166" y="88011"/>
                  </a:lnTo>
                  <a:lnTo>
                    <a:pt x="1709166" y="88392"/>
                  </a:lnTo>
                  <a:lnTo>
                    <a:pt x="1711452" y="99949"/>
                  </a:lnTo>
                  <a:lnTo>
                    <a:pt x="1717675" y="108331"/>
                  </a:lnTo>
                  <a:lnTo>
                    <a:pt x="1727073" y="113665"/>
                  </a:lnTo>
                  <a:lnTo>
                    <a:pt x="1738884" y="115443"/>
                  </a:lnTo>
                  <a:lnTo>
                    <a:pt x="1747012" y="114554"/>
                  </a:lnTo>
                  <a:lnTo>
                    <a:pt x="1753997" y="112268"/>
                  </a:lnTo>
                  <a:lnTo>
                    <a:pt x="1759966" y="108712"/>
                  </a:lnTo>
                  <a:lnTo>
                    <a:pt x="1765046" y="104267"/>
                  </a:lnTo>
                  <a:lnTo>
                    <a:pt x="1765046" y="113411"/>
                  </a:lnTo>
                  <a:lnTo>
                    <a:pt x="1795653" y="113411"/>
                  </a:lnTo>
                  <a:lnTo>
                    <a:pt x="1795653" y="104267"/>
                  </a:lnTo>
                  <a:lnTo>
                    <a:pt x="1795653" y="96139"/>
                  </a:lnTo>
                  <a:lnTo>
                    <a:pt x="1795653" y="6388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89978" y="5992926"/>
              <a:ext cx="1575308" cy="14599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287016" y="6035801"/>
              <a:ext cx="114935" cy="78740"/>
            </a:xfrm>
            <a:custGeom>
              <a:avLst/>
              <a:gdLst/>
              <a:ahLst/>
              <a:cxnLst/>
              <a:rect l="l" t="t" r="r" b="b"/>
              <a:pathLst>
                <a:path w="114935" h="78739">
                  <a:moveTo>
                    <a:pt x="114554" y="0"/>
                  </a:moveTo>
                  <a:lnTo>
                    <a:pt x="102870" y="0"/>
                  </a:lnTo>
                  <a:lnTo>
                    <a:pt x="102870" y="67310"/>
                  </a:lnTo>
                  <a:lnTo>
                    <a:pt x="62992" y="67310"/>
                  </a:lnTo>
                  <a:lnTo>
                    <a:pt x="62992" y="0"/>
                  </a:lnTo>
                  <a:lnTo>
                    <a:pt x="51435" y="0"/>
                  </a:lnTo>
                  <a:lnTo>
                    <a:pt x="51435" y="67310"/>
                  </a:lnTo>
                  <a:lnTo>
                    <a:pt x="11684" y="67310"/>
                  </a:lnTo>
                  <a:lnTo>
                    <a:pt x="11684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78740"/>
                  </a:lnTo>
                  <a:lnTo>
                    <a:pt x="114554" y="78740"/>
                  </a:lnTo>
                  <a:lnTo>
                    <a:pt x="114554" y="67310"/>
                  </a:lnTo>
                  <a:lnTo>
                    <a:pt x="11455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422906" y="6034025"/>
              <a:ext cx="74430" cy="8229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518028" y="6035752"/>
              <a:ext cx="70403" cy="7878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4803" y="6035752"/>
              <a:ext cx="70862" cy="7878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1958" y="6035752"/>
              <a:ext cx="70862" cy="7878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803778" y="6035752"/>
              <a:ext cx="71775" cy="7878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335277" y="6188722"/>
              <a:ext cx="1515491" cy="133045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17181" y="6216916"/>
              <a:ext cx="2049018" cy="288188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85659" y="6583746"/>
              <a:ext cx="265772" cy="10027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223517" y="6582680"/>
              <a:ext cx="1450340" cy="10484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2867" y="6765558"/>
              <a:ext cx="166878" cy="8229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440941" y="6766168"/>
              <a:ext cx="217170" cy="81531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8178" y="6765558"/>
              <a:ext cx="166877" cy="8229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866265" y="6766168"/>
              <a:ext cx="154228" cy="81531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045462" y="6767235"/>
              <a:ext cx="70403" cy="7878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2236" y="6767235"/>
              <a:ext cx="70862" cy="7878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234056" y="6767235"/>
              <a:ext cx="71775" cy="7878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022515" y="5701029"/>
              <a:ext cx="1518920" cy="139700"/>
            </a:xfrm>
            <a:custGeom>
              <a:avLst/>
              <a:gdLst/>
              <a:ahLst/>
              <a:cxnLst/>
              <a:rect l="l" t="t" r="r" b="b"/>
              <a:pathLst>
                <a:path w="1518920" h="139700">
                  <a:moveTo>
                    <a:pt x="100368" y="0"/>
                  </a:moveTo>
                  <a:lnTo>
                    <a:pt x="68605" y="0"/>
                  </a:lnTo>
                  <a:lnTo>
                    <a:pt x="68605" y="50927"/>
                  </a:lnTo>
                  <a:lnTo>
                    <a:pt x="63042" y="52451"/>
                  </a:lnTo>
                  <a:lnTo>
                    <a:pt x="56984" y="53086"/>
                  </a:lnTo>
                  <a:lnTo>
                    <a:pt x="50431" y="53086"/>
                  </a:lnTo>
                  <a:lnTo>
                    <a:pt x="42049" y="52070"/>
                  </a:lnTo>
                  <a:lnTo>
                    <a:pt x="36245" y="48895"/>
                  </a:lnTo>
                  <a:lnTo>
                    <a:pt x="32854" y="43434"/>
                  </a:lnTo>
                  <a:lnTo>
                    <a:pt x="31762" y="35433"/>
                  </a:lnTo>
                  <a:lnTo>
                    <a:pt x="31762" y="0"/>
                  </a:lnTo>
                  <a:lnTo>
                    <a:pt x="0" y="0"/>
                  </a:lnTo>
                  <a:lnTo>
                    <a:pt x="0" y="39624"/>
                  </a:lnTo>
                  <a:lnTo>
                    <a:pt x="2895" y="57658"/>
                  </a:lnTo>
                  <a:lnTo>
                    <a:pt x="11531" y="70739"/>
                  </a:lnTo>
                  <a:lnTo>
                    <a:pt x="25831" y="78867"/>
                  </a:lnTo>
                  <a:lnTo>
                    <a:pt x="45681" y="81534"/>
                  </a:lnTo>
                  <a:lnTo>
                    <a:pt x="52717" y="81534"/>
                  </a:lnTo>
                  <a:lnTo>
                    <a:pt x="60744" y="80645"/>
                  </a:lnTo>
                  <a:lnTo>
                    <a:pt x="68605" y="79121"/>
                  </a:lnTo>
                  <a:lnTo>
                    <a:pt x="68605" y="113284"/>
                  </a:lnTo>
                  <a:lnTo>
                    <a:pt x="100368" y="113284"/>
                  </a:lnTo>
                  <a:lnTo>
                    <a:pt x="100368" y="0"/>
                  </a:lnTo>
                  <a:close/>
                </a:path>
                <a:path w="1518920" h="139700">
                  <a:moveTo>
                    <a:pt x="204685" y="71755"/>
                  </a:moveTo>
                  <a:lnTo>
                    <a:pt x="203314" y="62357"/>
                  </a:lnTo>
                  <a:lnTo>
                    <a:pt x="202006" y="53340"/>
                  </a:lnTo>
                  <a:lnTo>
                    <a:pt x="198310" y="46482"/>
                  </a:lnTo>
                  <a:lnTo>
                    <a:pt x="193840" y="38100"/>
                  </a:lnTo>
                  <a:lnTo>
                    <a:pt x="179946" y="27686"/>
                  </a:lnTo>
                  <a:lnTo>
                    <a:pt x="175704" y="26797"/>
                  </a:lnTo>
                  <a:lnTo>
                    <a:pt x="175704" y="62357"/>
                  </a:lnTo>
                  <a:lnTo>
                    <a:pt x="144754" y="62357"/>
                  </a:lnTo>
                  <a:lnTo>
                    <a:pt x="146558" y="52578"/>
                  </a:lnTo>
                  <a:lnTo>
                    <a:pt x="151790" y="46482"/>
                  </a:lnTo>
                  <a:lnTo>
                    <a:pt x="168656" y="46482"/>
                  </a:lnTo>
                  <a:lnTo>
                    <a:pt x="174548" y="52578"/>
                  </a:lnTo>
                  <a:lnTo>
                    <a:pt x="175704" y="62357"/>
                  </a:lnTo>
                  <a:lnTo>
                    <a:pt x="175704" y="26797"/>
                  </a:lnTo>
                  <a:lnTo>
                    <a:pt x="127965" y="37084"/>
                  </a:lnTo>
                  <a:lnTo>
                    <a:pt x="115443" y="69596"/>
                  </a:lnTo>
                  <a:lnTo>
                    <a:pt x="115443" y="69977"/>
                  </a:lnTo>
                  <a:lnTo>
                    <a:pt x="143764" y="112141"/>
                  </a:lnTo>
                  <a:lnTo>
                    <a:pt x="162928" y="115443"/>
                  </a:lnTo>
                  <a:lnTo>
                    <a:pt x="175183" y="114173"/>
                  </a:lnTo>
                  <a:lnTo>
                    <a:pt x="185521" y="110617"/>
                  </a:lnTo>
                  <a:lnTo>
                    <a:pt x="194157" y="105029"/>
                  </a:lnTo>
                  <a:lnTo>
                    <a:pt x="201244" y="97663"/>
                  </a:lnTo>
                  <a:lnTo>
                    <a:pt x="194919" y="92456"/>
                  </a:lnTo>
                  <a:lnTo>
                    <a:pt x="184048" y="83566"/>
                  </a:lnTo>
                  <a:lnTo>
                    <a:pt x="177660" y="89789"/>
                  </a:lnTo>
                  <a:lnTo>
                    <a:pt x="172097" y="92456"/>
                  </a:lnTo>
                  <a:lnTo>
                    <a:pt x="154571" y="92456"/>
                  </a:lnTo>
                  <a:lnTo>
                    <a:pt x="147701" y="87757"/>
                  </a:lnTo>
                  <a:lnTo>
                    <a:pt x="145249" y="77978"/>
                  </a:lnTo>
                  <a:lnTo>
                    <a:pt x="204520" y="77978"/>
                  </a:lnTo>
                  <a:lnTo>
                    <a:pt x="204685" y="75946"/>
                  </a:lnTo>
                  <a:lnTo>
                    <a:pt x="204685" y="71755"/>
                  </a:lnTo>
                  <a:close/>
                </a:path>
                <a:path w="1518920" h="139700">
                  <a:moveTo>
                    <a:pt x="312127" y="113284"/>
                  </a:moveTo>
                  <a:lnTo>
                    <a:pt x="278218" y="68453"/>
                  </a:lnTo>
                  <a:lnTo>
                    <a:pt x="311492" y="25654"/>
                  </a:lnTo>
                  <a:lnTo>
                    <a:pt x="275424" y="25654"/>
                  </a:lnTo>
                  <a:lnTo>
                    <a:pt x="253961" y="56642"/>
                  </a:lnTo>
                  <a:lnTo>
                    <a:pt x="249262" y="56642"/>
                  </a:lnTo>
                  <a:lnTo>
                    <a:pt x="249262" y="25654"/>
                  </a:lnTo>
                  <a:lnTo>
                    <a:pt x="218109" y="25654"/>
                  </a:lnTo>
                  <a:lnTo>
                    <a:pt x="218109" y="113284"/>
                  </a:lnTo>
                  <a:lnTo>
                    <a:pt x="249262" y="113284"/>
                  </a:lnTo>
                  <a:lnTo>
                    <a:pt x="249262" y="82296"/>
                  </a:lnTo>
                  <a:lnTo>
                    <a:pt x="254088" y="82296"/>
                  </a:lnTo>
                  <a:lnTo>
                    <a:pt x="276186" y="113284"/>
                  </a:lnTo>
                  <a:lnTo>
                    <a:pt x="312127" y="113284"/>
                  </a:lnTo>
                  <a:close/>
                </a:path>
                <a:path w="1518920" h="139700">
                  <a:moveTo>
                    <a:pt x="368122" y="49187"/>
                  </a:moveTo>
                  <a:lnTo>
                    <a:pt x="314413" y="49187"/>
                  </a:lnTo>
                  <a:lnTo>
                    <a:pt x="314413" y="76073"/>
                  </a:lnTo>
                  <a:lnTo>
                    <a:pt x="368122" y="76073"/>
                  </a:lnTo>
                  <a:lnTo>
                    <a:pt x="368122" y="49187"/>
                  </a:lnTo>
                  <a:close/>
                </a:path>
                <a:path w="1518920" h="139700">
                  <a:moveTo>
                    <a:pt x="472274" y="113284"/>
                  </a:moveTo>
                  <a:lnTo>
                    <a:pt x="434936" y="25019"/>
                  </a:lnTo>
                  <a:lnTo>
                    <a:pt x="406107" y="25019"/>
                  </a:lnTo>
                  <a:lnTo>
                    <a:pt x="368769" y="113284"/>
                  </a:lnTo>
                  <a:lnTo>
                    <a:pt x="401154" y="113284"/>
                  </a:lnTo>
                  <a:lnTo>
                    <a:pt x="420331" y="62484"/>
                  </a:lnTo>
                  <a:lnTo>
                    <a:pt x="439508" y="113284"/>
                  </a:lnTo>
                  <a:lnTo>
                    <a:pt x="472274" y="113284"/>
                  </a:lnTo>
                  <a:close/>
                </a:path>
                <a:path w="1518920" h="139700">
                  <a:moveTo>
                    <a:pt x="571461" y="25654"/>
                  </a:moveTo>
                  <a:lnTo>
                    <a:pt x="543140" y="25654"/>
                  </a:lnTo>
                  <a:lnTo>
                    <a:pt x="512660" y="68453"/>
                  </a:lnTo>
                  <a:lnTo>
                    <a:pt x="512660" y="25654"/>
                  </a:lnTo>
                  <a:lnTo>
                    <a:pt x="482053" y="25654"/>
                  </a:lnTo>
                  <a:lnTo>
                    <a:pt x="482053" y="113284"/>
                  </a:lnTo>
                  <a:lnTo>
                    <a:pt x="509739" y="113284"/>
                  </a:lnTo>
                  <a:lnTo>
                    <a:pt x="540854" y="69215"/>
                  </a:lnTo>
                  <a:lnTo>
                    <a:pt x="540854" y="113284"/>
                  </a:lnTo>
                  <a:lnTo>
                    <a:pt x="571461" y="113284"/>
                  </a:lnTo>
                  <a:lnTo>
                    <a:pt x="571461" y="25654"/>
                  </a:lnTo>
                  <a:close/>
                </a:path>
                <a:path w="1518920" h="139700">
                  <a:moveTo>
                    <a:pt x="670394" y="95377"/>
                  </a:moveTo>
                  <a:lnTo>
                    <a:pt x="649566" y="80391"/>
                  </a:lnTo>
                  <a:lnTo>
                    <a:pt x="644867" y="86106"/>
                  </a:lnTo>
                  <a:lnTo>
                    <a:pt x="640295" y="89535"/>
                  </a:lnTo>
                  <a:lnTo>
                    <a:pt x="632548" y="89535"/>
                  </a:lnTo>
                  <a:lnTo>
                    <a:pt x="625424" y="88011"/>
                  </a:lnTo>
                  <a:lnTo>
                    <a:pt x="619848" y="83693"/>
                  </a:lnTo>
                  <a:lnTo>
                    <a:pt x="616165" y="77470"/>
                  </a:lnTo>
                  <a:lnTo>
                    <a:pt x="614895" y="69215"/>
                  </a:lnTo>
                  <a:lnTo>
                    <a:pt x="616165" y="61595"/>
                  </a:lnTo>
                  <a:lnTo>
                    <a:pt x="619848" y="55372"/>
                  </a:lnTo>
                  <a:lnTo>
                    <a:pt x="625424" y="51181"/>
                  </a:lnTo>
                  <a:lnTo>
                    <a:pt x="632421" y="49657"/>
                  </a:lnTo>
                  <a:lnTo>
                    <a:pt x="639775" y="49657"/>
                  </a:lnTo>
                  <a:lnTo>
                    <a:pt x="644486" y="53213"/>
                  </a:lnTo>
                  <a:lnTo>
                    <a:pt x="648931" y="58928"/>
                  </a:lnTo>
                  <a:lnTo>
                    <a:pt x="669886" y="43307"/>
                  </a:lnTo>
                  <a:lnTo>
                    <a:pt x="663282" y="35433"/>
                  </a:lnTo>
                  <a:lnTo>
                    <a:pt x="655027" y="29210"/>
                  </a:lnTo>
                  <a:lnTo>
                    <a:pt x="644613" y="25273"/>
                  </a:lnTo>
                  <a:lnTo>
                    <a:pt x="632040" y="23876"/>
                  </a:lnTo>
                  <a:lnTo>
                    <a:pt x="612863" y="27559"/>
                  </a:lnTo>
                  <a:lnTo>
                    <a:pt x="597877" y="37465"/>
                  </a:lnTo>
                  <a:lnTo>
                    <a:pt x="588225" y="51943"/>
                  </a:lnTo>
                  <a:lnTo>
                    <a:pt x="584796" y="69977"/>
                  </a:lnTo>
                  <a:lnTo>
                    <a:pt x="588225" y="87503"/>
                  </a:lnTo>
                  <a:lnTo>
                    <a:pt x="597877" y="101981"/>
                  </a:lnTo>
                  <a:lnTo>
                    <a:pt x="612482" y="111760"/>
                  </a:lnTo>
                  <a:lnTo>
                    <a:pt x="631151" y="115443"/>
                  </a:lnTo>
                  <a:lnTo>
                    <a:pt x="644232" y="114046"/>
                  </a:lnTo>
                  <a:lnTo>
                    <a:pt x="654900" y="109982"/>
                  </a:lnTo>
                  <a:lnTo>
                    <a:pt x="663409" y="103632"/>
                  </a:lnTo>
                  <a:lnTo>
                    <a:pt x="670394" y="95377"/>
                  </a:lnTo>
                  <a:close/>
                </a:path>
                <a:path w="1518920" h="139700">
                  <a:moveTo>
                    <a:pt x="762215" y="25654"/>
                  </a:moveTo>
                  <a:lnTo>
                    <a:pt x="675601" y="25654"/>
                  </a:lnTo>
                  <a:lnTo>
                    <a:pt x="675601" y="51816"/>
                  </a:lnTo>
                  <a:lnTo>
                    <a:pt x="703414" y="51816"/>
                  </a:lnTo>
                  <a:lnTo>
                    <a:pt x="703414" y="113284"/>
                  </a:lnTo>
                  <a:lnTo>
                    <a:pt x="734402" y="113284"/>
                  </a:lnTo>
                  <a:lnTo>
                    <a:pt x="734402" y="51816"/>
                  </a:lnTo>
                  <a:lnTo>
                    <a:pt x="762215" y="51816"/>
                  </a:lnTo>
                  <a:lnTo>
                    <a:pt x="762215" y="25654"/>
                  </a:lnTo>
                  <a:close/>
                </a:path>
                <a:path w="1518920" h="139700">
                  <a:moveTo>
                    <a:pt x="913091" y="24892"/>
                  </a:moveTo>
                  <a:lnTo>
                    <a:pt x="823683" y="24892"/>
                  </a:lnTo>
                  <a:lnTo>
                    <a:pt x="823683" y="51562"/>
                  </a:lnTo>
                  <a:lnTo>
                    <a:pt x="823683" y="112522"/>
                  </a:lnTo>
                  <a:lnTo>
                    <a:pt x="854798" y="112522"/>
                  </a:lnTo>
                  <a:lnTo>
                    <a:pt x="854798" y="51562"/>
                  </a:lnTo>
                  <a:lnTo>
                    <a:pt x="882103" y="51562"/>
                  </a:lnTo>
                  <a:lnTo>
                    <a:pt x="882103" y="112522"/>
                  </a:lnTo>
                  <a:lnTo>
                    <a:pt x="913091" y="112522"/>
                  </a:lnTo>
                  <a:lnTo>
                    <a:pt x="913091" y="51562"/>
                  </a:lnTo>
                  <a:lnTo>
                    <a:pt x="913091" y="24892"/>
                  </a:lnTo>
                  <a:close/>
                </a:path>
                <a:path w="1518920" h="139700">
                  <a:moveTo>
                    <a:pt x="1027010" y="69088"/>
                  </a:moveTo>
                  <a:lnTo>
                    <a:pt x="1023962" y="50800"/>
                  </a:lnTo>
                  <a:lnTo>
                    <a:pt x="1023835" y="50165"/>
                  </a:lnTo>
                  <a:lnTo>
                    <a:pt x="1023327" y="49403"/>
                  </a:lnTo>
                  <a:lnTo>
                    <a:pt x="1016088" y="37338"/>
                  </a:lnTo>
                  <a:lnTo>
                    <a:pt x="1015199" y="35941"/>
                  </a:lnTo>
                  <a:lnTo>
                    <a:pt x="1002753" y="26924"/>
                  </a:lnTo>
                  <a:lnTo>
                    <a:pt x="996530" y="25654"/>
                  </a:lnTo>
                  <a:lnTo>
                    <a:pt x="996530" y="69088"/>
                  </a:lnTo>
                  <a:lnTo>
                    <a:pt x="996530" y="69596"/>
                  </a:lnTo>
                  <a:lnTo>
                    <a:pt x="995133" y="77724"/>
                  </a:lnTo>
                  <a:lnTo>
                    <a:pt x="991196" y="83947"/>
                  </a:lnTo>
                  <a:lnTo>
                    <a:pt x="985354" y="88011"/>
                  </a:lnTo>
                  <a:lnTo>
                    <a:pt x="978369" y="89535"/>
                  </a:lnTo>
                  <a:lnTo>
                    <a:pt x="971384" y="88011"/>
                  </a:lnTo>
                  <a:lnTo>
                    <a:pt x="965542" y="83947"/>
                  </a:lnTo>
                  <a:lnTo>
                    <a:pt x="961732" y="77724"/>
                  </a:lnTo>
                  <a:lnTo>
                    <a:pt x="960208" y="69596"/>
                  </a:lnTo>
                  <a:lnTo>
                    <a:pt x="960208" y="69088"/>
                  </a:lnTo>
                  <a:lnTo>
                    <a:pt x="961605" y="61214"/>
                  </a:lnTo>
                  <a:lnTo>
                    <a:pt x="965542" y="54991"/>
                  </a:lnTo>
                  <a:lnTo>
                    <a:pt x="971257" y="50800"/>
                  </a:lnTo>
                  <a:lnTo>
                    <a:pt x="978369" y="49403"/>
                  </a:lnTo>
                  <a:lnTo>
                    <a:pt x="985354" y="50800"/>
                  </a:lnTo>
                  <a:lnTo>
                    <a:pt x="991196" y="54991"/>
                  </a:lnTo>
                  <a:lnTo>
                    <a:pt x="995133" y="61214"/>
                  </a:lnTo>
                  <a:lnTo>
                    <a:pt x="996530" y="69088"/>
                  </a:lnTo>
                  <a:lnTo>
                    <a:pt x="996530" y="25654"/>
                  </a:lnTo>
                  <a:lnTo>
                    <a:pt x="987767" y="23749"/>
                  </a:lnTo>
                  <a:lnTo>
                    <a:pt x="978750" y="24892"/>
                  </a:lnTo>
                  <a:lnTo>
                    <a:pt x="971638" y="27813"/>
                  </a:lnTo>
                  <a:lnTo>
                    <a:pt x="965796" y="32131"/>
                  </a:lnTo>
                  <a:lnTo>
                    <a:pt x="960843" y="37338"/>
                  </a:lnTo>
                  <a:lnTo>
                    <a:pt x="960843" y="25654"/>
                  </a:lnTo>
                  <a:lnTo>
                    <a:pt x="929728" y="25654"/>
                  </a:lnTo>
                  <a:lnTo>
                    <a:pt x="929728" y="139319"/>
                  </a:lnTo>
                  <a:lnTo>
                    <a:pt x="960843" y="139319"/>
                  </a:lnTo>
                  <a:lnTo>
                    <a:pt x="960843" y="102616"/>
                  </a:lnTo>
                  <a:lnTo>
                    <a:pt x="965669" y="107442"/>
                  </a:lnTo>
                  <a:lnTo>
                    <a:pt x="971638" y="111506"/>
                  </a:lnTo>
                  <a:lnTo>
                    <a:pt x="978877" y="114300"/>
                  </a:lnTo>
                  <a:lnTo>
                    <a:pt x="987894" y="115316"/>
                  </a:lnTo>
                  <a:lnTo>
                    <a:pt x="1002880" y="112141"/>
                  </a:lnTo>
                  <a:lnTo>
                    <a:pt x="1027010" y="69596"/>
                  </a:lnTo>
                  <a:lnTo>
                    <a:pt x="1027010" y="69088"/>
                  </a:lnTo>
                  <a:close/>
                </a:path>
                <a:path w="1518920" h="139700">
                  <a:moveTo>
                    <a:pt x="1134833" y="69215"/>
                  </a:moveTo>
                  <a:lnTo>
                    <a:pt x="1105623" y="27432"/>
                  </a:lnTo>
                  <a:lnTo>
                    <a:pt x="1104607" y="27178"/>
                  </a:lnTo>
                  <a:lnTo>
                    <a:pt x="1104607" y="69977"/>
                  </a:lnTo>
                  <a:lnTo>
                    <a:pt x="1103337" y="77216"/>
                  </a:lnTo>
                  <a:lnTo>
                    <a:pt x="1103337" y="77343"/>
                  </a:lnTo>
                  <a:lnTo>
                    <a:pt x="1099527" y="83566"/>
                  </a:lnTo>
                  <a:lnTo>
                    <a:pt x="1093685" y="87757"/>
                  </a:lnTo>
                  <a:lnTo>
                    <a:pt x="1085938" y="89408"/>
                  </a:lnTo>
                  <a:lnTo>
                    <a:pt x="1078572" y="87757"/>
                  </a:lnTo>
                  <a:lnTo>
                    <a:pt x="1067142" y="69215"/>
                  </a:lnTo>
                  <a:lnTo>
                    <a:pt x="1068412" y="61849"/>
                  </a:lnTo>
                  <a:lnTo>
                    <a:pt x="1068412" y="61595"/>
                  </a:lnTo>
                  <a:lnTo>
                    <a:pt x="1072095" y="55626"/>
                  </a:lnTo>
                  <a:lnTo>
                    <a:pt x="1072222" y="55372"/>
                  </a:lnTo>
                  <a:lnTo>
                    <a:pt x="1077937" y="51308"/>
                  </a:lnTo>
                  <a:lnTo>
                    <a:pt x="1085684" y="49657"/>
                  </a:lnTo>
                  <a:lnTo>
                    <a:pt x="1104607" y="69977"/>
                  </a:lnTo>
                  <a:lnTo>
                    <a:pt x="1104607" y="27178"/>
                  </a:lnTo>
                  <a:lnTo>
                    <a:pt x="1066380" y="27432"/>
                  </a:lnTo>
                  <a:lnTo>
                    <a:pt x="1037043" y="69215"/>
                  </a:lnTo>
                  <a:lnTo>
                    <a:pt x="1037043" y="69977"/>
                  </a:lnTo>
                  <a:lnTo>
                    <a:pt x="1066126" y="111887"/>
                  </a:lnTo>
                  <a:lnTo>
                    <a:pt x="1085684" y="115443"/>
                  </a:lnTo>
                  <a:lnTo>
                    <a:pt x="1104988" y="111887"/>
                  </a:lnTo>
                  <a:lnTo>
                    <a:pt x="1105242" y="111887"/>
                  </a:lnTo>
                  <a:lnTo>
                    <a:pt x="1120863" y="101981"/>
                  </a:lnTo>
                  <a:lnTo>
                    <a:pt x="1129753" y="89408"/>
                  </a:lnTo>
                  <a:lnTo>
                    <a:pt x="1131150" y="87376"/>
                  </a:lnTo>
                  <a:lnTo>
                    <a:pt x="1134706" y="69977"/>
                  </a:lnTo>
                  <a:lnTo>
                    <a:pt x="1134833" y="69215"/>
                  </a:lnTo>
                  <a:close/>
                </a:path>
                <a:path w="1518920" h="139700">
                  <a:moveTo>
                    <a:pt x="1233766" y="71755"/>
                  </a:moveTo>
                  <a:lnTo>
                    <a:pt x="1232369" y="62357"/>
                  </a:lnTo>
                  <a:lnTo>
                    <a:pt x="1230972" y="53340"/>
                  </a:lnTo>
                  <a:lnTo>
                    <a:pt x="1227289" y="46482"/>
                  </a:lnTo>
                  <a:lnTo>
                    <a:pt x="1222844" y="38100"/>
                  </a:lnTo>
                  <a:lnTo>
                    <a:pt x="1209001" y="27686"/>
                  </a:lnTo>
                  <a:lnTo>
                    <a:pt x="1204683" y="26797"/>
                  </a:lnTo>
                  <a:lnTo>
                    <a:pt x="1204683" y="62357"/>
                  </a:lnTo>
                  <a:lnTo>
                    <a:pt x="1173822" y="62357"/>
                  </a:lnTo>
                  <a:lnTo>
                    <a:pt x="1175600" y="52578"/>
                  </a:lnTo>
                  <a:lnTo>
                    <a:pt x="1180807" y="46482"/>
                  </a:lnTo>
                  <a:lnTo>
                    <a:pt x="1197698" y="46482"/>
                  </a:lnTo>
                  <a:lnTo>
                    <a:pt x="1203540" y="52578"/>
                  </a:lnTo>
                  <a:lnTo>
                    <a:pt x="1204683" y="62357"/>
                  </a:lnTo>
                  <a:lnTo>
                    <a:pt x="1204683" y="26797"/>
                  </a:lnTo>
                  <a:lnTo>
                    <a:pt x="1156931" y="37084"/>
                  </a:lnTo>
                  <a:lnTo>
                    <a:pt x="1144485" y="69596"/>
                  </a:lnTo>
                  <a:lnTo>
                    <a:pt x="1144485" y="69977"/>
                  </a:lnTo>
                  <a:lnTo>
                    <a:pt x="1172806" y="112141"/>
                  </a:lnTo>
                  <a:lnTo>
                    <a:pt x="1191983" y="115443"/>
                  </a:lnTo>
                  <a:lnTo>
                    <a:pt x="1204175" y="114173"/>
                  </a:lnTo>
                  <a:lnTo>
                    <a:pt x="1214589" y="110617"/>
                  </a:lnTo>
                  <a:lnTo>
                    <a:pt x="1223225" y="105029"/>
                  </a:lnTo>
                  <a:lnTo>
                    <a:pt x="1230210" y="97663"/>
                  </a:lnTo>
                  <a:lnTo>
                    <a:pt x="1223987" y="92456"/>
                  </a:lnTo>
                  <a:lnTo>
                    <a:pt x="1213065" y="83566"/>
                  </a:lnTo>
                  <a:lnTo>
                    <a:pt x="1206715" y="89789"/>
                  </a:lnTo>
                  <a:lnTo>
                    <a:pt x="1201127" y="92456"/>
                  </a:lnTo>
                  <a:lnTo>
                    <a:pt x="1183601" y="92456"/>
                  </a:lnTo>
                  <a:lnTo>
                    <a:pt x="1176743" y="87757"/>
                  </a:lnTo>
                  <a:lnTo>
                    <a:pt x="1174203" y="77978"/>
                  </a:lnTo>
                  <a:lnTo>
                    <a:pt x="1233512" y="77978"/>
                  </a:lnTo>
                  <a:lnTo>
                    <a:pt x="1233766" y="75946"/>
                  </a:lnTo>
                  <a:lnTo>
                    <a:pt x="1233766" y="71755"/>
                  </a:lnTo>
                  <a:close/>
                </a:path>
                <a:path w="1518920" h="139700">
                  <a:moveTo>
                    <a:pt x="1341081" y="113284"/>
                  </a:moveTo>
                  <a:lnTo>
                    <a:pt x="1307172" y="68453"/>
                  </a:lnTo>
                  <a:lnTo>
                    <a:pt x="1340446" y="25654"/>
                  </a:lnTo>
                  <a:lnTo>
                    <a:pt x="1304505" y="25654"/>
                  </a:lnTo>
                  <a:lnTo>
                    <a:pt x="1283042" y="56642"/>
                  </a:lnTo>
                  <a:lnTo>
                    <a:pt x="1278216" y="56642"/>
                  </a:lnTo>
                  <a:lnTo>
                    <a:pt x="1278216" y="25654"/>
                  </a:lnTo>
                  <a:lnTo>
                    <a:pt x="1247101" y="25654"/>
                  </a:lnTo>
                  <a:lnTo>
                    <a:pt x="1247101" y="113284"/>
                  </a:lnTo>
                  <a:lnTo>
                    <a:pt x="1278216" y="113284"/>
                  </a:lnTo>
                  <a:lnTo>
                    <a:pt x="1278216" y="82296"/>
                  </a:lnTo>
                  <a:lnTo>
                    <a:pt x="1283169" y="82296"/>
                  </a:lnTo>
                  <a:lnTo>
                    <a:pt x="1305267" y="113284"/>
                  </a:lnTo>
                  <a:lnTo>
                    <a:pt x="1341081" y="113284"/>
                  </a:lnTo>
                  <a:close/>
                </a:path>
                <a:path w="1518920" h="139700">
                  <a:moveTo>
                    <a:pt x="1429092" y="25654"/>
                  </a:moveTo>
                  <a:lnTo>
                    <a:pt x="1342478" y="25654"/>
                  </a:lnTo>
                  <a:lnTo>
                    <a:pt x="1342478" y="51816"/>
                  </a:lnTo>
                  <a:lnTo>
                    <a:pt x="1370291" y="51816"/>
                  </a:lnTo>
                  <a:lnTo>
                    <a:pt x="1370291" y="113284"/>
                  </a:lnTo>
                  <a:lnTo>
                    <a:pt x="1401279" y="113284"/>
                  </a:lnTo>
                  <a:lnTo>
                    <a:pt x="1401279" y="51816"/>
                  </a:lnTo>
                  <a:lnTo>
                    <a:pt x="1429092" y="51816"/>
                  </a:lnTo>
                  <a:lnTo>
                    <a:pt x="1429092" y="25654"/>
                  </a:lnTo>
                  <a:close/>
                </a:path>
                <a:path w="1518920" h="139700">
                  <a:moveTo>
                    <a:pt x="1518627" y="96012"/>
                  </a:moveTo>
                  <a:lnTo>
                    <a:pt x="1518513" y="60325"/>
                  </a:lnTo>
                  <a:lnTo>
                    <a:pt x="1518119" y="54356"/>
                  </a:lnTo>
                  <a:lnTo>
                    <a:pt x="1516595" y="47879"/>
                  </a:lnTo>
                  <a:lnTo>
                    <a:pt x="1516468" y="46863"/>
                  </a:lnTo>
                  <a:lnTo>
                    <a:pt x="1488528" y="25527"/>
                  </a:lnTo>
                  <a:lnTo>
                    <a:pt x="1488528" y="77597"/>
                  </a:lnTo>
                  <a:lnTo>
                    <a:pt x="1488528" y="90551"/>
                  </a:lnTo>
                  <a:lnTo>
                    <a:pt x="1482178" y="96012"/>
                  </a:lnTo>
                  <a:lnTo>
                    <a:pt x="1466557" y="96012"/>
                  </a:lnTo>
                  <a:lnTo>
                    <a:pt x="1461985" y="92456"/>
                  </a:lnTo>
                  <a:lnTo>
                    <a:pt x="1461985" y="79502"/>
                  </a:lnTo>
                  <a:lnTo>
                    <a:pt x="1467065" y="75311"/>
                  </a:lnTo>
                  <a:lnTo>
                    <a:pt x="1480781" y="75311"/>
                  </a:lnTo>
                  <a:lnTo>
                    <a:pt x="1485226" y="76200"/>
                  </a:lnTo>
                  <a:lnTo>
                    <a:pt x="1488528" y="77597"/>
                  </a:lnTo>
                  <a:lnTo>
                    <a:pt x="1488528" y="25527"/>
                  </a:lnTo>
                  <a:lnTo>
                    <a:pt x="1486369" y="25146"/>
                  </a:lnTo>
                  <a:lnTo>
                    <a:pt x="1475447" y="24384"/>
                  </a:lnTo>
                  <a:lnTo>
                    <a:pt x="1464779" y="24892"/>
                  </a:lnTo>
                  <a:lnTo>
                    <a:pt x="1455508" y="26289"/>
                  </a:lnTo>
                  <a:lnTo>
                    <a:pt x="1447253" y="28448"/>
                  </a:lnTo>
                  <a:lnTo>
                    <a:pt x="1439506" y="31242"/>
                  </a:lnTo>
                  <a:lnTo>
                    <a:pt x="1445983" y="52705"/>
                  </a:lnTo>
                  <a:lnTo>
                    <a:pt x="1453984" y="49657"/>
                  </a:lnTo>
                  <a:lnTo>
                    <a:pt x="1461096" y="47879"/>
                  </a:lnTo>
                  <a:lnTo>
                    <a:pt x="1482432" y="47879"/>
                  </a:lnTo>
                  <a:lnTo>
                    <a:pt x="1488147" y="53086"/>
                  </a:lnTo>
                  <a:lnTo>
                    <a:pt x="1488147" y="63754"/>
                  </a:lnTo>
                  <a:lnTo>
                    <a:pt x="1483067" y="61849"/>
                  </a:lnTo>
                  <a:lnTo>
                    <a:pt x="1475193" y="60325"/>
                  </a:lnTo>
                  <a:lnTo>
                    <a:pt x="1466938" y="60325"/>
                  </a:lnTo>
                  <a:lnTo>
                    <a:pt x="1452714" y="62103"/>
                  </a:lnTo>
                  <a:lnTo>
                    <a:pt x="1441792" y="67310"/>
                  </a:lnTo>
                  <a:lnTo>
                    <a:pt x="1434680" y="75819"/>
                  </a:lnTo>
                  <a:lnTo>
                    <a:pt x="1432140" y="87884"/>
                  </a:lnTo>
                  <a:lnTo>
                    <a:pt x="1432140" y="88265"/>
                  </a:lnTo>
                  <a:lnTo>
                    <a:pt x="1434426" y="99822"/>
                  </a:lnTo>
                  <a:lnTo>
                    <a:pt x="1440649" y="108204"/>
                  </a:lnTo>
                  <a:lnTo>
                    <a:pt x="1450047" y="113538"/>
                  </a:lnTo>
                  <a:lnTo>
                    <a:pt x="1461858" y="115316"/>
                  </a:lnTo>
                  <a:lnTo>
                    <a:pt x="1469986" y="114427"/>
                  </a:lnTo>
                  <a:lnTo>
                    <a:pt x="1476971" y="112141"/>
                  </a:lnTo>
                  <a:lnTo>
                    <a:pt x="1482940" y="108712"/>
                  </a:lnTo>
                  <a:lnTo>
                    <a:pt x="1488020" y="104140"/>
                  </a:lnTo>
                  <a:lnTo>
                    <a:pt x="1488020" y="113284"/>
                  </a:lnTo>
                  <a:lnTo>
                    <a:pt x="1518627" y="113284"/>
                  </a:lnTo>
                  <a:lnTo>
                    <a:pt x="1518627" y="104140"/>
                  </a:lnTo>
                  <a:lnTo>
                    <a:pt x="1518627" y="9601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212335" y="6007864"/>
              <a:ext cx="84274" cy="10667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319397" y="5992850"/>
              <a:ext cx="258317" cy="141122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628387" y="6007099"/>
              <a:ext cx="108507" cy="10744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757928" y="6007864"/>
              <a:ext cx="91897" cy="106677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911724" y="6035752"/>
              <a:ext cx="70252" cy="7878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008244" y="6034077"/>
              <a:ext cx="79547" cy="10484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9336" y="6035752"/>
              <a:ext cx="70862" cy="7878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252338" y="6035752"/>
              <a:ext cx="70252" cy="7878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5343906" y="6034023"/>
              <a:ext cx="838835" cy="82550"/>
            </a:xfrm>
            <a:custGeom>
              <a:avLst/>
              <a:gdLst/>
              <a:ahLst/>
              <a:cxnLst/>
              <a:rect l="l" t="t" r="r" b="b"/>
              <a:pathLst>
                <a:path w="838835" h="82550">
                  <a:moveTo>
                    <a:pt x="82169" y="40894"/>
                  </a:moveTo>
                  <a:lnTo>
                    <a:pt x="79121" y="25273"/>
                  </a:lnTo>
                  <a:lnTo>
                    <a:pt x="70612" y="12192"/>
                  </a:lnTo>
                  <a:lnTo>
                    <a:pt x="70104" y="11811"/>
                  </a:lnTo>
                  <a:lnTo>
                    <a:pt x="70104" y="41529"/>
                  </a:lnTo>
                  <a:lnTo>
                    <a:pt x="67945" y="53213"/>
                  </a:lnTo>
                  <a:lnTo>
                    <a:pt x="61976" y="62865"/>
                  </a:lnTo>
                  <a:lnTo>
                    <a:pt x="52832" y="69342"/>
                  </a:lnTo>
                  <a:lnTo>
                    <a:pt x="41148" y="71755"/>
                  </a:lnTo>
                  <a:lnTo>
                    <a:pt x="29591" y="69342"/>
                  </a:lnTo>
                  <a:lnTo>
                    <a:pt x="20320" y="62865"/>
                  </a:lnTo>
                  <a:lnTo>
                    <a:pt x="14351" y="53213"/>
                  </a:lnTo>
                  <a:lnTo>
                    <a:pt x="12065" y="41529"/>
                  </a:lnTo>
                  <a:lnTo>
                    <a:pt x="12065" y="40894"/>
                  </a:lnTo>
                  <a:lnTo>
                    <a:pt x="40894" y="10414"/>
                  </a:lnTo>
                  <a:lnTo>
                    <a:pt x="52451" y="12827"/>
                  </a:lnTo>
                  <a:lnTo>
                    <a:pt x="70104" y="41529"/>
                  </a:lnTo>
                  <a:lnTo>
                    <a:pt x="70104" y="11811"/>
                  </a:lnTo>
                  <a:lnTo>
                    <a:pt x="68059" y="10414"/>
                  </a:lnTo>
                  <a:lnTo>
                    <a:pt x="57658" y="3302"/>
                  </a:lnTo>
                  <a:lnTo>
                    <a:pt x="41148" y="0"/>
                  </a:lnTo>
                  <a:lnTo>
                    <a:pt x="24638" y="3302"/>
                  </a:lnTo>
                  <a:lnTo>
                    <a:pt x="127" y="40894"/>
                  </a:lnTo>
                  <a:lnTo>
                    <a:pt x="0" y="41529"/>
                  </a:lnTo>
                  <a:lnTo>
                    <a:pt x="3048" y="57023"/>
                  </a:lnTo>
                  <a:lnTo>
                    <a:pt x="3048" y="57277"/>
                  </a:lnTo>
                  <a:lnTo>
                    <a:pt x="11557" y="70231"/>
                  </a:lnTo>
                  <a:lnTo>
                    <a:pt x="24511" y="79121"/>
                  </a:lnTo>
                  <a:lnTo>
                    <a:pt x="40894" y="82296"/>
                  </a:lnTo>
                  <a:lnTo>
                    <a:pt x="57150" y="79121"/>
                  </a:lnTo>
                  <a:lnTo>
                    <a:pt x="62026" y="71755"/>
                  </a:lnTo>
                  <a:lnTo>
                    <a:pt x="82042" y="41529"/>
                  </a:lnTo>
                  <a:lnTo>
                    <a:pt x="82169" y="40894"/>
                  </a:lnTo>
                  <a:close/>
                </a:path>
                <a:path w="838835" h="82550">
                  <a:moveTo>
                    <a:pt x="173863" y="80518"/>
                  </a:moveTo>
                  <a:lnTo>
                    <a:pt x="138049" y="1143"/>
                  </a:lnTo>
                  <a:lnTo>
                    <a:pt x="127254" y="1143"/>
                  </a:lnTo>
                  <a:lnTo>
                    <a:pt x="91567" y="80518"/>
                  </a:lnTo>
                  <a:lnTo>
                    <a:pt x="104267" y="80518"/>
                  </a:lnTo>
                  <a:lnTo>
                    <a:pt x="132588" y="15621"/>
                  </a:lnTo>
                  <a:lnTo>
                    <a:pt x="160782" y="80518"/>
                  </a:lnTo>
                  <a:lnTo>
                    <a:pt x="173863" y="80518"/>
                  </a:lnTo>
                  <a:close/>
                </a:path>
                <a:path w="838835" h="82550">
                  <a:moveTo>
                    <a:pt x="265684" y="40894"/>
                  </a:moveTo>
                  <a:lnTo>
                    <a:pt x="262636" y="25273"/>
                  </a:lnTo>
                  <a:lnTo>
                    <a:pt x="254127" y="12192"/>
                  </a:lnTo>
                  <a:lnTo>
                    <a:pt x="253619" y="11811"/>
                  </a:lnTo>
                  <a:lnTo>
                    <a:pt x="253606" y="41529"/>
                  </a:lnTo>
                  <a:lnTo>
                    <a:pt x="251460" y="53213"/>
                  </a:lnTo>
                  <a:lnTo>
                    <a:pt x="245491" y="62865"/>
                  </a:lnTo>
                  <a:lnTo>
                    <a:pt x="236347" y="69342"/>
                  </a:lnTo>
                  <a:lnTo>
                    <a:pt x="224663" y="71755"/>
                  </a:lnTo>
                  <a:lnTo>
                    <a:pt x="213106" y="69342"/>
                  </a:lnTo>
                  <a:lnTo>
                    <a:pt x="203835" y="62865"/>
                  </a:lnTo>
                  <a:lnTo>
                    <a:pt x="197739" y="53213"/>
                  </a:lnTo>
                  <a:lnTo>
                    <a:pt x="195580" y="41592"/>
                  </a:lnTo>
                  <a:lnTo>
                    <a:pt x="195580" y="40894"/>
                  </a:lnTo>
                  <a:lnTo>
                    <a:pt x="224282" y="10414"/>
                  </a:lnTo>
                  <a:lnTo>
                    <a:pt x="235966" y="12827"/>
                  </a:lnTo>
                  <a:lnTo>
                    <a:pt x="245237" y="19431"/>
                  </a:lnTo>
                  <a:lnTo>
                    <a:pt x="248907" y="25273"/>
                  </a:lnTo>
                  <a:lnTo>
                    <a:pt x="251320" y="29184"/>
                  </a:lnTo>
                  <a:lnTo>
                    <a:pt x="253606" y="41529"/>
                  </a:lnTo>
                  <a:lnTo>
                    <a:pt x="253606" y="11811"/>
                  </a:lnTo>
                  <a:lnTo>
                    <a:pt x="251574" y="10414"/>
                  </a:lnTo>
                  <a:lnTo>
                    <a:pt x="241173" y="3302"/>
                  </a:lnTo>
                  <a:lnTo>
                    <a:pt x="224663" y="0"/>
                  </a:lnTo>
                  <a:lnTo>
                    <a:pt x="208153" y="3302"/>
                  </a:lnTo>
                  <a:lnTo>
                    <a:pt x="183515" y="40894"/>
                  </a:lnTo>
                  <a:lnTo>
                    <a:pt x="183515" y="41592"/>
                  </a:lnTo>
                  <a:lnTo>
                    <a:pt x="186563" y="57023"/>
                  </a:lnTo>
                  <a:lnTo>
                    <a:pt x="186563" y="57277"/>
                  </a:lnTo>
                  <a:lnTo>
                    <a:pt x="195072" y="70231"/>
                  </a:lnTo>
                  <a:lnTo>
                    <a:pt x="208026" y="79121"/>
                  </a:lnTo>
                  <a:lnTo>
                    <a:pt x="224282" y="82296"/>
                  </a:lnTo>
                  <a:lnTo>
                    <a:pt x="240665" y="79121"/>
                  </a:lnTo>
                  <a:lnTo>
                    <a:pt x="245541" y="71755"/>
                  </a:lnTo>
                  <a:lnTo>
                    <a:pt x="265518" y="41592"/>
                  </a:lnTo>
                  <a:lnTo>
                    <a:pt x="265684" y="40894"/>
                  </a:lnTo>
                  <a:close/>
                </a:path>
                <a:path w="838835" h="82550">
                  <a:moveTo>
                    <a:pt x="398780" y="80518"/>
                  </a:moveTo>
                  <a:lnTo>
                    <a:pt x="364236" y="40513"/>
                  </a:lnTo>
                  <a:lnTo>
                    <a:pt x="397764" y="1651"/>
                  </a:lnTo>
                  <a:lnTo>
                    <a:pt x="383540" y="1651"/>
                  </a:lnTo>
                  <a:lnTo>
                    <a:pt x="355092" y="35560"/>
                  </a:lnTo>
                  <a:lnTo>
                    <a:pt x="341630" y="35560"/>
                  </a:lnTo>
                  <a:lnTo>
                    <a:pt x="341884" y="1651"/>
                  </a:lnTo>
                  <a:lnTo>
                    <a:pt x="330200" y="1651"/>
                  </a:lnTo>
                  <a:lnTo>
                    <a:pt x="330454" y="35560"/>
                  </a:lnTo>
                  <a:lnTo>
                    <a:pt x="317119" y="35560"/>
                  </a:lnTo>
                  <a:lnTo>
                    <a:pt x="288671" y="1651"/>
                  </a:lnTo>
                  <a:lnTo>
                    <a:pt x="274320" y="1651"/>
                  </a:lnTo>
                  <a:lnTo>
                    <a:pt x="307848" y="40767"/>
                  </a:lnTo>
                  <a:lnTo>
                    <a:pt x="273304" y="80518"/>
                  </a:lnTo>
                  <a:lnTo>
                    <a:pt x="287401" y="80518"/>
                  </a:lnTo>
                  <a:lnTo>
                    <a:pt x="316738" y="45847"/>
                  </a:lnTo>
                  <a:lnTo>
                    <a:pt x="330454" y="45847"/>
                  </a:lnTo>
                  <a:lnTo>
                    <a:pt x="330200" y="80518"/>
                  </a:lnTo>
                  <a:lnTo>
                    <a:pt x="341884" y="80518"/>
                  </a:lnTo>
                  <a:lnTo>
                    <a:pt x="341630" y="45847"/>
                  </a:lnTo>
                  <a:lnTo>
                    <a:pt x="355092" y="45847"/>
                  </a:lnTo>
                  <a:lnTo>
                    <a:pt x="384683" y="80518"/>
                  </a:lnTo>
                  <a:lnTo>
                    <a:pt x="398780" y="80518"/>
                  </a:lnTo>
                  <a:close/>
                </a:path>
                <a:path w="838835" h="82550">
                  <a:moveTo>
                    <a:pt x="486156" y="1651"/>
                  </a:moveTo>
                  <a:lnTo>
                    <a:pt x="474853" y="1651"/>
                  </a:lnTo>
                  <a:lnTo>
                    <a:pt x="426974" y="62865"/>
                  </a:lnTo>
                  <a:lnTo>
                    <a:pt x="426974" y="1651"/>
                  </a:lnTo>
                  <a:lnTo>
                    <a:pt x="415290" y="1651"/>
                  </a:lnTo>
                  <a:lnTo>
                    <a:pt x="415290" y="80518"/>
                  </a:lnTo>
                  <a:lnTo>
                    <a:pt x="426212" y="80518"/>
                  </a:lnTo>
                  <a:lnTo>
                    <a:pt x="474599" y="19177"/>
                  </a:lnTo>
                  <a:lnTo>
                    <a:pt x="474599" y="80518"/>
                  </a:lnTo>
                  <a:lnTo>
                    <a:pt x="486156" y="80518"/>
                  </a:lnTo>
                  <a:lnTo>
                    <a:pt x="486156" y="1651"/>
                  </a:lnTo>
                  <a:close/>
                </a:path>
                <a:path w="838835" h="82550">
                  <a:moveTo>
                    <a:pt x="578866" y="1651"/>
                  </a:moveTo>
                  <a:lnTo>
                    <a:pt x="503809" y="1651"/>
                  </a:lnTo>
                  <a:lnTo>
                    <a:pt x="503809" y="12192"/>
                  </a:lnTo>
                  <a:lnTo>
                    <a:pt x="535432" y="12192"/>
                  </a:lnTo>
                  <a:lnTo>
                    <a:pt x="535432" y="80518"/>
                  </a:lnTo>
                  <a:lnTo>
                    <a:pt x="547116" y="80518"/>
                  </a:lnTo>
                  <a:lnTo>
                    <a:pt x="547116" y="12192"/>
                  </a:lnTo>
                  <a:lnTo>
                    <a:pt x="578866" y="12192"/>
                  </a:lnTo>
                  <a:lnTo>
                    <a:pt x="578866" y="1651"/>
                  </a:lnTo>
                  <a:close/>
                </a:path>
                <a:path w="838835" h="82550">
                  <a:moveTo>
                    <a:pt x="660908" y="41021"/>
                  </a:moveTo>
                  <a:lnTo>
                    <a:pt x="660273" y="36703"/>
                  </a:lnTo>
                  <a:lnTo>
                    <a:pt x="658622" y="26543"/>
                  </a:lnTo>
                  <a:lnTo>
                    <a:pt x="658495" y="25400"/>
                  </a:lnTo>
                  <a:lnTo>
                    <a:pt x="651408" y="12255"/>
                  </a:lnTo>
                  <a:lnTo>
                    <a:pt x="649097" y="10414"/>
                  </a:lnTo>
                  <a:lnTo>
                    <a:pt x="649097" y="36703"/>
                  </a:lnTo>
                  <a:lnTo>
                    <a:pt x="598297" y="36703"/>
                  </a:lnTo>
                  <a:lnTo>
                    <a:pt x="600964" y="26543"/>
                  </a:lnTo>
                  <a:lnTo>
                    <a:pt x="601091" y="26162"/>
                  </a:lnTo>
                  <a:lnTo>
                    <a:pt x="606552" y="17653"/>
                  </a:lnTo>
                  <a:lnTo>
                    <a:pt x="613956" y="12255"/>
                  </a:lnTo>
                  <a:lnTo>
                    <a:pt x="613016" y="12255"/>
                  </a:lnTo>
                  <a:lnTo>
                    <a:pt x="623951" y="9906"/>
                  </a:lnTo>
                  <a:lnTo>
                    <a:pt x="635000" y="12255"/>
                  </a:lnTo>
                  <a:lnTo>
                    <a:pt x="634555" y="12255"/>
                  </a:lnTo>
                  <a:lnTo>
                    <a:pt x="641985" y="18034"/>
                  </a:lnTo>
                  <a:lnTo>
                    <a:pt x="646811" y="26543"/>
                  </a:lnTo>
                  <a:lnTo>
                    <a:pt x="649097" y="36703"/>
                  </a:lnTo>
                  <a:lnTo>
                    <a:pt x="649097" y="10414"/>
                  </a:lnTo>
                  <a:lnTo>
                    <a:pt x="648462" y="9906"/>
                  </a:lnTo>
                  <a:lnTo>
                    <a:pt x="639826" y="3302"/>
                  </a:lnTo>
                  <a:lnTo>
                    <a:pt x="624205" y="0"/>
                  </a:lnTo>
                  <a:lnTo>
                    <a:pt x="608838" y="3302"/>
                  </a:lnTo>
                  <a:lnTo>
                    <a:pt x="596823" y="12255"/>
                  </a:lnTo>
                  <a:lnTo>
                    <a:pt x="596988" y="12255"/>
                  </a:lnTo>
                  <a:lnTo>
                    <a:pt x="589280" y="25019"/>
                  </a:lnTo>
                  <a:lnTo>
                    <a:pt x="586486" y="41021"/>
                  </a:lnTo>
                  <a:lnTo>
                    <a:pt x="610489" y="79375"/>
                  </a:lnTo>
                  <a:lnTo>
                    <a:pt x="625729" y="82296"/>
                  </a:lnTo>
                  <a:lnTo>
                    <a:pt x="636016" y="81280"/>
                  </a:lnTo>
                  <a:lnTo>
                    <a:pt x="644652" y="78359"/>
                  </a:lnTo>
                  <a:lnTo>
                    <a:pt x="651891" y="73660"/>
                  </a:lnTo>
                  <a:lnTo>
                    <a:pt x="653542" y="72136"/>
                  </a:lnTo>
                  <a:lnTo>
                    <a:pt x="658241" y="67564"/>
                  </a:lnTo>
                  <a:lnTo>
                    <a:pt x="650875" y="60960"/>
                  </a:lnTo>
                  <a:lnTo>
                    <a:pt x="645795" y="65532"/>
                  </a:lnTo>
                  <a:lnTo>
                    <a:pt x="640080" y="69088"/>
                  </a:lnTo>
                  <a:lnTo>
                    <a:pt x="633603" y="71374"/>
                  </a:lnTo>
                  <a:lnTo>
                    <a:pt x="626110" y="72136"/>
                  </a:lnTo>
                  <a:lnTo>
                    <a:pt x="616077" y="70358"/>
                  </a:lnTo>
                  <a:lnTo>
                    <a:pt x="607568" y="65151"/>
                  </a:lnTo>
                  <a:lnTo>
                    <a:pt x="601345" y="56769"/>
                  </a:lnTo>
                  <a:lnTo>
                    <a:pt x="598297" y="45466"/>
                  </a:lnTo>
                  <a:lnTo>
                    <a:pt x="660781" y="45466"/>
                  </a:lnTo>
                  <a:lnTo>
                    <a:pt x="660908" y="41021"/>
                  </a:lnTo>
                  <a:close/>
                </a:path>
                <a:path w="838835" h="82550">
                  <a:moveTo>
                    <a:pt x="753618" y="80518"/>
                  </a:moveTo>
                  <a:lnTo>
                    <a:pt x="717804" y="1143"/>
                  </a:lnTo>
                  <a:lnTo>
                    <a:pt x="707009" y="1143"/>
                  </a:lnTo>
                  <a:lnTo>
                    <a:pt x="671322" y="80518"/>
                  </a:lnTo>
                  <a:lnTo>
                    <a:pt x="684022" y="80518"/>
                  </a:lnTo>
                  <a:lnTo>
                    <a:pt x="712343" y="15621"/>
                  </a:lnTo>
                  <a:lnTo>
                    <a:pt x="740537" y="80518"/>
                  </a:lnTo>
                  <a:lnTo>
                    <a:pt x="753618" y="80518"/>
                  </a:lnTo>
                  <a:close/>
                </a:path>
                <a:path w="838835" h="82550">
                  <a:moveTo>
                    <a:pt x="838835" y="54483"/>
                  </a:moveTo>
                  <a:lnTo>
                    <a:pt x="836676" y="43688"/>
                  </a:lnTo>
                  <a:lnTo>
                    <a:pt x="832866" y="38735"/>
                  </a:lnTo>
                  <a:lnTo>
                    <a:pt x="832739" y="38608"/>
                  </a:lnTo>
                  <a:lnTo>
                    <a:pt x="830580" y="35687"/>
                  </a:lnTo>
                  <a:lnTo>
                    <a:pt x="826897" y="33782"/>
                  </a:lnTo>
                  <a:lnTo>
                    <a:pt x="826897" y="45085"/>
                  </a:lnTo>
                  <a:lnTo>
                    <a:pt x="826897" y="64516"/>
                  </a:lnTo>
                  <a:lnTo>
                    <a:pt x="820674" y="70485"/>
                  </a:lnTo>
                  <a:lnTo>
                    <a:pt x="783844" y="70485"/>
                  </a:lnTo>
                  <a:lnTo>
                    <a:pt x="783844" y="38735"/>
                  </a:lnTo>
                  <a:lnTo>
                    <a:pt x="807466" y="38735"/>
                  </a:lnTo>
                  <a:lnTo>
                    <a:pt x="820712" y="38658"/>
                  </a:lnTo>
                  <a:lnTo>
                    <a:pt x="826897" y="45085"/>
                  </a:lnTo>
                  <a:lnTo>
                    <a:pt x="826897" y="33782"/>
                  </a:lnTo>
                  <a:lnTo>
                    <a:pt x="820928" y="30607"/>
                  </a:lnTo>
                  <a:lnTo>
                    <a:pt x="807847" y="28829"/>
                  </a:lnTo>
                  <a:lnTo>
                    <a:pt x="783844" y="28829"/>
                  </a:lnTo>
                  <a:lnTo>
                    <a:pt x="783844" y="1651"/>
                  </a:lnTo>
                  <a:lnTo>
                    <a:pt x="772033" y="1651"/>
                  </a:lnTo>
                  <a:lnTo>
                    <a:pt x="772033" y="80518"/>
                  </a:lnTo>
                  <a:lnTo>
                    <a:pt x="807466" y="80518"/>
                  </a:lnTo>
                  <a:lnTo>
                    <a:pt x="820801" y="78613"/>
                  </a:lnTo>
                  <a:lnTo>
                    <a:pt x="830707" y="73406"/>
                  </a:lnTo>
                  <a:lnTo>
                    <a:pt x="832840" y="70485"/>
                  </a:lnTo>
                  <a:lnTo>
                    <a:pt x="836676" y="65278"/>
                  </a:lnTo>
                  <a:lnTo>
                    <a:pt x="838835" y="54737"/>
                  </a:lnTo>
                  <a:lnTo>
                    <a:pt x="838835" y="5448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1917" y="6035752"/>
              <a:ext cx="70403" cy="78789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293866" y="6034025"/>
              <a:ext cx="82139" cy="8229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397117" y="6035752"/>
              <a:ext cx="84119" cy="78789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4404487" y="6218681"/>
              <a:ext cx="114935" cy="78740"/>
            </a:xfrm>
            <a:custGeom>
              <a:avLst/>
              <a:gdLst/>
              <a:ahLst/>
              <a:cxnLst/>
              <a:rect l="l" t="t" r="r" b="b"/>
              <a:pathLst>
                <a:path w="114935" h="78739">
                  <a:moveTo>
                    <a:pt x="114554" y="0"/>
                  </a:moveTo>
                  <a:lnTo>
                    <a:pt x="102870" y="0"/>
                  </a:lnTo>
                  <a:lnTo>
                    <a:pt x="102870" y="67310"/>
                  </a:lnTo>
                  <a:lnTo>
                    <a:pt x="63119" y="67310"/>
                  </a:lnTo>
                  <a:lnTo>
                    <a:pt x="63119" y="0"/>
                  </a:lnTo>
                  <a:lnTo>
                    <a:pt x="51435" y="0"/>
                  </a:lnTo>
                  <a:lnTo>
                    <a:pt x="51435" y="67310"/>
                  </a:lnTo>
                  <a:lnTo>
                    <a:pt x="11684" y="67310"/>
                  </a:lnTo>
                  <a:lnTo>
                    <a:pt x="11684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78740"/>
                  </a:lnTo>
                  <a:lnTo>
                    <a:pt x="114554" y="78740"/>
                  </a:lnTo>
                  <a:lnTo>
                    <a:pt x="114554" y="67310"/>
                  </a:lnTo>
                  <a:lnTo>
                    <a:pt x="11455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35499" y="6218595"/>
              <a:ext cx="70403" cy="78788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0377" y="6216916"/>
              <a:ext cx="74430" cy="82296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32273" y="6218595"/>
              <a:ext cx="70862" cy="78788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29555" y="6218595"/>
              <a:ext cx="70860" cy="7878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212717" y="6188722"/>
              <a:ext cx="2275205" cy="49880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522978" y="6767235"/>
              <a:ext cx="70252" cy="7878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9498" y="6767235"/>
              <a:ext cx="70862" cy="7878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711827" y="6765556"/>
              <a:ext cx="72538" cy="8229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89754" y="6767235"/>
              <a:ext cx="84119" cy="78788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803774" y="6767235"/>
              <a:ext cx="66746" cy="78788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4995291" y="6765556"/>
              <a:ext cx="604520" cy="105410"/>
            </a:xfrm>
            <a:custGeom>
              <a:avLst/>
              <a:gdLst/>
              <a:ahLst/>
              <a:cxnLst/>
              <a:rect l="l" t="t" r="r" b="b"/>
              <a:pathLst>
                <a:path w="604520" h="105409">
                  <a:moveTo>
                    <a:pt x="82169" y="40843"/>
                  </a:moveTo>
                  <a:lnTo>
                    <a:pt x="79121" y="25273"/>
                  </a:lnTo>
                  <a:lnTo>
                    <a:pt x="79121" y="25069"/>
                  </a:lnTo>
                  <a:lnTo>
                    <a:pt x="70612" y="12179"/>
                  </a:lnTo>
                  <a:lnTo>
                    <a:pt x="70104" y="11823"/>
                  </a:lnTo>
                  <a:lnTo>
                    <a:pt x="70104" y="41452"/>
                  </a:lnTo>
                  <a:lnTo>
                    <a:pt x="67945" y="53136"/>
                  </a:lnTo>
                  <a:lnTo>
                    <a:pt x="61976" y="62814"/>
                  </a:lnTo>
                  <a:lnTo>
                    <a:pt x="52832" y="69380"/>
                  </a:lnTo>
                  <a:lnTo>
                    <a:pt x="41148" y="71780"/>
                  </a:lnTo>
                  <a:lnTo>
                    <a:pt x="29591" y="69380"/>
                  </a:lnTo>
                  <a:lnTo>
                    <a:pt x="20320" y="62814"/>
                  </a:lnTo>
                  <a:lnTo>
                    <a:pt x="14351" y="53136"/>
                  </a:lnTo>
                  <a:lnTo>
                    <a:pt x="12065" y="41452"/>
                  </a:lnTo>
                  <a:lnTo>
                    <a:pt x="12065" y="40843"/>
                  </a:lnTo>
                  <a:lnTo>
                    <a:pt x="14097" y="29197"/>
                  </a:lnTo>
                  <a:lnTo>
                    <a:pt x="20066" y="19418"/>
                  </a:lnTo>
                  <a:lnTo>
                    <a:pt x="29083" y="12801"/>
                  </a:lnTo>
                  <a:lnTo>
                    <a:pt x="40894" y="10363"/>
                  </a:lnTo>
                  <a:lnTo>
                    <a:pt x="52451" y="12801"/>
                  </a:lnTo>
                  <a:lnTo>
                    <a:pt x="70104" y="41452"/>
                  </a:lnTo>
                  <a:lnTo>
                    <a:pt x="70104" y="11823"/>
                  </a:lnTo>
                  <a:lnTo>
                    <a:pt x="68072" y="10363"/>
                  </a:lnTo>
                  <a:lnTo>
                    <a:pt x="57658" y="3276"/>
                  </a:lnTo>
                  <a:lnTo>
                    <a:pt x="41148" y="0"/>
                  </a:lnTo>
                  <a:lnTo>
                    <a:pt x="24638" y="3276"/>
                  </a:lnTo>
                  <a:lnTo>
                    <a:pt x="127" y="40843"/>
                  </a:lnTo>
                  <a:lnTo>
                    <a:pt x="0" y="41452"/>
                  </a:lnTo>
                  <a:lnTo>
                    <a:pt x="3048" y="57035"/>
                  </a:lnTo>
                  <a:lnTo>
                    <a:pt x="3048" y="57226"/>
                  </a:lnTo>
                  <a:lnTo>
                    <a:pt x="11557" y="70218"/>
                  </a:lnTo>
                  <a:lnTo>
                    <a:pt x="24511" y="79044"/>
                  </a:lnTo>
                  <a:lnTo>
                    <a:pt x="40894" y="82296"/>
                  </a:lnTo>
                  <a:lnTo>
                    <a:pt x="57150" y="79044"/>
                  </a:lnTo>
                  <a:lnTo>
                    <a:pt x="61950" y="71780"/>
                  </a:lnTo>
                  <a:lnTo>
                    <a:pt x="82042" y="41452"/>
                  </a:lnTo>
                  <a:lnTo>
                    <a:pt x="82169" y="40843"/>
                  </a:lnTo>
                  <a:close/>
                </a:path>
                <a:path w="604520" h="105409">
                  <a:moveTo>
                    <a:pt x="142443" y="28498"/>
                  </a:moveTo>
                  <a:lnTo>
                    <a:pt x="100076" y="28498"/>
                  </a:lnTo>
                  <a:lnTo>
                    <a:pt x="100076" y="40843"/>
                  </a:lnTo>
                  <a:lnTo>
                    <a:pt x="142443" y="40843"/>
                  </a:lnTo>
                  <a:lnTo>
                    <a:pt x="142443" y="28498"/>
                  </a:lnTo>
                  <a:close/>
                </a:path>
                <a:path w="604520" h="105409">
                  <a:moveTo>
                    <a:pt x="234696" y="1676"/>
                  </a:moveTo>
                  <a:lnTo>
                    <a:pt x="222250" y="1676"/>
                  </a:lnTo>
                  <a:lnTo>
                    <a:pt x="196850" y="67360"/>
                  </a:lnTo>
                  <a:lnTo>
                    <a:pt x="168275" y="1676"/>
                  </a:lnTo>
                  <a:lnTo>
                    <a:pt x="155321" y="1676"/>
                  </a:lnTo>
                  <a:lnTo>
                    <a:pt x="191135" y="80162"/>
                  </a:lnTo>
                  <a:lnTo>
                    <a:pt x="186436" y="91287"/>
                  </a:lnTo>
                  <a:lnTo>
                    <a:pt x="182118" y="94957"/>
                  </a:lnTo>
                  <a:lnTo>
                    <a:pt x="169926" y="94957"/>
                  </a:lnTo>
                  <a:lnTo>
                    <a:pt x="166370" y="94030"/>
                  </a:lnTo>
                  <a:lnTo>
                    <a:pt x="162560" y="92049"/>
                  </a:lnTo>
                  <a:lnTo>
                    <a:pt x="158623" y="101358"/>
                  </a:lnTo>
                  <a:lnTo>
                    <a:pt x="163957" y="103936"/>
                  </a:lnTo>
                  <a:lnTo>
                    <a:pt x="168910" y="105308"/>
                  </a:lnTo>
                  <a:lnTo>
                    <a:pt x="175387" y="105308"/>
                  </a:lnTo>
                  <a:lnTo>
                    <a:pt x="183515" y="104127"/>
                  </a:lnTo>
                  <a:lnTo>
                    <a:pt x="190373" y="100304"/>
                  </a:lnTo>
                  <a:lnTo>
                    <a:pt x="196342" y="93433"/>
                  </a:lnTo>
                  <a:lnTo>
                    <a:pt x="201676" y="83058"/>
                  </a:lnTo>
                  <a:lnTo>
                    <a:pt x="234696" y="1676"/>
                  </a:lnTo>
                  <a:close/>
                </a:path>
                <a:path w="604520" h="105409">
                  <a:moveTo>
                    <a:pt x="322834" y="59131"/>
                  </a:moveTo>
                  <a:lnTo>
                    <a:pt x="311023" y="42164"/>
                  </a:lnTo>
                  <a:lnTo>
                    <a:pt x="311023" y="50444"/>
                  </a:lnTo>
                  <a:lnTo>
                    <a:pt x="311023" y="66141"/>
                  </a:lnTo>
                  <a:lnTo>
                    <a:pt x="304546" y="71018"/>
                  </a:lnTo>
                  <a:lnTo>
                    <a:pt x="264922" y="71018"/>
                  </a:lnTo>
                  <a:lnTo>
                    <a:pt x="264922" y="45262"/>
                  </a:lnTo>
                  <a:lnTo>
                    <a:pt x="291592" y="45262"/>
                  </a:lnTo>
                  <a:lnTo>
                    <a:pt x="304292" y="45110"/>
                  </a:lnTo>
                  <a:lnTo>
                    <a:pt x="311023" y="50444"/>
                  </a:lnTo>
                  <a:lnTo>
                    <a:pt x="311023" y="42164"/>
                  </a:lnTo>
                  <a:lnTo>
                    <a:pt x="305562" y="40081"/>
                  </a:lnTo>
                  <a:lnTo>
                    <a:pt x="314071" y="37185"/>
                  </a:lnTo>
                  <a:lnTo>
                    <a:pt x="315214" y="36118"/>
                  </a:lnTo>
                  <a:lnTo>
                    <a:pt x="319786" y="31699"/>
                  </a:lnTo>
                  <a:lnTo>
                    <a:pt x="319786" y="21945"/>
                  </a:lnTo>
                  <a:lnTo>
                    <a:pt x="317881" y="13373"/>
                  </a:lnTo>
                  <a:lnTo>
                    <a:pt x="315976" y="11125"/>
                  </a:lnTo>
                  <a:lnTo>
                    <a:pt x="312547" y="7010"/>
                  </a:lnTo>
                  <a:lnTo>
                    <a:pt x="307848" y="4787"/>
                  </a:lnTo>
                  <a:lnTo>
                    <a:pt x="307848" y="15697"/>
                  </a:lnTo>
                  <a:lnTo>
                    <a:pt x="307848" y="30937"/>
                  </a:lnTo>
                  <a:lnTo>
                    <a:pt x="302006" y="36118"/>
                  </a:lnTo>
                  <a:lnTo>
                    <a:pt x="264922" y="36118"/>
                  </a:lnTo>
                  <a:lnTo>
                    <a:pt x="264922" y="11125"/>
                  </a:lnTo>
                  <a:lnTo>
                    <a:pt x="291719" y="11125"/>
                  </a:lnTo>
                  <a:lnTo>
                    <a:pt x="302260" y="10972"/>
                  </a:lnTo>
                  <a:lnTo>
                    <a:pt x="307848" y="15697"/>
                  </a:lnTo>
                  <a:lnTo>
                    <a:pt x="307848" y="4787"/>
                  </a:lnTo>
                  <a:lnTo>
                    <a:pt x="304165" y="3048"/>
                  </a:lnTo>
                  <a:lnTo>
                    <a:pt x="293116" y="1676"/>
                  </a:lnTo>
                  <a:lnTo>
                    <a:pt x="253238" y="1676"/>
                  </a:lnTo>
                  <a:lnTo>
                    <a:pt x="253238" y="80467"/>
                  </a:lnTo>
                  <a:lnTo>
                    <a:pt x="293116" y="80467"/>
                  </a:lnTo>
                  <a:lnTo>
                    <a:pt x="306362" y="71018"/>
                  </a:lnTo>
                  <a:lnTo>
                    <a:pt x="322834" y="59283"/>
                  </a:lnTo>
                  <a:lnTo>
                    <a:pt x="322834" y="59131"/>
                  </a:lnTo>
                  <a:close/>
                </a:path>
                <a:path w="604520" h="105409">
                  <a:moveTo>
                    <a:pt x="413893" y="40995"/>
                  </a:moveTo>
                  <a:lnTo>
                    <a:pt x="413131" y="36728"/>
                  </a:lnTo>
                  <a:lnTo>
                    <a:pt x="411607" y="26555"/>
                  </a:lnTo>
                  <a:lnTo>
                    <a:pt x="411480" y="25400"/>
                  </a:lnTo>
                  <a:lnTo>
                    <a:pt x="404368" y="12179"/>
                  </a:lnTo>
                  <a:lnTo>
                    <a:pt x="402082" y="10426"/>
                  </a:lnTo>
                  <a:lnTo>
                    <a:pt x="402082" y="36728"/>
                  </a:lnTo>
                  <a:lnTo>
                    <a:pt x="351282" y="36728"/>
                  </a:lnTo>
                  <a:lnTo>
                    <a:pt x="353949" y="26555"/>
                  </a:lnTo>
                  <a:lnTo>
                    <a:pt x="354076" y="26111"/>
                  </a:lnTo>
                  <a:lnTo>
                    <a:pt x="359537" y="17602"/>
                  </a:lnTo>
                  <a:lnTo>
                    <a:pt x="367030" y="12179"/>
                  </a:lnTo>
                  <a:lnTo>
                    <a:pt x="366268" y="12179"/>
                  </a:lnTo>
                  <a:lnTo>
                    <a:pt x="376936" y="9906"/>
                  </a:lnTo>
                  <a:lnTo>
                    <a:pt x="387604" y="12179"/>
                  </a:lnTo>
                  <a:lnTo>
                    <a:pt x="387477" y="12179"/>
                  </a:lnTo>
                  <a:lnTo>
                    <a:pt x="394970" y="18008"/>
                  </a:lnTo>
                  <a:lnTo>
                    <a:pt x="399796" y="26555"/>
                  </a:lnTo>
                  <a:lnTo>
                    <a:pt x="402082" y="36728"/>
                  </a:lnTo>
                  <a:lnTo>
                    <a:pt x="402082" y="10426"/>
                  </a:lnTo>
                  <a:lnTo>
                    <a:pt x="401320" y="9906"/>
                  </a:lnTo>
                  <a:lnTo>
                    <a:pt x="392811" y="3263"/>
                  </a:lnTo>
                  <a:lnTo>
                    <a:pt x="377190" y="0"/>
                  </a:lnTo>
                  <a:lnTo>
                    <a:pt x="361823" y="3263"/>
                  </a:lnTo>
                  <a:lnTo>
                    <a:pt x="350215" y="11849"/>
                  </a:lnTo>
                  <a:lnTo>
                    <a:pt x="342265" y="25006"/>
                  </a:lnTo>
                  <a:lnTo>
                    <a:pt x="339344" y="40995"/>
                  </a:lnTo>
                  <a:lnTo>
                    <a:pt x="363474" y="79324"/>
                  </a:lnTo>
                  <a:lnTo>
                    <a:pt x="378714" y="82296"/>
                  </a:lnTo>
                  <a:lnTo>
                    <a:pt x="389001" y="81254"/>
                  </a:lnTo>
                  <a:lnTo>
                    <a:pt x="397637" y="78282"/>
                  </a:lnTo>
                  <a:lnTo>
                    <a:pt x="404876" y="73621"/>
                  </a:lnTo>
                  <a:lnTo>
                    <a:pt x="406527" y="72085"/>
                  </a:lnTo>
                  <a:lnTo>
                    <a:pt x="411226" y="67513"/>
                  </a:lnTo>
                  <a:lnTo>
                    <a:pt x="403860" y="60960"/>
                  </a:lnTo>
                  <a:lnTo>
                    <a:pt x="398780" y="65532"/>
                  </a:lnTo>
                  <a:lnTo>
                    <a:pt x="393065" y="69037"/>
                  </a:lnTo>
                  <a:lnTo>
                    <a:pt x="386588" y="71297"/>
                  </a:lnTo>
                  <a:lnTo>
                    <a:pt x="378968" y="72085"/>
                  </a:lnTo>
                  <a:lnTo>
                    <a:pt x="369062" y="70319"/>
                  </a:lnTo>
                  <a:lnTo>
                    <a:pt x="360553" y="65163"/>
                  </a:lnTo>
                  <a:lnTo>
                    <a:pt x="354330" y="56781"/>
                  </a:lnTo>
                  <a:lnTo>
                    <a:pt x="351282" y="45415"/>
                  </a:lnTo>
                  <a:lnTo>
                    <a:pt x="413766" y="45415"/>
                  </a:lnTo>
                  <a:lnTo>
                    <a:pt x="413893" y="40995"/>
                  </a:lnTo>
                  <a:close/>
                </a:path>
                <a:path w="604520" h="105409">
                  <a:moveTo>
                    <a:pt x="514858" y="69799"/>
                  </a:moveTo>
                  <a:lnTo>
                    <a:pt x="505841" y="69799"/>
                  </a:lnTo>
                  <a:lnTo>
                    <a:pt x="493268" y="41897"/>
                  </a:lnTo>
                  <a:lnTo>
                    <a:pt x="493268" y="70116"/>
                  </a:lnTo>
                  <a:lnTo>
                    <a:pt x="444119" y="70116"/>
                  </a:lnTo>
                  <a:lnTo>
                    <a:pt x="468884" y="12801"/>
                  </a:lnTo>
                  <a:lnTo>
                    <a:pt x="493268" y="70116"/>
                  </a:lnTo>
                  <a:lnTo>
                    <a:pt x="493268" y="41897"/>
                  </a:lnTo>
                  <a:lnTo>
                    <a:pt x="480314" y="12801"/>
                  </a:lnTo>
                  <a:lnTo>
                    <a:pt x="474980" y="1066"/>
                  </a:lnTo>
                  <a:lnTo>
                    <a:pt x="462788" y="1066"/>
                  </a:lnTo>
                  <a:lnTo>
                    <a:pt x="432054" y="69799"/>
                  </a:lnTo>
                  <a:lnTo>
                    <a:pt x="423037" y="69799"/>
                  </a:lnTo>
                  <a:lnTo>
                    <a:pt x="423037" y="101358"/>
                  </a:lnTo>
                  <a:lnTo>
                    <a:pt x="433705" y="101358"/>
                  </a:lnTo>
                  <a:lnTo>
                    <a:pt x="433705" y="80467"/>
                  </a:lnTo>
                  <a:lnTo>
                    <a:pt x="504190" y="80467"/>
                  </a:lnTo>
                  <a:lnTo>
                    <a:pt x="504190" y="101358"/>
                  </a:lnTo>
                  <a:lnTo>
                    <a:pt x="514858" y="101358"/>
                  </a:lnTo>
                  <a:lnTo>
                    <a:pt x="514858" y="80467"/>
                  </a:lnTo>
                  <a:lnTo>
                    <a:pt x="514858" y="70116"/>
                  </a:lnTo>
                  <a:lnTo>
                    <a:pt x="514858" y="69799"/>
                  </a:lnTo>
                  <a:close/>
                </a:path>
                <a:path w="604520" h="105409">
                  <a:moveTo>
                    <a:pt x="604520" y="40843"/>
                  </a:moveTo>
                  <a:lnTo>
                    <a:pt x="601599" y="25273"/>
                  </a:lnTo>
                  <a:lnTo>
                    <a:pt x="593090" y="12179"/>
                  </a:lnTo>
                  <a:lnTo>
                    <a:pt x="592582" y="11823"/>
                  </a:lnTo>
                  <a:lnTo>
                    <a:pt x="592582" y="41452"/>
                  </a:lnTo>
                  <a:lnTo>
                    <a:pt x="590423" y="53136"/>
                  </a:lnTo>
                  <a:lnTo>
                    <a:pt x="584454" y="62814"/>
                  </a:lnTo>
                  <a:lnTo>
                    <a:pt x="575183" y="69380"/>
                  </a:lnTo>
                  <a:lnTo>
                    <a:pt x="563626" y="71780"/>
                  </a:lnTo>
                  <a:lnTo>
                    <a:pt x="552069" y="69380"/>
                  </a:lnTo>
                  <a:lnTo>
                    <a:pt x="542798" y="62814"/>
                  </a:lnTo>
                  <a:lnTo>
                    <a:pt x="536702" y="53136"/>
                  </a:lnTo>
                  <a:lnTo>
                    <a:pt x="534543" y="41452"/>
                  </a:lnTo>
                  <a:lnTo>
                    <a:pt x="534416" y="40843"/>
                  </a:lnTo>
                  <a:lnTo>
                    <a:pt x="536575" y="29197"/>
                  </a:lnTo>
                  <a:lnTo>
                    <a:pt x="542417" y="19418"/>
                  </a:lnTo>
                  <a:lnTo>
                    <a:pt x="551561" y="12801"/>
                  </a:lnTo>
                  <a:lnTo>
                    <a:pt x="563245" y="10363"/>
                  </a:lnTo>
                  <a:lnTo>
                    <a:pt x="574802" y="12801"/>
                  </a:lnTo>
                  <a:lnTo>
                    <a:pt x="592582" y="41452"/>
                  </a:lnTo>
                  <a:lnTo>
                    <a:pt x="592582" y="11823"/>
                  </a:lnTo>
                  <a:lnTo>
                    <a:pt x="590423" y="10363"/>
                  </a:lnTo>
                  <a:lnTo>
                    <a:pt x="580009" y="3276"/>
                  </a:lnTo>
                  <a:lnTo>
                    <a:pt x="563626" y="0"/>
                  </a:lnTo>
                  <a:lnTo>
                    <a:pt x="547116" y="3276"/>
                  </a:lnTo>
                  <a:lnTo>
                    <a:pt x="522478" y="40843"/>
                  </a:lnTo>
                  <a:lnTo>
                    <a:pt x="522478" y="41452"/>
                  </a:lnTo>
                  <a:lnTo>
                    <a:pt x="525399" y="57035"/>
                  </a:lnTo>
                  <a:lnTo>
                    <a:pt x="534035" y="70218"/>
                  </a:lnTo>
                  <a:lnTo>
                    <a:pt x="546989" y="79044"/>
                  </a:lnTo>
                  <a:lnTo>
                    <a:pt x="563245" y="82296"/>
                  </a:lnTo>
                  <a:lnTo>
                    <a:pt x="579628" y="79044"/>
                  </a:lnTo>
                  <a:lnTo>
                    <a:pt x="584428" y="71780"/>
                  </a:lnTo>
                  <a:lnTo>
                    <a:pt x="604520" y="41452"/>
                  </a:lnTo>
                  <a:lnTo>
                    <a:pt x="604520" y="4084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621019" y="6765558"/>
              <a:ext cx="269036" cy="8229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0834" y="6767235"/>
              <a:ext cx="70276" cy="78788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7480" y="6767235"/>
              <a:ext cx="70862" cy="78788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099936" y="6765558"/>
              <a:ext cx="74430" cy="8229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4443349" y="5698870"/>
              <a:ext cx="1797050" cy="137795"/>
            </a:xfrm>
            <a:custGeom>
              <a:avLst/>
              <a:gdLst/>
              <a:ahLst/>
              <a:cxnLst/>
              <a:rect l="l" t="t" r="r" b="b"/>
              <a:pathLst>
                <a:path w="1797050" h="137795">
                  <a:moveTo>
                    <a:pt x="121158" y="2159"/>
                  </a:moveTo>
                  <a:lnTo>
                    <a:pt x="85598" y="2159"/>
                  </a:lnTo>
                  <a:lnTo>
                    <a:pt x="61722" y="47752"/>
                  </a:lnTo>
                  <a:lnTo>
                    <a:pt x="36195" y="2159"/>
                  </a:lnTo>
                  <a:lnTo>
                    <a:pt x="0" y="2159"/>
                  </a:lnTo>
                  <a:lnTo>
                    <a:pt x="44196" y="77216"/>
                  </a:lnTo>
                  <a:lnTo>
                    <a:pt x="22225" y="115443"/>
                  </a:lnTo>
                  <a:lnTo>
                    <a:pt x="57785" y="115443"/>
                  </a:lnTo>
                  <a:lnTo>
                    <a:pt x="121158" y="2159"/>
                  </a:lnTo>
                  <a:close/>
                </a:path>
                <a:path w="1797050" h="137795">
                  <a:moveTo>
                    <a:pt x="207137" y="91186"/>
                  </a:moveTo>
                  <a:lnTo>
                    <a:pt x="205867" y="83312"/>
                  </a:lnTo>
                  <a:lnTo>
                    <a:pt x="203581" y="79756"/>
                  </a:lnTo>
                  <a:lnTo>
                    <a:pt x="203454" y="79502"/>
                  </a:lnTo>
                  <a:lnTo>
                    <a:pt x="202057" y="77470"/>
                  </a:lnTo>
                  <a:lnTo>
                    <a:pt x="196215" y="73279"/>
                  </a:lnTo>
                  <a:lnTo>
                    <a:pt x="188468" y="70358"/>
                  </a:lnTo>
                  <a:lnTo>
                    <a:pt x="197866" y="67056"/>
                  </a:lnTo>
                  <a:lnTo>
                    <a:pt x="202565" y="62865"/>
                  </a:lnTo>
                  <a:lnTo>
                    <a:pt x="204216" y="61341"/>
                  </a:lnTo>
                  <a:lnTo>
                    <a:pt x="204216" y="50165"/>
                  </a:lnTo>
                  <a:lnTo>
                    <a:pt x="203581" y="47625"/>
                  </a:lnTo>
                  <a:lnTo>
                    <a:pt x="202184" y="40894"/>
                  </a:lnTo>
                  <a:lnTo>
                    <a:pt x="195961" y="33909"/>
                  </a:lnTo>
                  <a:lnTo>
                    <a:pt x="186055" y="29464"/>
                  </a:lnTo>
                  <a:lnTo>
                    <a:pt x="176657" y="28321"/>
                  </a:lnTo>
                  <a:lnTo>
                    <a:pt x="176657" y="82804"/>
                  </a:lnTo>
                  <a:lnTo>
                    <a:pt x="176657" y="92964"/>
                  </a:lnTo>
                  <a:lnTo>
                    <a:pt x="173228" y="95631"/>
                  </a:lnTo>
                  <a:lnTo>
                    <a:pt x="149733" y="95631"/>
                  </a:lnTo>
                  <a:lnTo>
                    <a:pt x="149733" y="79756"/>
                  </a:lnTo>
                  <a:lnTo>
                    <a:pt x="166116" y="79756"/>
                  </a:lnTo>
                  <a:lnTo>
                    <a:pt x="173228" y="79502"/>
                  </a:lnTo>
                  <a:lnTo>
                    <a:pt x="176657" y="82804"/>
                  </a:lnTo>
                  <a:lnTo>
                    <a:pt x="176657" y="28321"/>
                  </a:lnTo>
                  <a:lnTo>
                    <a:pt x="174117" y="28067"/>
                  </a:lnTo>
                  <a:lnTo>
                    <a:pt x="174117" y="50673"/>
                  </a:lnTo>
                  <a:lnTo>
                    <a:pt x="174117" y="59944"/>
                  </a:lnTo>
                  <a:lnTo>
                    <a:pt x="170942" y="62865"/>
                  </a:lnTo>
                  <a:lnTo>
                    <a:pt x="149733" y="62865"/>
                  </a:lnTo>
                  <a:lnTo>
                    <a:pt x="149733" y="47625"/>
                  </a:lnTo>
                  <a:lnTo>
                    <a:pt x="171069" y="47625"/>
                  </a:lnTo>
                  <a:lnTo>
                    <a:pt x="174117" y="50673"/>
                  </a:lnTo>
                  <a:lnTo>
                    <a:pt x="174117" y="28067"/>
                  </a:lnTo>
                  <a:lnTo>
                    <a:pt x="172466" y="27813"/>
                  </a:lnTo>
                  <a:lnTo>
                    <a:pt x="119380" y="27813"/>
                  </a:lnTo>
                  <a:lnTo>
                    <a:pt x="119380" y="115443"/>
                  </a:lnTo>
                  <a:lnTo>
                    <a:pt x="171958" y="115443"/>
                  </a:lnTo>
                  <a:lnTo>
                    <a:pt x="206121" y="95631"/>
                  </a:lnTo>
                  <a:lnTo>
                    <a:pt x="207137" y="91186"/>
                  </a:lnTo>
                  <a:close/>
                </a:path>
                <a:path w="1797050" h="137795">
                  <a:moveTo>
                    <a:pt x="305943" y="73914"/>
                  </a:moveTo>
                  <a:lnTo>
                    <a:pt x="304546" y="64516"/>
                  </a:lnTo>
                  <a:lnTo>
                    <a:pt x="303276" y="55499"/>
                  </a:lnTo>
                  <a:lnTo>
                    <a:pt x="299593" y="48641"/>
                  </a:lnTo>
                  <a:lnTo>
                    <a:pt x="295021" y="40259"/>
                  </a:lnTo>
                  <a:lnTo>
                    <a:pt x="281178" y="29845"/>
                  </a:lnTo>
                  <a:lnTo>
                    <a:pt x="276860" y="28956"/>
                  </a:lnTo>
                  <a:lnTo>
                    <a:pt x="276860" y="64516"/>
                  </a:lnTo>
                  <a:lnTo>
                    <a:pt x="245999" y="64516"/>
                  </a:lnTo>
                  <a:lnTo>
                    <a:pt x="247777" y="54737"/>
                  </a:lnTo>
                  <a:lnTo>
                    <a:pt x="252984" y="48641"/>
                  </a:lnTo>
                  <a:lnTo>
                    <a:pt x="269875" y="48641"/>
                  </a:lnTo>
                  <a:lnTo>
                    <a:pt x="275717" y="54737"/>
                  </a:lnTo>
                  <a:lnTo>
                    <a:pt x="276860" y="64516"/>
                  </a:lnTo>
                  <a:lnTo>
                    <a:pt x="276860" y="28956"/>
                  </a:lnTo>
                  <a:lnTo>
                    <a:pt x="229235" y="39243"/>
                  </a:lnTo>
                  <a:lnTo>
                    <a:pt x="216662" y="71755"/>
                  </a:lnTo>
                  <a:lnTo>
                    <a:pt x="216662" y="72136"/>
                  </a:lnTo>
                  <a:lnTo>
                    <a:pt x="244983" y="114300"/>
                  </a:lnTo>
                  <a:lnTo>
                    <a:pt x="264160" y="117602"/>
                  </a:lnTo>
                  <a:lnTo>
                    <a:pt x="276352" y="116332"/>
                  </a:lnTo>
                  <a:lnTo>
                    <a:pt x="286766" y="112776"/>
                  </a:lnTo>
                  <a:lnTo>
                    <a:pt x="295402" y="107188"/>
                  </a:lnTo>
                  <a:lnTo>
                    <a:pt x="302514" y="99822"/>
                  </a:lnTo>
                  <a:lnTo>
                    <a:pt x="296164" y="94615"/>
                  </a:lnTo>
                  <a:lnTo>
                    <a:pt x="285242" y="85725"/>
                  </a:lnTo>
                  <a:lnTo>
                    <a:pt x="278892" y="91948"/>
                  </a:lnTo>
                  <a:lnTo>
                    <a:pt x="273304" y="94615"/>
                  </a:lnTo>
                  <a:lnTo>
                    <a:pt x="255778" y="94615"/>
                  </a:lnTo>
                  <a:lnTo>
                    <a:pt x="248920" y="89916"/>
                  </a:lnTo>
                  <a:lnTo>
                    <a:pt x="246507" y="80137"/>
                  </a:lnTo>
                  <a:lnTo>
                    <a:pt x="305689" y="80137"/>
                  </a:lnTo>
                  <a:lnTo>
                    <a:pt x="305943" y="78105"/>
                  </a:lnTo>
                  <a:lnTo>
                    <a:pt x="305943" y="73914"/>
                  </a:lnTo>
                  <a:close/>
                </a:path>
                <a:path w="1797050" h="137795">
                  <a:moveTo>
                    <a:pt x="424307" y="89154"/>
                  </a:moveTo>
                  <a:lnTo>
                    <a:pt x="413131" y="89154"/>
                  </a:lnTo>
                  <a:lnTo>
                    <a:pt x="385699" y="27178"/>
                  </a:lnTo>
                  <a:lnTo>
                    <a:pt x="381762" y="27178"/>
                  </a:lnTo>
                  <a:lnTo>
                    <a:pt x="381762" y="90170"/>
                  </a:lnTo>
                  <a:lnTo>
                    <a:pt x="353187" y="90170"/>
                  </a:lnTo>
                  <a:lnTo>
                    <a:pt x="367538" y="54737"/>
                  </a:lnTo>
                  <a:lnTo>
                    <a:pt x="381762" y="90170"/>
                  </a:lnTo>
                  <a:lnTo>
                    <a:pt x="381762" y="27178"/>
                  </a:lnTo>
                  <a:lnTo>
                    <a:pt x="349758" y="27178"/>
                  </a:lnTo>
                  <a:lnTo>
                    <a:pt x="322326" y="89154"/>
                  </a:lnTo>
                  <a:lnTo>
                    <a:pt x="311150" y="89154"/>
                  </a:lnTo>
                  <a:lnTo>
                    <a:pt x="311150" y="137668"/>
                  </a:lnTo>
                  <a:lnTo>
                    <a:pt x="339344" y="137668"/>
                  </a:lnTo>
                  <a:lnTo>
                    <a:pt x="339344" y="115062"/>
                  </a:lnTo>
                  <a:lnTo>
                    <a:pt x="396113" y="115062"/>
                  </a:lnTo>
                  <a:lnTo>
                    <a:pt x="396113" y="137668"/>
                  </a:lnTo>
                  <a:lnTo>
                    <a:pt x="424307" y="137668"/>
                  </a:lnTo>
                  <a:lnTo>
                    <a:pt x="424307" y="115062"/>
                  </a:lnTo>
                  <a:lnTo>
                    <a:pt x="424307" y="90170"/>
                  </a:lnTo>
                  <a:lnTo>
                    <a:pt x="424307" y="89154"/>
                  </a:lnTo>
                  <a:close/>
                </a:path>
                <a:path w="1797050" h="137795">
                  <a:moveTo>
                    <a:pt x="526669" y="71374"/>
                  </a:moveTo>
                  <a:lnTo>
                    <a:pt x="497459" y="29591"/>
                  </a:lnTo>
                  <a:lnTo>
                    <a:pt x="496570" y="29337"/>
                  </a:lnTo>
                  <a:lnTo>
                    <a:pt x="496570" y="72136"/>
                  </a:lnTo>
                  <a:lnTo>
                    <a:pt x="495173" y="79375"/>
                  </a:lnTo>
                  <a:lnTo>
                    <a:pt x="495173" y="79502"/>
                  </a:lnTo>
                  <a:lnTo>
                    <a:pt x="491363" y="85725"/>
                  </a:lnTo>
                  <a:lnTo>
                    <a:pt x="485521" y="89916"/>
                  </a:lnTo>
                  <a:lnTo>
                    <a:pt x="477901" y="91567"/>
                  </a:lnTo>
                  <a:lnTo>
                    <a:pt x="470408" y="89916"/>
                  </a:lnTo>
                  <a:lnTo>
                    <a:pt x="458978" y="71374"/>
                  </a:lnTo>
                  <a:lnTo>
                    <a:pt x="460248" y="64008"/>
                  </a:lnTo>
                  <a:lnTo>
                    <a:pt x="460375" y="63754"/>
                  </a:lnTo>
                  <a:lnTo>
                    <a:pt x="463931" y="57785"/>
                  </a:lnTo>
                  <a:lnTo>
                    <a:pt x="464058" y="57531"/>
                  </a:lnTo>
                  <a:lnTo>
                    <a:pt x="469773" y="53467"/>
                  </a:lnTo>
                  <a:lnTo>
                    <a:pt x="477520" y="51816"/>
                  </a:lnTo>
                  <a:lnTo>
                    <a:pt x="496570" y="72136"/>
                  </a:lnTo>
                  <a:lnTo>
                    <a:pt x="496570" y="29337"/>
                  </a:lnTo>
                  <a:lnTo>
                    <a:pt x="458216" y="29591"/>
                  </a:lnTo>
                  <a:lnTo>
                    <a:pt x="429006" y="71374"/>
                  </a:lnTo>
                  <a:lnTo>
                    <a:pt x="428879" y="72136"/>
                  </a:lnTo>
                  <a:lnTo>
                    <a:pt x="432435" y="89535"/>
                  </a:lnTo>
                  <a:lnTo>
                    <a:pt x="432638" y="89916"/>
                  </a:lnTo>
                  <a:lnTo>
                    <a:pt x="442595" y="104267"/>
                  </a:lnTo>
                  <a:lnTo>
                    <a:pt x="458089" y="114046"/>
                  </a:lnTo>
                  <a:lnTo>
                    <a:pt x="477520" y="117602"/>
                  </a:lnTo>
                  <a:lnTo>
                    <a:pt x="496824" y="114046"/>
                  </a:lnTo>
                  <a:lnTo>
                    <a:pt x="497078" y="114046"/>
                  </a:lnTo>
                  <a:lnTo>
                    <a:pt x="512495" y="104267"/>
                  </a:lnTo>
                  <a:lnTo>
                    <a:pt x="521589" y="91567"/>
                  </a:lnTo>
                  <a:lnTo>
                    <a:pt x="522986" y="89535"/>
                  </a:lnTo>
                  <a:lnTo>
                    <a:pt x="526542" y="72136"/>
                  </a:lnTo>
                  <a:lnTo>
                    <a:pt x="526669" y="71374"/>
                  </a:lnTo>
                  <a:close/>
                </a:path>
                <a:path w="1797050" h="137795">
                  <a:moveTo>
                    <a:pt x="642874" y="27813"/>
                  </a:moveTo>
                  <a:lnTo>
                    <a:pt x="612394" y="27813"/>
                  </a:lnTo>
                  <a:lnTo>
                    <a:pt x="591312" y="59944"/>
                  </a:lnTo>
                  <a:lnTo>
                    <a:pt x="570357" y="27813"/>
                  </a:lnTo>
                  <a:lnTo>
                    <a:pt x="539750" y="27813"/>
                  </a:lnTo>
                  <a:lnTo>
                    <a:pt x="539750" y="115443"/>
                  </a:lnTo>
                  <a:lnTo>
                    <a:pt x="569214" y="115443"/>
                  </a:lnTo>
                  <a:lnTo>
                    <a:pt x="569214" y="70104"/>
                  </a:lnTo>
                  <a:lnTo>
                    <a:pt x="591058" y="102489"/>
                  </a:lnTo>
                  <a:lnTo>
                    <a:pt x="591439" y="102489"/>
                  </a:lnTo>
                  <a:lnTo>
                    <a:pt x="613410" y="69596"/>
                  </a:lnTo>
                  <a:lnTo>
                    <a:pt x="613410" y="115443"/>
                  </a:lnTo>
                  <a:lnTo>
                    <a:pt x="642874" y="115443"/>
                  </a:lnTo>
                  <a:lnTo>
                    <a:pt x="642874" y="27813"/>
                  </a:lnTo>
                  <a:close/>
                </a:path>
                <a:path w="1797050" h="137795">
                  <a:moveTo>
                    <a:pt x="756285" y="115443"/>
                  </a:moveTo>
                  <a:lnTo>
                    <a:pt x="718947" y="27178"/>
                  </a:lnTo>
                  <a:lnTo>
                    <a:pt x="690118" y="27178"/>
                  </a:lnTo>
                  <a:lnTo>
                    <a:pt x="652780" y="115443"/>
                  </a:lnTo>
                  <a:lnTo>
                    <a:pt x="685165" y="115443"/>
                  </a:lnTo>
                  <a:lnTo>
                    <a:pt x="704342" y="64643"/>
                  </a:lnTo>
                  <a:lnTo>
                    <a:pt x="723519" y="115443"/>
                  </a:lnTo>
                  <a:lnTo>
                    <a:pt x="756285" y="115443"/>
                  </a:lnTo>
                  <a:close/>
                </a:path>
                <a:path w="1797050" h="137795">
                  <a:moveTo>
                    <a:pt x="846455" y="73914"/>
                  </a:moveTo>
                  <a:lnTo>
                    <a:pt x="845058" y="64516"/>
                  </a:lnTo>
                  <a:lnTo>
                    <a:pt x="843788" y="55499"/>
                  </a:lnTo>
                  <a:lnTo>
                    <a:pt x="840105" y="48641"/>
                  </a:lnTo>
                  <a:lnTo>
                    <a:pt x="835660" y="40259"/>
                  </a:lnTo>
                  <a:lnTo>
                    <a:pt x="821690" y="29845"/>
                  </a:lnTo>
                  <a:lnTo>
                    <a:pt x="817499" y="28956"/>
                  </a:lnTo>
                  <a:lnTo>
                    <a:pt x="817499" y="64516"/>
                  </a:lnTo>
                  <a:lnTo>
                    <a:pt x="786511" y="64516"/>
                  </a:lnTo>
                  <a:lnTo>
                    <a:pt x="788289" y="54737"/>
                  </a:lnTo>
                  <a:lnTo>
                    <a:pt x="793623" y="48641"/>
                  </a:lnTo>
                  <a:lnTo>
                    <a:pt x="810387" y="48641"/>
                  </a:lnTo>
                  <a:lnTo>
                    <a:pt x="816356" y="54737"/>
                  </a:lnTo>
                  <a:lnTo>
                    <a:pt x="817499" y="64516"/>
                  </a:lnTo>
                  <a:lnTo>
                    <a:pt x="817499" y="28956"/>
                  </a:lnTo>
                  <a:lnTo>
                    <a:pt x="769747" y="39243"/>
                  </a:lnTo>
                  <a:lnTo>
                    <a:pt x="757174" y="71755"/>
                  </a:lnTo>
                  <a:lnTo>
                    <a:pt x="757174" y="72136"/>
                  </a:lnTo>
                  <a:lnTo>
                    <a:pt x="785495" y="114300"/>
                  </a:lnTo>
                  <a:lnTo>
                    <a:pt x="804672" y="117602"/>
                  </a:lnTo>
                  <a:lnTo>
                    <a:pt x="816991" y="116332"/>
                  </a:lnTo>
                  <a:lnTo>
                    <a:pt x="827278" y="112776"/>
                  </a:lnTo>
                  <a:lnTo>
                    <a:pt x="835914" y="107188"/>
                  </a:lnTo>
                  <a:lnTo>
                    <a:pt x="843026" y="99822"/>
                  </a:lnTo>
                  <a:lnTo>
                    <a:pt x="836688" y="94615"/>
                  </a:lnTo>
                  <a:lnTo>
                    <a:pt x="825881" y="85725"/>
                  </a:lnTo>
                  <a:lnTo>
                    <a:pt x="819404" y="91948"/>
                  </a:lnTo>
                  <a:lnTo>
                    <a:pt x="813816" y="94615"/>
                  </a:lnTo>
                  <a:lnTo>
                    <a:pt x="796290" y="94615"/>
                  </a:lnTo>
                  <a:lnTo>
                    <a:pt x="789432" y="89916"/>
                  </a:lnTo>
                  <a:lnTo>
                    <a:pt x="787019" y="80137"/>
                  </a:lnTo>
                  <a:lnTo>
                    <a:pt x="846328" y="80137"/>
                  </a:lnTo>
                  <a:lnTo>
                    <a:pt x="846455" y="73914"/>
                  </a:lnTo>
                  <a:close/>
                </a:path>
                <a:path w="1797050" h="137795">
                  <a:moveTo>
                    <a:pt x="949325" y="27051"/>
                  </a:moveTo>
                  <a:lnTo>
                    <a:pt x="918337" y="27051"/>
                  </a:lnTo>
                  <a:lnTo>
                    <a:pt x="918337" y="57531"/>
                  </a:lnTo>
                  <a:lnTo>
                    <a:pt x="891032" y="57531"/>
                  </a:lnTo>
                  <a:lnTo>
                    <a:pt x="891032" y="27051"/>
                  </a:lnTo>
                  <a:lnTo>
                    <a:pt x="859917" y="27051"/>
                  </a:lnTo>
                  <a:lnTo>
                    <a:pt x="859917" y="57531"/>
                  </a:lnTo>
                  <a:lnTo>
                    <a:pt x="859917" y="84201"/>
                  </a:lnTo>
                  <a:lnTo>
                    <a:pt x="859917" y="114681"/>
                  </a:lnTo>
                  <a:lnTo>
                    <a:pt x="891032" y="114681"/>
                  </a:lnTo>
                  <a:lnTo>
                    <a:pt x="891032" y="84201"/>
                  </a:lnTo>
                  <a:lnTo>
                    <a:pt x="918337" y="84201"/>
                  </a:lnTo>
                  <a:lnTo>
                    <a:pt x="918337" y="114681"/>
                  </a:lnTo>
                  <a:lnTo>
                    <a:pt x="949325" y="114681"/>
                  </a:lnTo>
                  <a:lnTo>
                    <a:pt x="949325" y="84201"/>
                  </a:lnTo>
                  <a:lnTo>
                    <a:pt x="949325" y="57531"/>
                  </a:lnTo>
                  <a:lnTo>
                    <a:pt x="949325" y="27051"/>
                  </a:lnTo>
                  <a:close/>
                </a:path>
                <a:path w="1797050" h="137795">
                  <a:moveTo>
                    <a:pt x="1055370" y="27813"/>
                  </a:moveTo>
                  <a:lnTo>
                    <a:pt x="1027049" y="27813"/>
                  </a:lnTo>
                  <a:lnTo>
                    <a:pt x="996569" y="70612"/>
                  </a:lnTo>
                  <a:lnTo>
                    <a:pt x="996569" y="27813"/>
                  </a:lnTo>
                  <a:lnTo>
                    <a:pt x="965962" y="27813"/>
                  </a:lnTo>
                  <a:lnTo>
                    <a:pt x="965962" y="115443"/>
                  </a:lnTo>
                  <a:lnTo>
                    <a:pt x="993648" y="115443"/>
                  </a:lnTo>
                  <a:lnTo>
                    <a:pt x="1024763" y="71374"/>
                  </a:lnTo>
                  <a:lnTo>
                    <a:pt x="1024763" y="115443"/>
                  </a:lnTo>
                  <a:lnTo>
                    <a:pt x="1055370" y="115443"/>
                  </a:lnTo>
                  <a:lnTo>
                    <a:pt x="1055370" y="27813"/>
                  </a:lnTo>
                  <a:close/>
                </a:path>
                <a:path w="1797050" h="137795">
                  <a:moveTo>
                    <a:pt x="1157859" y="73914"/>
                  </a:moveTo>
                  <a:lnTo>
                    <a:pt x="1156589" y="64516"/>
                  </a:lnTo>
                  <a:lnTo>
                    <a:pt x="1155192" y="55499"/>
                  </a:lnTo>
                  <a:lnTo>
                    <a:pt x="1151509" y="48641"/>
                  </a:lnTo>
                  <a:lnTo>
                    <a:pt x="1147064" y="40259"/>
                  </a:lnTo>
                  <a:lnTo>
                    <a:pt x="1133221" y="29845"/>
                  </a:lnTo>
                  <a:lnTo>
                    <a:pt x="1128903" y="28956"/>
                  </a:lnTo>
                  <a:lnTo>
                    <a:pt x="1128903" y="64516"/>
                  </a:lnTo>
                  <a:lnTo>
                    <a:pt x="1098042" y="64516"/>
                  </a:lnTo>
                  <a:lnTo>
                    <a:pt x="1099820" y="54737"/>
                  </a:lnTo>
                  <a:lnTo>
                    <a:pt x="1105027" y="48641"/>
                  </a:lnTo>
                  <a:lnTo>
                    <a:pt x="1121918" y="48641"/>
                  </a:lnTo>
                  <a:lnTo>
                    <a:pt x="1127760" y="54737"/>
                  </a:lnTo>
                  <a:lnTo>
                    <a:pt x="1128903" y="64516"/>
                  </a:lnTo>
                  <a:lnTo>
                    <a:pt x="1128903" y="28956"/>
                  </a:lnTo>
                  <a:lnTo>
                    <a:pt x="1081151" y="39243"/>
                  </a:lnTo>
                  <a:lnTo>
                    <a:pt x="1068705" y="71755"/>
                  </a:lnTo>
                  <a:lnTo>
                    <a:pt x="1068705" y="72136"/>
                  </a:lnTo>
                  <a:lnTo>
                    <a:pt x="1097026" y="114300"/>
                  </a:lnTo>
                  <a:lnTo>
                    <a:pt x="1116203" y="117602"/>
                  </a:lnTo>
                  <a:lnTo>
                    <a:pt x="1128395" y="116332"/>
                  </a:lnTo>
                  <a:lnTo>
                    <a:pt x="1138809" y="112776"/>
                  </a:lnTo>
                  <a:lnTo>
                    <a:pt x="1147445" y="107188"/>
                  </a:lnTo>
                  <a:lnTo>
                    <a:pt x="1154430" y="99822"/>
                  </a:lnTo>
                  <a:lnTo>
                    <a:pt x="1148207" y="94615"/>
                  </a:lnTo>
                  <a:lnTo>
                    <a:pt x="1137285" y="85725"/>
                  </a:lnTo>
                  <a:lnTo>
                    <a:pt x="1130935" y="91948"/>
                  </a:lnTo>
                  <a:lnTo>
                    <a:pt x="1125347" y="94615"/>
                  </a:lnTo>
                  <a:lnTo>
                    <a:pt x="1107821" y="94615"/>
                  </a:lnTo>
                  <a:lnTo>
                    <a:pt x="1100963" y="89916"/>
                  </a:lnTo>
                  <a:lnTo>
                    <a:pt x="1098423" y="80137"/>
                  </a:lnTo>
                  <a:lnTo>
                    <a:pt x="1157732" y="80137"/>
                  </a:lnTo>
                  <a:lnTo>
                    <a:pt x="1157859" y="78105"/>
                  </a:lnTo>
                  <a:lnTo>
                    <a:pt x="1157859" y="73914"/>
                  </a:lnTo>
                  <a:close/>
                </a:path>
                <a:path w="1797050" h="137795">
                  <a:moveTo>
                    <a:pt x="1368806" y="58420"/>
                  </a:moveTo>
                  <a:lnTo>
                    <a:pt x="1364869" y="39497"/>
                  </a:lnTo>
                  <a:lnTo>
                    <a:pt x="1364869" y="39116"/>
                  </a:lnTo>
                  <a:lnTo>
                    <a:pt x="1362710" y="36449"/>
                  </a:lnTo>
                  <a:lnTo>
                    <a:pt x="1353185" y="24130"/>
                  </a:lnTo>
                  <a:lnTo>
                    <a:pt x="1336929" y="15621"/>
                  </a:lnTo>
                  <a:lnTo>
                    <a:pt x="1336929" y="58420"/>
                  </a:lnTo>
                  <a:lnTo>
                    <a:pt x="1336929" y="58801"/>
                  </a:lnTo>
                  <a:lnTo>
                    <a:pt x="1335278" y="67183"/>
                  </a:lnTo>
                  <a:lnTo>
                    <a:pt x="1330071" y="74295"/>
                  </a:lnTo>
                  <a:lnTo>
                    <a:pt x="1329944" y="74295"/>
                  </a:lnTo>
                  <a:lnTo>
                    <a:pt x="1321308" y="78994"/>
                  </a:lnTo>
                  <a:lnTo>
                    <a:pt x="1321054" y="78994"/>
                  </a:lnTo>
                  <a:lnTo>
                    <a:pt x="1308608" y="80645"/>
                  </a:lnTo>
                  <a:lnTo>
                    <a:pt x="1308608" y="36449"/>
                  </a:lnTo>
                  <a:lnTo>
                    <a:pt x="1321308" y="38227"/>
                  </a:lnTo>
                  <a:lnTo>
                    <a:pt x="1330198" y="43053"/>
                  </a:lnTo>
                  <a:lnTo>
                    <a:pt x="1335278" y="50038"/>
                  </a:lnTo>
                  <a:lnTo>
                    <a:pt x="1336929" y="58420"/>
                  </a:lnTo>
                  <a:lnTo>
                    <a:pt x="1336929" y="15621"/>
                  </a:lnTo>
                  <a:lnTo>
                    <a:pt x="1334770" y="14478"/>
                  </a:lnTo>
                  <a:lnTo>
                    <a:pt x="1335278" y="14478"/>
                  </a:lnTo>
                  <a:lnTo>
                    <a:pt x="1309243" y="10541"/>
                  </a:lnTo>
                  <a:lnTo>
                    <a:pt x="1309243" y="0"/>
                  </a:lnTo>
                  <a:lnTo>
                    <a:pt x="1278255" y="0"/>
                  </a:lnTo>
                  <a:lnTo>
                    <a:pt x="1278255" y="36449"/>
                  </a:lnTo>
                  <a:lnTo>
                    <a:pt x="1278255" y="80645"/>
                  </a:lnTo>
                  <a:lnTo>
                    <a:pt x="1249807" y="58420"/>
                  </a:lnTo>
                  <a:lnTo>
                    <a:pt x="1251458" y="50038"/>
                  </a:lnTo>
                  <a:lnTo>
                    <a:pt x="1256538" y="43053"/>
                  </a:lnTo>
                  <a:lnTo>
                    <a:pt x="1265428" y="38227"/>
                  </a:lnTo>
                  <a:lnTo>
                    <a:pt x="1278255" y="36449"/>
                  </a:lnTo>
                  <a:lnTo>
                    <a:pt x="1278255" y="0"/>
                  </a:lnTo>
                  <a:lnTo>
                    <a:pt x="1277493" y="0"/>
                  </a:lnTo>
                  <a:lnTo>
                    <a:pt x="1277493" y="10541"/>
                  </a:lnTo>
                  <a:lnTo>
                    <a:pt x="1252093" y="14478"/>
                  </a:lnTo>
                  <a:lnTo>
                    <a:pt x="1233297" y="24511"/>
                  </a:lnTo>
                  <a:lnTo>
                    <a:pt x="1221740" y="39497"/>
                  </a:lnTo>
                  <a:lnTo>
                    <a:pt x="1217930" y="58420"/>
                  </a:lnTo>
                  <a:lnTo>
                    <a:pt x="1217803" y="58801"/>
                  </a:lnTo>
                  <a:lnTo>
                    <a:pt x="1252220" y="102997"/>
                  </a:lnTo>
                  <a:lnTo>
                    <a:pt x="1277493" y="106807"/>
                  </a:lnTo>
                  <a:lnTo>
                    <a:pt x="1277493" y="117602"/>
                  </a:lnTo>
                  <a:lnTo>
                    <a:pt x="1309243" y="117602"/>
                  </a:lnTo>
                  <a:lnTo>
                    <a:pt x="1309243" y="106807"/>
                  </a:lnTo>
                  <a:lnTo>
                    <a:pt x="1333881" y="102997"/>
                  </a:lnTo>
                  <a:lnTo>
                    <a:pt x="1334262" y="102997"/>
                  </a:lnTo>
                  <a:lnTo>
                    <a:pt x="1353185" y="92837"/>
                  </a:lnTo>
                  <a:lnTo>
                    <a:pt x="1362583" y="80645"/>
                  </a:lnTo>
                  <a:lnTo>
                    <a:pt x="1364869" y="77724"/>
                  </a:lnTo>
                  <a:lnTo>
                    <a:pt x="1368806" y="58801"/>
                  </a:lnTo>
                  <a:lnTo>
                    <a:pt x="1368806" y="58420"/>
                  </a:lnTo>
                  <a:close/>
                </a:path>
                <a:path w="1797050" h="137795">
                  <a:moveTo>
                    <a:pt x="1477264" y="71374"/>
                  </a:moveTo>
                  <a:lnTo>
                    <a:pt x="1448054" y="29591"/>
                  </a:lnTo>
                  <a:lnTo>
                    <a:pt x="1447165" y="29337"/>
                  </a:lnTo>
                  <a:lnTo>
                    <a:pt x="1447165" y="51816"/>
                  </a:lnTo>
                  <a:lnTo>
                    <a:pt x="1447165" y="72136"/>
                  </a:lnTo>
                  <a:lnTo>
                    <a:pt x="1445768" y="79375"/>
                  </a:lnTo>
                  <a:lnTo>
                    <a:pt x="1445768" y="79502"/>
                  </a:lnTo>
                  <a:lnTo>
                    <a:pt x="1441958" y="85725"/>
                  </a:lnTo>
                  <a:lnTo>
                    <a:pt x="1436116" y="89916"/>
                  </a:lnTo>
                  <a:lnTo>
                    <a:pt x="1428496" y="91567"/>
                  </a:lnTo>
                  <a:lnTo>
                    <a:pt x="1421003" y="89916"/>
                  </a:lnTo>
                  <a:lnTo>
                    <a:pt x="1409573" y="71374"/>
                  </a:lnTo>
                  <a:lnTo>
                    <a:pt x="1410843" y="64008"/>
                  </a:lnTo>
                  <a:lnTo>
                    <a:pt x="1410970" y="63754"/>
                  </a:lnTo>
                  <a:lnTo>
                    <a:pt x="1414526" y="57785"/>
                  </a:lnTo>
                  <a:lnTo>
                    <a:pt x="1414653" y="57531"/>
                  </a:lnTo>
                  <a:lnTo>
                    <a:pt x="1420368" y="53467"/>
                  </a:lnTo>
                  <a:lnTo>
                    <a:pt x="1428115" y="51816"/>
                  </a:lnTo>
                  <a:lnTo>
                    <a:pt x="1435735" y="53467"/>
                  </a:lnTo>
                  <a:lnTo>
                    <a:pt x="1441831" y="57785"/>
                  </a:lnTo>
                  <a:lnTo>
                    <a:pt x="1445641" y="64008"/>
                  </a:lnTo>
                  <a:lnTo>
                    <a:pt x="1447038" y="71374"/>
                  </a:lnTo>
                  <a:lnTo>
                    <a:pt x="1447165" y="51816"/>
                  </a:lnTo>
                  <a:lnTo>
                    <a:pt x="1447165" y="29337"/>
                  </a:lnTo>
                  <a:lnTo>
                    <a:pt x="1408811" y="29591"/>
                  </a:lnTo>
                  <a:lnTo>
                    <a:pt x="1379601" y="71374"/>
                  </a:lnTo>
                  <a:lnTo>
                    <a:pt x="1379474" y="72136"/>
                  </a:lnTo>
                  <a:lnTo>
                    <a:pt x="1383030" y="89535"/>
                  </a:lnTo>
                  <a:lnTo>
                    <a:pt x="1383233" y="89916"/>
                  </a:lnTo>
                  <a:lnTo>
                    <a:pt x="1393063" y="104140"/>
                  </a:lnTo>
                  <a:lnTo>
                    <a:pt x="1408684" y="114046"/>
                  </a:lnTo>
                  <a:lnTo>
                    <a:pt x="1428115" y="117602"/>
                  </a:lnTo>
                  <a:lnTo>
                    <a:pt x="1447419" y="114046"/>
                  </a:lnTo>
                  <a:lnTo>
                    <a:pt x="1447673" y="114046"/>
                  </a:lnTo>
                  <a:lnTo>
                    <a:pt x="1463294" y="104140"/>
                  </a:lnTo>
                  <a:lnTo>
                    <a:pt x="1472184" y="91567"/>
                  </a:lnTo>
                  <a:lnTo>
                    <a:pt x="1473581" y="89535"/>
                  </a:lnTo>
                  <a:lnTo>
                    <a:pt x="1477137" y="72136"/>
                  </a:lnTo>
                  <a:lnTo>
                    <a:pt x="1477264" y="71374"/>
                  </a:lnTo>
                  <a:close/>
                </a:path>
                <a:path w="1797050" h="137795">
                  <a:moveTo>
                    <a:pt x="1579753" y="27051"/>
                  </a:moveTo>
                  <a:lnTo>
                    <a:pt x="1548765" y="27051"/>
                  </a:lnTo>
                  <a:lnTo>
                    <a:pt x="1548765" y="57531"/>
                  </a:lnTo>
                  <a:lnTo>
                    <a:pt x="1521460" y="57531"/>
                  </a:lnTo>
                  <a:lnTo>
                    <a:pt x="1521460" y="27051"/>
                  </a:lnTo>
                  <a:lnTo>
                    <a:pt x="1490345" y="27051"/>
                  </a:lnTo>
                  <a:lnTo>
                    <a:pt x="1490345" y="57531"/>
                  </a:lnTo>
                  <a:lnTo>
                    <a:pt x="1490345" y="84201"/>
                  </a:lnTo>
                  <a:lnTo>
                    <a:pt x="1490345" y="114681"/>
                  </a:lnTo>
                  <a:lnTo>
                    <a:pt x="1521460" y="114681"/>
                  </a:lnTo>
                  <a:lnTo>
                    <a:pt x="1521460" y="84201"/>
                  </a:lnTo>
                  <a:lnTo>
                    <a:pt x="1548765" y="84201"/>
                  </a:lnTo>
                  <a:lnTo>
                    <a:pt x="1548765" y="114681"/>
                  </a:lnTo>
                  <a:lnTo>
                    <a:pt x="1579753" y="114681"/>
                  </a:lnTo>
                  <a:lnTo>
                    <a:pt x="1579753" y="84201"/>
                  </a:lnTo>
                  <a:lnTo>
                    <a:pt x="1579753" y="57531"/>
                  </a:lnTo>
                  <a:lnTo>
                    <a:pt x="1579753" y="27051"/>
                  </a:lnTo>
                  <a:close/>
                </a:path>
                <a:path w="1797050" h="137795">
                  <a:moveTo>
                    <a:pt x="1703832" y="89154"/>
                  </a:moveTo>
                  <a:lnTo>
                    <a:pt x="1692783" y="89154"/>
                  </a:lnTo>
                  <a:lnTo>
                    <a:pt x="1677416" y="54737"/>
                  </a:lnTo>
                  <a:lnTo>
                    <a:pt x="1665224" y="27178"/>
                  </a:lnTo>
                  <a:lnTo>
                    <a:pt x="1661287" y="27178"/>
                  </a:lnTo>
                  <a:lnTo>
                    <a:pt x="1661287" y="90170"/>
                  </a:lnTo>
                  <a:lnTo>
                    <a:pt x="1632839" y="90170"/>
                  </a:lnTo>
                  <a:lnTo>
                    <a:pt x="1647063" y="54737"/>
                  </a:lnTo>
                  <a:lnTo>
                    <a:pt x="1661287" y="90170"/>
                  </a:lnTo>
                  <a:lnTo>
                    <a:pt x="1661287" y="27178"/>
                  </a:lnTo>
                  <a:lnTo>
                    <a:pt x="1629410" y="27178"/>
                  </a:lnTo>
                  <a:lnTo>
                    <a:pt x="1601851" y="89154"/>
                  </a:lnTo>
                  <a:lnTo>
                    <a:pt x="1590675" y="89154"/>
                  </a:lnTo>
                  <a:lnTo>
                    <a:pt x="1590675" y="137668"/>
                  </a:lnTo>
                  <a:lnTo>
                    <a:pt x="1618869" y="137668"/>
                  </a:lnTo>
                  <a:lnTo>
                    <a:pt x="1618869" y="115062"/>
                  </a:lnTo>
                  <a:lnTo>
                    <a:pt x="1675765" y="115062"/>
                  </a:lnTo>
                  <a:lnTo>
                    <a:pt x="1675765" y="137668"/>
                  </a:lnTo>
                  <a:lnTo>
                    <a:pt x="1703832" y="137668"/>
                  </a:lnTo>
                  <a:lnTo>
                    <a:pt x="1703832" y="115062"/>
                  </a:lnTo>
                  <a:lnTo>
                    <a:pt x="1703832" y="90170"/>
                  </a:lnTo>
                  <a:lnTo>
                    <a:pt x="1703832" y="89154"/>
                  </a:lnTo>
                  <a:close/>
                </a:path>
                <a:path w="1797050" h="137795">
                  <a:moveTo>
                    <a:pt x="1797050" y="98171"/>
                  </a:moveTo>
                  <a:lnTo>
                    <a:pt x="1796923" y="64008"/>
                  </a:lnTo>
                  <a:lnTo>
                    <a:pt x="1796542" y="56515"/>
                  </a:lnTo>
                  <a:lnTo>
                    <a:pt x="1794764" y="49022"/>
                  </a:lnTo>
                  <a:lnTo>
                    <a:pt x="1766951" y="27686"/>
                  </a:lnTo>
                  <a:lnTo>
                    <a:pt x="1766951" y="79756"/>
                  </a:lnTo>
                  <a:lnTo>
                    <a:pt x="1766951" y="92710"/>
                  </a:lnTo>
                  <a:lnTo>
                    <a:pt x="1760474" y="98171"/>
                  </a:lnTo>
                  <a:lnTo>
                    <a:pt x="1744980" y="98171"/>
                  </a:lnTo>
                  <a:lnTo>
                    <a:pt x="1740408" y="94615"/>
                  </a:lnTo>
                  <a:lnTo>
                    <a:pt x="1740408" y="81661"/>
                  </a:lnTo>
                  <a:lnTo>
                    <a:pt x="1745488" y="77470"/>
                  </a:lnTo>
                  <a:lnTo>
                    <a:pt x="1759204" y="77470"/>
                  </a:lnTo>
                  <a:lnTo>
                    <a:pt x="1763649" y="78359"/>
                  </a:lnTo>
                  <a:lnTo>
                    <a:pt x="1766951" y="79756"/>
                  </a:lnTo>
                  <a:lnTo>
                    <a:pt x="1766951" y="27686"/>
                  </a:lnTo>
                  <a:lnTo>
                    <a:pt x="1764792" y="27305"/>
                  </a:lnTo>
                  <a:lnTo>
                    <a:pt x="1753870" y="26543"/>
                  </a:lnTo>
                  <a:lnTo>
                    <a:pt x="1743202" y="27051"/>
                  </a:lnTo>
                  <a:lnTo>
                    <a:pt x="1733931" y="28448"/>
                  </a:lnTo>
                  <a:lnTo>
                    <a:pt x="1725676" y="30607"/>
                  </a:lnTo>
                  <a:lnTo>
                    <a:pt x="1717929" y="33401"/>
                  </a:lnTo>
                  <a:lnTo>
                    <a:pt x="1724406" y="54864"/>
                  </a:lnTo>
                  <a:lnTo>
                    <a:pt x="1732407" y="51816"/>
                  </a:lnTo>
                  <a:lnTo>
                    <a:pt x="1739519" y="50038"/>
                  </a:lnTo>
                  <a:lnTo>
                    <a:pt x="1760855" y="50038"/>
                  </a:lnTo>
                  <a:lnTo>
                    <a:pt x="1766570" y="55245"/>
                  </a:lnTo>
                  <a:lnTo>
                    <a:pt x="1766570" y="65913"/>
                  </a:lnTo>
                  <a:lnTo>
                    <a:pt x="1761490" y="64008"/>
                  </a:lnTo>
                  <a:lnTo>
                    <a:pt x="1753616" y="62484"/>
                  </a:lnTo>
                  <a:lnTo>
                    <a:pt x="1745361" y="62484"/>
                  </a:lnTo>
                  <a:lnTo>
                    <a:pt x="1731137" y="64262"/>
                  </a:lnTo>
                  <a:lnTo>
                    <a:pt x="1720088" y="69469"/>
                  </a:lnTo>
                  <a:lnTo>
                    <a:pt x="1713103" y="77978"/>
                  </a:lnTo>
                  <a:lnTo>
                    <a:pt x="1710563" y="90043"/>
                  </a:lnTo>
                  <a:lnTo>
                    <a:pt x="1710563" y="90424"/>
                  </a:lnTo>
                  <a:lnTo>
                    <a:pt x="1712849" y="101981"/>
                  </a:lnTo>
                  <a:lnTo>
                    <a:pt x="1719072" y="110363"/>
                  </a:lnTo>
                  <a:lnTo>
                    <a:pt x="1728470" y="115697"/>
                  </a:lnTo>
                  <a:lnTo>
                    <a:pt x="1740281" y="117475"/>
                  </a:lnTo>
                  <a:lnTo>
                    <a:pt x="1748409" y="116586"/>
                  </a:lnTo>
                  <a:lnTo>
                    <a:pt x="1755394" y="114300"/>
                  </a:lnTo>
                  <a:lnTo>
                    <a:pt x="1761236" y="110871"/>
                  </a:lnTo>
                  <a:lnTo>
                    <a:pt x="1766443" y="106299"/>
                  </a:lnTo>
                  <a:lnTo>
                    <a:pt x="1766443" y="115443"/>
                  </a:lnTo>
                  <a:lnTo>
                    <a:pt x="1797050" y="115443"/>
                  </a:lnTo>
                  <a:lnTo>
                    <a:pt x="1797050" y="106299"/>
                  </a:lnTo>
                  <a:lnTo>
                    <a:pt x="1797050" y="9817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823454" y="6005809"/>
              <a:ext cx="221284" cy="110637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065896" y="6035093"/>
              <a:ext cx="179362" cy="10027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302244" y="6007074"/>
              <a:ext cx="281330" cy="129692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608568" y="6035678"/>
              <a:ext cx="261670" cy="103628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936355" y="6035752"/>
              <a:ext cx="70403" cy="7878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027286" y="6034661"/>
              <a:ext cx="69187" cy="81531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162287" y="6034025"/>
              <a:ext cx="170992" cy="8229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352660" y="6035752"/>
              <a:ext cx="70403" cy="7878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444482" y="6034025"/>
              <a:ext cx="82141" cy="8229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547859" y="6034661"/>
              <a:ext cx="154228" cy="81531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727057" y="6035752"/>
              <a:ext cx="70406" cy="78789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823831" y="6035752"/>
              <a:ext cx="70862" cy="78789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921112" y="6035752"/>
              <a:ext cx="70860" cy="78789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864347" y="6216916"/>
              <a:ext cx="181508" cy="101346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067040" y="6218595"/>
              <a:ext cx="259981" cy="103629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348471" y="6216916"/>
              <a:ext cx="74430" cy="82296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443595" y="6216916"/>
              <a:ext cx="252818" cy="82296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717660" y="6218595"/>
              <a:ext cx="69489" cy="78788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849487" y="6216904"/>
              <a:ext cx="926465" cy="105410"/>
            </a:xfrm>
            <a:custGeom>
              <a:avLst/>
              <a:gdLst/>
              <a:ahLst/>
              <a:cxnLst/>
              <a:rect l="l" t="t" r="r" b="b"/>
              <a:pathLst>
                <a:path w="926465" h="105410">
                  <a:moveTo>
                    <a:pt x="82042" y="40894"/>
                  </a:moveTo>
                  <a:lnTo>
                    <a:pt x="79121" y="25273"/>
                  </a:lnTo>
                  <a:lnTo>
                    <a:pt x="78994" y="25146"/>
                  </a:lnTo>
                  <a:lnTo>
                    <a:pt x="70612" y="12192"/>
                  </a:lnTo>
                  <a:lnTo>
                    <a:pt x="70104" y="11811"/>
                  </a:lnTo>
                  <a:lnTo>
                    <a:pt x="70104" y="41529"/>
                  </a:lnTo>
                  <a:lnTo>
                    <a:pt x="67945" y="53213"/>
                  </a:lnTo>
                  <a:lnTo>
                    <a:pt x="61976" y="62865"/>
                  </a:lnTo>
                  <a:lnTo>
                    <a:pt x="52705" y="69342"/>
                  </a:lnTo>
                  <a:lnTo>
                    <a:pt x="41148" y="71755"/>
                  </a:lnTo>
                  <a:lnTo>
                    <a:pt x="29591" y="69342"/>
                  </a:lnTo>
                  <a:lnTo>
                    <a:pt x="20320" y="62865"/>
                  </a:lnTo>
                  <a:lnTo>
                    <a:pt x="14224" y="53213"/>
                  </a:lnTo>
                  <a:lnTo>
                    <a:pt x="12065" y="41529"/>
                  </a:lnTo>
                  <a:lnTo>
                    <a:pt x="12065" y="40894"/>
                  </a:lnTo>
                  <a:lnTo>
                    <a:pt x="14097" y="29184"/>
                  </a:lnTo>
                  <a:lnTo>
                    <a:pt x="14122" y="29032"/>
                  </a:lnTo>
                  <a:lnTo>
                    <a:pt x="19939" y="19431"/>
                  </a:lnTo>
                  <a:lnTo>
                    <a:pt x="29083" y="12827"/>
                  </a:lnTo>
                  <a:lnTo>
                    <a:pt x="40767" y="10414"/>
                  </a:lnTo>
                  <a:lnTo>
                    <a:pt x="52324" y="12827"/>
                  </a:lnTo>
                  <a:lnTo>
                    <a:pt x="70104" y="41529"/>
                  </a:lnTo>
                  <a:lnTo>
                    <a:pt x="70104" y="11811"/>
                  </a:lnTo>
                  <a:lnTo>
                    <a:pt x="67945" y="10414"/>
                  </a:lnTo>
                  <a:lnTo>
                    <a:pt x="57531" y="3302"/>
                  </a:lnTo>
                  <a:lnTo>
                    <a:pt x="41148" y="0"/>
                  </a:lnTo>
                  <a:lnTo>
                    <a:pt x="24638" y="3302"/>
                  </a:lnTo>
                  <a:lnTo>
                    <a:pt x="0" y="40894"/>
                  </a:lnTo>
                  <a:lnTo>
                    <a:pt x="0" y="41529"/>
                  </a:lnTo>
                  <a:lnTo>
                    <a:pt x="3048" y="57023"/>
                  </a:lnTo>
                  <a:lnTo>
                    <a:pt x="3048" y="57277"/>
                  </a:lnTo>
                  <a:lnTo>
                    <a:pt x="11557" y="70231"/>
                  </a:lnTo>
                  <a:lnTo>
                    <a:pt x="24511" y="79057"/>
                  </a:lnTo>
                  <a:lnTo>
                    <a:pt x="40767" y="82308"/>
                  </a:lnTo>
                  <a:lnTo>
                    <a:pt x="57150" y="79057"/>
                  </a:lnTo>
                  <a:lnTo>
                    <a:pt x="61988" y="71755"/>
                  </a:lnTo>
                  <a:lnTo>
                    <a:pt x="82042" y="41529"/>
                  </a:lnTo>
                  <a:lnTo>
                    <a:pt x="82042" y="40894"/>
                  </a:lnTo>
                  <a:close/>
                </a:path>
                <a:path w="926465" h="105410">
                  <a:moveTo>
                    <a:pt x="170942" y="67056"/>
                  </a:moveTo>
                  <a:lnTo>
                    <a:pt x="163449" y="60071"/>
                  </a:lnTo>
                  <a:lnTo>
                    <a:pt x="158496" y="64770"/>
                  </a:lnTo>
                  <a:lnTo>
                    <a:pt x="152908" y="68453"/>
                  </a:lnTo>
                  <a:lnTo>
                    <a:pt x="146558" y="70866"/>
                  </a:lnTo>
                  <a:lnTo>
                    <a:pt x="139446" y="71755"/>
                  </a:lnTo>
                  <a:lnTo>
                    <a:pt x="127889" y="69469"/>
                  </a:lnTo>
                  <a:lnTo>
                    <a:pt x="118745" y="62865"/>
                  </a:lnTo>
                  <a:lnTo>
                    <a:pt x="112649" y="53213"/>
                  </a:lnTo>
                  <a:lnTo>
                    <a:pt x="110490" y="40894"/>
                  </a:lnTo>
                  <a:lnTo>
                    <a:pt x="112649" y="28956"/>
                  </a:lnTo>
                  <a:lnTo>
                    <a:pt x="118491" y="19177"/>
                  </a:lnTo>
                  <a:lnTo>
                    <a:pt x="127508" y="12700"/>
                  </a:lnTo>
                  <a:lnTo>
                    <a:pt x="138684" y="10414"/>
                  </a:lnTo>
                  <a:lnTo>
                    <a:pt x="146050" y="11303"/>
                  </a:lnTo>
                  <a:lnTo>
                    <a:pt x="152273" y="13843"/>
                  </a:lnTo>
                  <a:lnTo>
                    <a:pt x="157734" y="17653"/>
                  </a:lnTo>
                  <a:lnTo>
                    <a:pt x="162560" y="22225"/>
                  </a:lnTo>
                  <a:lnTo>
                    <a:pt x="170307" y="14097"/>
                  </a:lnTo>
                  <a:lnTo>
                    <a:pt x="164338" y="8509"/>
                  </a:lnTo>
                  <a:lnTo>
                    <a:pt x="157353" y="4064"/>
                  </a:lnTo>
                  <a:lnTo>
                    <a:pt x="148971" y="1143"/>
                  </a:lnTo>
                  <a:lnTo>
                    <a:pt x="138811" y="0"/>
                  </a:lnTo>
                  <a:lnTo>
                    <a:pt x="122682" y="3302"/>
                  </a:lnTo>
                  <a:lnTo>
                    <a:pt x="109982" y="12192"/>
                  </a:lnTo>
                  <a:lnTo>
                    <a:pt x="101473" y="25273"/>
                  </a:lnTo>
                  <a:lnTo>
                    <a:pt x="98425" y="41529"/>
                  </a:lnTo>
                  <a:lnTo>
                    <a:pt x="101473" y="57150"/>
                  </a:lnTo>
                  <a:lnTo>
                    <a:pt x="109982" y="70231"/>
                  </a:lnTo>
                  <a:lnTo>
                    <a:pt x="122682" y="79032"/>
                  </a:lnTo>
                  <a:lnTo>
                    <a:pt x="138811" y="82308"/>
                  </a:lnTo>
                  <a:lnTo>
                    <a:pt x="148971" y="81191"/>
                  </a:lnTo>
                  <a:lnTo>
                    <a:pt x="157480" y="78066"/>
                  </a:lnTo>
                  <a:lnTo>
                    <a:pt x="164719" y="73279"/>
                  </a:lnTo>
                  <a:lnTo>
                    <a:pt x="170942" y="67056"/>
                  </a:lnTo>
                  <a:close/>
                </a:path>
                <a:path w="926465" h="105410">
                  <a:moveTo>
                    <a:pt x="260985" y="1651"/>
                  </a:moveTo>
                  <a:lnTo>
                    <a:pt x="248539" y="1651"/>
                  </a:lnTo>
                  <a:lnTo>
                    <a:pt x="223266" y="67437"/>
                  </a:lnTo>
                  <a:lnTo>
                    <a:pt x="194564" y="1651"/>
                  </a:lnTo>
                  <a:lnTo>
                    <a:pt x="181610" y="1651"/>
                  </a:lnTo>
                  <a:lnTo>
                    <a:pt x="217424" y="80175"/>
                  </a:lnTo>
                  <a:lnTo>
                    <a:pt x="212725" y="91300"/>
                  </a:lnTo>
                  <a:lnTo>
                    <a:pt x="208407" y="94957"/>
                  </a:lnTo>
                  <a:lnTo>
                    <a:pt x="196215" y="94957"/>
                  </a:lnTo>
                  <a:lnTo>
                    <a:pt x="192786" y="94043"/>
                  </a:lnTo>
                  <a:lnTo>
                    <a:pt x="188976" y="92062"/>
                  </a:lnTo>
                  <a:lnTo>
                    <a:pt x="184912" y="101358"/>
                  </a:lnTo>
                  <a:lnTo>
                    <a:pt x="190246" y="103949"/>
                  </a:lnTo>
                  <a:lnTo>
                    <a:pt x="195199" y="105321"/>
                  </a:lnTo>
                  <a:lnTo>
                    <a:pt x="201676" y="105321"/>
                  </a:lnTo>
                  <a:lnTo>
                    <a:pt x="209804" y="104140"/>
                  </a:lnTo>
                  <a:lnTo>
                    <a:pt x="216789" y="100317"/>
                  </a:lnTo>
                  <a:lnTo>
                    <a:pt x="222631" y="93433"/>
                  </a:lnTo>
                  <a:lnTo>
                    <a:pt x="227965" y="83070"/>
                  </a:lnTo>
                  <a:lnTo>
                    <a:pt x="260985" y="1651"/>
                  </a:lnTo>
                  <a:close/>
                </a:path>
                <a:path w="926465" h="105410">
                  <a:moveTo>
                    <a:pt x="401701" y="69088"/>
                  </a:moveTo>
                  <a:lnTo>
                    <a:pt x="394208" y="69088"/>
                  </a:lnTo>
                  <a:lnTo>
                    <a:pt x="394208" y="1778"/>
                  </a:lnTo>
                  <a:lnTo>
                    <a:pt x="382524" y="1778"/>
                  </a:lnTo>
                  <a:lnTo>
                    <a:pt x="382524" y="69088"/>
                  </a:lnTo>
                  <a:lnTo>
                    <a:pt x="342646" y="69088"/>
                  </a:lnTo>
                  <a:lnTo>
                    <a:pt x="342646" y="1778"/>
                  </a:lnTo>
                  <a:lnTo>
                    <a:pt x="331089" y="1778"/>
                  </a:lnTo>
                  <a:lnTo>
                    <a:pt x="331089" y="69088"/>
                  </a:lnTo>
                  <a:lnTo>
                    <a:pt x="291338" y="69088"/>
                  </a:lnTo>
                  <a:lnTo>
                    <a:pt x="291338" y="1778"/>
                  </a:lnTo>
                  <a:lnTo>
                    <a:pt x="279654" y="1778"/>
                  </a:lnTo>
                  <a:lnTo>
                    <a:pt x="279654" y="69088"/>
                  </a:lnTo>
                  <a:lnTo>
                    <a:pt x="279654" y="80518"/>
                  </a:lnTo>
                  <a:lnTo>
                    <a:pt x="391033" y="80518"/>
                  </a:lnTo>
                  <a:lnTo>
                    <a:pt x="391033" y="100838"/>
                  </a:lnTo>
                  <a:lnTo>
                    <a:pt x="401701" y="100838"/>
                  </a:lnTo>
                  <a:lnTo>
                    <a:pt x="401701" y="80518"/>
                  </a:lnTo>
                  <a:lnTo>
                    <a:pt x="401701" y="69088"/>
                  </a:lnTo>
                  <a:close/>
                </a:path>
                <a:path w="926465" h="105410">
                  <a:moveTo>
                    <a:pt x="489331" y="41021"/>
                  </a:moveTo>
                  <a:lnTo>
                    <a:pt x="488683" y="36703"/>
                  </a:lnTo>
                  <a:lnTo>
                    <a:pt x="487172" y="26543"/>
                  </a:lnTo>
                  <a:lnTo>
                    <a:pt x="487045" y="25400"/>
                  </a:lnTo>
                  <a:lnTo>
                    <a:pt x="479806" y="12192"/>
                  </a:lnTo>
                  <a:lnTo>
                    <a:pt x="477520" y="10414"/>
                  </a:lnTo>
                  <a:lnTo>
                    <a:pt x="477520" y="36703"/>
                  </a:lnTo>
                  <a:lnTo>
                    <a:pt x="426847" y="36703"/>
                  </a:lnTo>
                  <a:lnTo>
                    <a:pt x="429514" y="26543"/>
                  </a:lnTo>
                  <a:lnTo>
                    <a:pt x="429641" y="26162"/>
                  </a:lnTo>
                  <a:lnTo>
                    <a:pt x="435102" y="17653"/>
                  </a:lnTo>
                  <a:lnTo>
                    <a:pt x="442468" y="12192"/>
                  </a:lnTo>
                  <a:lnTo>
                    <a:pt x="441833" y="12192"/>
                  </a:lnTo>
                  <a:lnTo>
                    <a:pt x="452374" y="9906"/>
                  </a:lnTo>
                  <a:lnTo>
                    <a:pt x="463169" y="12192"/>
                  </a:lnTo>
                  <a:lnTo>
                    <a:pt x="462915" y="12192"/>
                  </a:lnTo>
                  <a:lnTo>
                    <a:pt x="470535" y="18034"/>
                  </a:lnTo>
                  <a:lnTo>
                    <a:pt x="475361" y="26543"/>
                  </a:lnTo>
                  <a:lnTo>
                    <a:pt x="477520" y="36703"/>
                  </a:lnTo>
                  <a:lnTo>
                    <a:pt x="477520" y="10414"/>
                  </a:lnTo>
                  <a:lnTo>
                    <a:pt x="476859" y="9906"/>
                  </a:lnTo>
                  <a:lnTo>
                    <a:pt x="468376" y="3302"/>
                  </a:lnTo>
                  <a:lnTo>
                    <a:pt x="452755" y="0"/>
                  </a:lnTo>
                  <a:lnTo>
                    <a:pt x="437388" y="3302"/>
                  </a:lnTo>
                  <a:lnTo>
                    <a:pt x="425323" y="12192"/>
                  </a:lnTo>
                  <a:lnTo>
                    <a:pt x="417703" y="25019"/>
                  </a:lnTo>
                  <a:lnTo>
                    <a:pt x="414909" y="41021"/>
                  </a:lnTo>
                  <a:lnTo>
                    <a:pt x="439039" y="79336"/>
                  </a:lnTo>
                  <a:lnTo>
                    <a:pt x="454279" y="82308"/>
                  </a:lnTo>
                  <a:lnTo>
                    <a:pt x="464566" y="81267"/>
                  </a:lnTo>
                  <a:lnTo>
                    <a:pt x="473202" y="78295"/>
                  </a:lnTo>
                  <a:lnTo>
                    <a:pt x="480441" y="73660"/>
                  </a:lnTo>
                  <a:lnTo>
                    <a:pt x="481965" y="72136"/>
                  </a:lnTo>
                  <a:lnTo>
                    <a:pt x="486664" y="67564"/>
                  </a:lnTo>
                  <a:lnTo>
                    <a:pt x="479425" y="60960"/>
                  </a:lnTo>
                  <a:lnTo>
                    <a:pt x="474345" y="65532"/>
                  </a:lnTo>
                  <a:lnTo>
                    <a:pt x="468630" y="69088"/>
                  </a:lnTo>
                  <a:lnTo>
                    <a:pt x="462153" y="71374"/>
                  </a:lnTo>
                  <a:lnTo>
                    <a:pt x="454533" y="72136"/>
                  </a:lnTo>
                  <a:lnTo>
                    <a:pt x="444500" y="70358"/>
                  </a:lnTo>
                  <a:lnTo>
                    <a:pt x="436118" y="65151"/>
                  </a:lnTo>
                  <a:lnTo>
                    <a:pt x="429895" y="56769"/>
                  </a:lnTo>
                  <a:lnTo>
                    <a:pt x="426847" y="45466"/>
                  </a:lnTo>
                  <a:lnTo>
                    <a:pt x="489331" y="45466"/>
                  </a:lnTo>
                  <a:lnTo>
                    <a:pt x="489331" y="41021"/>
                  </a:lnTo>
                  <a:close/>
                </a:path>
                <a:path w="926465" h="105410">
                  <a:moveTo>
                    <a:pt x="577723" y="67056"/>
                  </a:moveTo>
                  <a:lnTo>
                    <a:pt x="570230" y="60071"/>
                  </a:lnTo>
                  <a:lnTo>
                    <a:pt x="565277" y="64770"/>
                  </a:lnTo>
                  <a:lnTo>
                    <a:pt x="559689" y="68453"/>
                  </a:lnTo>
                  <a:lnTo>
                    <a:pt x="553339" y="70866"/>
                  </a:lnTo>
                  <a:lnTo>
                    <a:pt x="546100" y="71755"/>
                  </a:lnTo>
                  <a:lnTo>
                    <a:pt x="534670" y="69469"/>
                  </a:lnTo>
                  <a:lnTo>
                    <a:pt x="525526" y="62865"/>
                  </a:lnTo>
                  <a:lnTo>
                    <a:pt x="519430" y="53213"/>
                  </a:lnTo>
                  <a:lnTo>
                    <a:pt x="517144" y="40894"/>
                  </a:lnTo>
                  <a:lnTo>
                    <a:pt x="519303" y="28956"/>
                  </a:lnTo>
                  <a:lnTo>
                    <a:pt x="525272" y="19177"/>
                  </a:lnTo>
                  <a:lnTo>
                    <a:pt x="534289" y="12700"/>
                  </a:lnTo>
                  <a:lnTo>
                    <a:pt x="545338" y="10414"/>
                  </a:lnTo>
                  <a:lnTo>
                    <a:pt x="552831" y="11303"/>
                  </a:lnTo>
                  <a:lnTo>
                    <a:pt x="559054" y="13843"/>
                  </a:lnTo>
                  <a:lnTo>
                    <a:pt x="564515" y="17653"/>
                  </a:lnTo>
                  <a:lnTo>
                    <a:pt x="569341" y="22225"/>
                  </a:lnTo>
                  <a:lnTo>
                    <a:pt x="577088" y="14097"/>
                  </a:lnTo>
                  <a:lnTo>
                    <a:pt x="571119" y="8509"/>
                  </a:lnTo>
                  <a:lnTo>
                    <a:pt x="564134" y="4064"/>
                  </a:lnTo>
                  <a:lnTo>
                    <a:pt x="555752" y="1143"/>
                  </a:lnTo>
                  <a:lnTo>
                    <a:pt x="545592" y="0"/>
                  </a:lnTo>
                  <a:lnTo>
                    <a:pt x="529463" y="3302"/>
                  </a:lnTo>
                  <a:lnTo>
                    <a:pt x="516636" y="12192"/>
                  </a:lnTo>
                  <a:lnTo>
                    <a:pt x="508254" y="25273"/>
                  </a:lnTo>
                  <a:lnTo>
                    <a:pt x="505206" y="41529"/>
                  </a:lnTo>
                  <a:lnTo>
                    <a:pt x="508254" y="57150"/>
                  </a:lnTo>
                  <a:lnTo>
                    <a:pt x="516636" y="70231"/>
                  </a:lnTo>
                  <a:lnTo>
                    <a:pt x="529463" y="79032"/>
                  </a:lnTo>
                  <a:lnTo>
                    <a:pt x="545592" y="82308"/>
                  </a:lnTo>
                  <a:lnTo>
                    <a:pt x="555752" y="81191"/>
                  </a:lnTo>
                  <a:lnTo>
                    <a:pt x="564134" y="78066"/>
                  </a:lnTo>
                  <a:lnTo>
                    <a:pt x="571373" y="73279"/>
                  </a:lnTo>
                  <a:lnTo>
                    <a:pt x="577723" y="67056"/>
                  </a:lnTo>
                  <a:close/>
                </a:path>
                <a:path w="926465" h="105410">
                  <a:moveTo>
                    <a:pt x="661035" y="1651"/>
                  </a:moveTo>
                  <a:lnTo>
                    <a:pt x="586105" y="1651"/>
                  </a:lnTo>
                  <a:lnTo>
                    <a:pt x="586105" y="12192"/>
                  </a:lnTo>
                  <a:lnTo>
                    <a:pt x="617601" y="12192"/>
                  </a:lnTo>
                  <a:lnTo>
                    <a:pt x="617601" y="80479"/>
                  </a:lnTo>
                  <a:lnTo>
                    <a:pt x="629412" y="80479"/>
                  </a:lnTo>
                  <a:lnTo>
                    <a:pt x="629412" y="12192"/>
                  </a:lnTo>
                  <a:lnTo>
                    <a:pt x="661035" y="12192"/>
                  </a:lnTo>
                  <a:lnTo>
                    <a:pt x="661035" y="1651"/>
                  </a:lnTo>
                  <a:close/>
                </a:path>
                <a:path w="926465" h="105410">
                  <a:moveTo>
                    <a:pt x="747903" y="59309"/>
                  </a:moveTo>
                  <a:lnTo>
                    <a:pt x="741883" y="50419"/>
                  </a:lnTo>
                  <a:lnTo>
                    <a:pt x="736219" y="42164"/>
                  </a:lnTo>
                  <a:lnTo>
                    <a:pt x="736219" y="50419"/>
                  </a:lnTo>
                  <a:lnTo>
                    <a:pt x="736219" y="66167"/>
                  </a:lnTo>
                  <a:lnTo>
                    <a:pt x="729615" y="70993"/>
                  </a:lnTo>
                  <a:lnTo>
                    <a:pt x="689991" y="70993"/>
                  </a:lnTo>
                  <a:lnTo>
                    <a:pt x="689991" y="45339"/>
                  </a:lnTo>
                  <a:lnTo>
                    <a:pt x="716661" y="45339"/>
                  </a:lnTo>
                  <a:lnTo>
                    <a:pt x="729488" y="45085"/>
                  </a:lnTo>
                  <a:lnTo>
                    <a:pt x="736219" y="50419"/>
                  </a:lnTo>
                  <a:lnTo>
                    <a:pt x="736219" y="42164"/>
                  </a:lnTo>
                  <a:lnTo>
                    <a:pt x="730758" y="40132"/>
                  </a:lnTo>
                  <a:lnTo>
                    <a:pt x="739267" y="37211"/>
                  </a:lnTo>
                  <a:lnTo>
                    <a:pt x="740283" y="36195"/>
                  </a:lnTo>
                  <a:lnTo>
                    <a:pt x="744855" y="31750"/>
                  </a:lnTo>
                  <a:lnTo>
                    <a:pt x="744855" y="21971"/>
                  </a:lnTo>
                  <a:lnTo>
                    <a:pt x="743077" y="13335"/>
                  </a:lnTo>
                  <a:lnTo>
                    <a:pt x="741172" y="11176"/>
                  </a:lnTo>
                  <a:lnTo>
                    <a:pt x="741045" y="11049"/>
                  </a:lnTo>
                  <a:lnTo>
                    <a:pt x="737743" y="6985"/>
                  </a:lnTo>
                  <a:lnTo>
                    <a:pt x="733044" y="4826"/>
                  </a:lnTo>
                  <a:lnTo>
                    <a:pt x="733044" y="15748"/>
                  </a:lnTo>
                  <a:lnTo>
                    <a:pt x="733044" y="30988"/>
                  </a:lnTo>
                  <a:lnTo>
                    <a:pt x="727202" y="36195"/>
                  </a:lnTo>
                  <a:lnTo>
                    <a:pt x="689991" y="36195"/>
                  </a:lnTo>
                  <a:lnTo>
                    <a:pt x="689991" y="11176"/>
                  </a:lnTo>
                  <a:lnTo>
                    <a:pt x="716788" y="11176"/>
                  </a:lnTo>
                  <a:lnTo>
                    <a:pt x="727329" y="11049"/>
                  </a:lnTo>
                  <a:lnTo>
                    <a:pt x="733044" y="15748"/>
                  </a:lnTo>
                  <a:lnTo>
                    <a:pt x="733044" y="4826"/>
                  </a:lnTo>
                  <a:lnTo>
                    <a:pt x="729361" y="3048"/>
                  </a:lnTo>
                  <a:lnTo>
                    <a:pt x="718185" y="1651"/>
                  </a:lnTo>
                  <a:lnTo>
                    <a:pt x="678434" y="1651"/>
                  </a:lnTo>
                  <a:lnTo>
                    <a:pt x="678434" y="80479"/>
                  </a:lnTo>
                  <a:lnTo>
                    <a:pt x="718185" y="80479"/>
                  </a:lnTo>
                  <a:lnTo>
                    <a:pt x="730631" y="79146"/>
                  </a:lnTo>
                  <a:lnTo>
                    <a:pt x="739902" y="75057"/>
                  </a:lnTo>
                  <a:lnTo>
                    <a:pt x="743458" y="70993"/>
                  </a:lnTo>
                  <a:lnTo>
                    <a:pt x="745871" y="68326"/>
                  </a:lnTo>
                  <a:lnTo>
                    <a:pt x="747903" y="59309"/>
                  </a:lnTo>
                  <a:close/>
                </a:path>
                <a:path w="926465" h="105410">
                  <a:moveTo>
                    <a:pt x="843153" y="80479"/>
                  </a:moveTo>
                  <a:lnTo>
                    <a:pt x="807339" y="1143"/>
                  </a:lnTo>
                  <a:lnTo>
                    <a:pt x="796544" y="1143"/>
                  </a:lnTo>
                  <a:lnTo>
                    <a:pt x="760857" y="80479"/>
                  </a:lnTo>
                  <a:lnTo>
                    <a:pt x="773557" y="80479"/>
                  </a:lnTo>
                  <a:lnTo>
                    <a:pt x="801878" y="15621"/>
                  </a:lnTo>
                  <a:lnTo>
                    <a:pt x="830072" y="80479"/>
                  </a:lnTo>
                  <a:lnTo>
                    <a:pt x="843153" y="80479"/>
                  </a:lnTo>
                  <a:close/>
                </a:path>
                <a:path w="926465" h="105410">
                  <a:moveTo>
                    <a:pt x="926211" y="1651"/>
                  </a:moveTo>
                  <a:lnTo>
                    <a:pt x="914654" y="1651"/>
                  </a:lnTo>
                  <a:lnTo>
                    <a:pt x="914654" y="11430"/>
                  </a:lnTo>
                  <a:lnTo>
                    <a:pt x="914654" y="41783"/>
                  </a:lnTo>
                  <a:lnTo>
                    <a:pt x="888238" y="41783"/>
                  </a:lnTo>
                  <a:lnTo>
                    <a:pt x="876046" y="41910"/>
                  </a:lnTo>
                  <a:lnTo>
                    <a:pt x="869061" y="35814"/>
                  </a:lnTo>
                  <a:lnTo>
                    <a:pt x="869061" y="17526"/>
                  </a:lnTo>
                  <a:lnTo>
                    <a:pt x="876554" y="11430"/>
                  </a:lnTo>
                  <a:lnTo>
                    <a:pt x="914654" y="11430"/>
                  </a:lnTo>
                  <a:lnTo>
                    <a:pt x="914654" y="1651"/>
                  </a:lnTo>
                  <a:lnTo>
                    <a:pt x="888111" y="1651"/>
                  </a:lnTo>
                  <a:lnTo>
                    <a:pt x="875411" y="3429"/>
                  </a:lnTo>
                  <a:lnTo>
                    <a:pt x="865759" y="8509"/>
                  </a:lnTo>
                  <a:lnTo>
                    <a:pt x="859536" y="16256"/>
                  </a:lnTo>
                  <a:lnTo>
                    <a:pt x="857377" y="26543"/>
                  </a:lnTo>
                  <a:lnTo>
                    <a:pt x="857377" y="26670"/>
                  </a:lnTo>
                  <a:lnTo>
                    <a:pt x="877443" y="50165"/>
                  </a:lnTo>
                  <a:lnTo>
                    <a:pt x="854456" y="80479"/>
                  </a:lnTo>
                  <a:lnTo>
                    <a:pt x="868426" y="80479"/>
                  </a:lnTo>
                  <a:lnTo>
                    <a:pt x="890270" y="51181"/>
                  </a:lnTo>
                  <a:lnTo>
                    <a:pt x="914654" y="51181"/>
                  </a:lnTo>
                  <a:lnTo>
                    <a:pt x="914654" y="80479"/>
                  </a:lnTo>
                  <a:lnTo>
                    <a:pt x="926211" y="80479"/>
                  </a:lnTo>
                  <a:lnTo>
                    <a:pt x="926211" y="51181"/>
                  </a:lnTo>
                  <a:lnTo>
                    <a:pt x="926211" y="41910"/>
                  </a:lnTo>
                  <a:lnTo>
                    <a:pt x="926211" y="1651"/>
                  </a:lnTo>
                  <a:close/>
                </a:path>
              </a:pathLst>
            </a:custGeom>
            <a:solidFill>
              <a:srgbClr val="36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797160" y="6216916"/>
              <a:ext cx="158038" cy="82296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7931022" y="6399796"/>
              <a:ext cx="1960245" cy="288188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7933817" y="6582677"/>
              <a:ext cx="265328" cy="105307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225535" y="6584354"/>
              <a:ext cx="84118" cy="78789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8102600" y="5692520"/>
              <a:ext cx="1614805" cy="148590"/>
            </a:xfrm>
            <a:custGeom>
              <a:avLst/>
              <a:gdLst/>
              <a:ahLst/>
              <a:cxnLst/>
              <a:rect l="l" t="t" r="r" b="b"/>
              <a:pathLst>
                <a:path w="1614804" h="148589">
                  <a:moveTo>
                    <a:pt x="102616" y="90297"/>
                  </a:moveTo>
                  <a:lnTo>
                    <a:pt x="79756" y="62611"/>
                  </a:lnTo>
                  <a:lnTo>
                    <a:pt x="86868" y="58547"/>
                  </a:lnTo>
                  <a:lnTo>
                    <a:pt x="92456" y="53213"/>
                  </a:lnTo>
                  <a:lnTo>
                    <a:pt x="96139" y="46101"/>
                  </a:lnTo>
                  <a:lnTo>
                    <a:pt x="97536" y="37338"/>
                  </a:lnTo>
                  <a:lnTo>
                    <a:pt x="97536" y="29210"/>
                  </a:lnTo>
                  <a:lnTo>
                    <a:pt x="70739" y="9525"/>
                  </a:lnTo>
                  <a:lnTo>
                    <a:pt x="70739" y="79502"/>
                  </a:lnTo>
                  <a:lnTo>
                    <a:pt x="70739" y="92837"/>
                  </a:lnTo>
                  <a:lnTo>
                    <a:pt x="65405" y="96520"/>
                  </a:lnTo>
                  <a:lnTo>
                    <a:pt x="30988" y="96520"/>
                  </a:lnTo>
                  <a:lnTo>
                    <a:pt x="30988" y="75692"/>
                  </a:lnTo>
                  <a:lnTo>
                    <a:pt x="65913" y="75692"/>
                  </a:lnTo>
                  <a:lnTo>
                    <a:pt x="70739" y="79502"/>
                  </a:lnTo>
                  <a:lnTo>
                    <a:pt x="70739" y="9525"/>
                  </a:lnTo>
                  <a:lnTo>
                    <a:pt x="68834" y="9144"/>
                  </a:lnTo>
                  <a:lnTo>
                    <a:pt x="66167" y="8890"/>
                  </a:lnTo>
                  <a:lnTo>
                    <a:pt x="66167" y="36957"/>
                  </a:lnTo>
                  <a:lnTo>
                    <a:pt x="66167" y="50419"/>
                  </a:lnTo>
                  <a:lnTo>
                    <a:pt x="60833" y="53594"/>
                  </a:lnTo>
                  <a:lnTo>
                    <a:pt x="30988" y="53594"/>
                  </a:lnTo>
                  <a:lnTo>
                    <a:pt x="30988" y="33782"/>
                  </a:lnTo>
                  <a:lnTo>
                    <a:pt x="61468" y="33782"/>
                  </a:lnTo>
                  <a:lnTo>
                    <a:pt x="66167" y="36957"/>
                  </a:lnTo>
                  <a:lnTo>
                    <a:pt x="66167" y="8890"/>
                  </a:lnTo>
                  <a:lnTo>
                    <a:pt x="58801" y="8509"/>
                  </a:lnTo>
                  <a:lnTo>
                    <a:pt x="0" y="8509"/>
                  </a:lnTo>
                  <a:lnTo>
                    <a:pt x="0" y="121793"/>
                  </a:lnTo>
                  <a:lnTo>
                    <a:pt x="59182" y="121793"/>
                  </a:lnTo>
                  <a:lnTo>
                    <a:pt x="77597" y="119761"/>
                  </a:lnTo>
                  <a:lnTo>
                    <a:pt x="91186" y="113538"/>
                  </a:lnTo>
                  <a:lnTo>
                    <a:pt x="99695" y="103759"/>
                  </a:lnTo>
                  <a:lnTo>
                    <a:pt x="101219" y="96520"/>
                  </a:lnTo>
                  <a:lnTo>
                    <a:pt x="102616" y="90551"/>
                  </a:lnTo>
                  <a:lnTo>
                    <a:pt x="102616" y="90297"/>
                  </a:lnTo>
                  <a:close/>
                </a:path>
                <a:path w="1614804" h="148589">
                  <a:moveTo>
                    <a:pt x="199771" y="88900"/>
                  </a:moveTo>
                  <a:lnTo>
                    <a:pt x="197866" y="78867"/>
                  </a:lnTo>
                  <a:lnTo>
                    <a:pt x="197231" y="75311"/>
                  </a:lnTo>
                  <a:lnTo>
                    <a:pt x="189611" y="65405"/>
                  </a:lnTo>
                  <a:lnTo>
                    <a:pt x="177292" y="59182"/>
                  </a:lnTo>
                  <a:lnTo>
                    <a:pt x="169672" y="58166"/>
                  </a:lnTo>
                  <a:lnTo>
                    <a:pt x="169672" y="82931"/>
                  </a:lnTo>
                  <a:lnTo>
                    <a:pt x="169672" y="95504"/>
                  </a:lnTo>
                  <a:lnTo>
                    <a:pt x="164973" y="99187"/>
                  </a:lnTo>
                  <a:lnTo>
                    <a:pt x="145923" y="99187"/>
                  </a:lnTo>
                  <a:lnTo>
                    <a:pt x="145923" y="78867"/>
                  </a:lnTo>
                  <a:lnTo>
                    <a:pt x="165722" y="78867"/>
                  </a:lnTo>
                  <a:lnTo>
                    <a:pt x="169672" y="82931"/>
                  </a:lnTo>
                  <a:lnTo>
                    <a:pt x="169672" y="58166"/>
                  </a:lnTo>
                  <a:lnTo>
                    <a:pt x="160655" y="57023"/>
                  </a:lnTo>
                  <a:lnTo>
                    <a:pt x="146177" y="57023"/>
                  </a:lnTo>
                  <a:lnTo>
                    <a:pt x="146177" y="34163"/>
                  </a:lnTo>
                  <a:lnTo>
                    <a:pt x="115316" y="34163"/>
                  </a:lnTo>
                  <a:lnTo>
                    <a:pt x="115316" y="121793"/>
                  </a:lnTo>
                  <a:lnTo>
                    <a:pt x="159385" y="121793"/>
                  </a:lnTo>
                  <a:lnTo>
                    <a:pt x="176784" y="119380"/>
                  </a:lnTo>
                  <a:lnTo>
                    <a:pt x="189484" y="112395"/>
                  </a:lnTo>
                  <a:lnTo>
                    <a:pt x="197231" y="101981"/>
                  </a:lnTo>
                  <a:lnTo>
                    <a:pt x="197739" y="99187"/>
                  </a:lnTo>
                  <a:lnTo>
                    <a:pt x="199771" y="88900"/>
                  </a:lnTo>
                  <a:close/>
                </a:path>
                <a:path w="1614804" h="148589">
                  <a:moveTo>
                    <a:pt x="239903" y="34150"/>
                  </a:moveTo>
                  <a:lnTo>
                    <a:pt x="208788" y="34150"/>
                  </a:lnTo>
                  <a:lnTo>
                    <a:pt x="208788" y="121793"/>
                  </a:lnTo>
                  <a:lnTo>
                    <a:pt x="239903" y="121793"/>
                  </a:lnTo>
                  <a:lnTo>
                    <a:pt x="239903" y="34150"/>
                  </a:lnTo>
                  <a:close/>
                </a:path>
                <a:path w="1614804" h="148589">
                  <a:moveTo>
                    <a:pt x="346075" y="33401"/>
                  </a:moveTo>
                  <a:lnTo>
                    <a:pt x="256667" y="33401"/>
                  </a:lnTo>
                  <a:lnTo>
                    <a:pt x="256667" y="60071"/>
                  </a:lnTo>
                  <a:lnTo>
                    <a:pt x="256667" y="121031"/>
                  </a:lnTo>
                  <a:lnTo>
                    <a:pt x="287782" y="121031"/>
                  </a:lnTo>
                  <a:lnTo>
                    <a:pt x="287782" y="60071"/>
                  </a:lnTo>
                  <a:lnTo>
                    <a:pt x="315087" y="60071"/>
                  </a:lnTo>
                  <a:lnTo>
                    <a:pt x="315087" y="121031"/>
                  </a:lnTo>
                  <a:lnTo>
                    <a:pt x="346075" y="121031"/>
                  </a:lnTo>
                  <a:lnTo>
                    <a:pt x="346075" y="60071"/>
                  </a:lnTo>
                  <a:lnTo>
                    <a:pt x="346075" y="33401"/>
                  </a:lnTo>
                  <a:close/>
                </a:path>
                <a:path w="1614804" h="148589">
                  <a:moveTo>
                    <a:pt x="459359" y="121793"/>
                  </a:moveTo>
                  <a:lnTo>
                    <a:pt x="422021" y="33528"/>
                  </a:lnTo>
                  <a:lnTo>
                    <a:pt x="393192" y="33528"/>
                  </a:lnTo>
                  <a:lnTo>
                    <a:pt x="355854" y="121793"/>
                  </a:lnTo>
                  <a:lnTo>
                    <a:pt x="388366" y="121793"/>
                  </a:lnTo>
                  <a:lnTo>
                    <a:pt x="407416" y="70993"/>
                  </a:lnTo>
                  <a:lnTo>
                    <a:pt x="426593" y="121793"/>
                  </a:lnTo>
                  <a:lnTo>
                    <a:pt x="459359" y="121793"/>
                  </a:lnTo>
                  <a:close/>
                </a:path>
                <a:path w="1614804" h="148589">
                  <a:moveTo>
                    <a:pt x="550545" y="72263"/>
                  </a:moveTo>
                  <a:lnTo>
                    <a:pt x="527558" y="35687"/>
                  </a:lnTo>
                  <a:lnTo>
                    <a:pt x="520446" y="34036"/>
                  </a:lnTo>
                  <a:lnTo>
                    <a:pt x="520446" y="86106"/>
                  </a:lnTo>
                  <a:lnTo>
                    <a:pt x="520446" y="99060"/>
                  </a:lnTo>
                  <a:lnTo>
                    <a:pt x="514096" y="104521"/>
                  </a:lnTo>
                  <a:lnTo>
                    <a:pt x="498475" y="104521"/>
                  </a:lnTo>
                  <a:lnTo>
                    <a:pt x="493903" y="100965"/>
                  </a:lnTo>
                  <a:lnTo>
                    <a:pt x="493903" y="88011"/>
                  </a:lnTo>
                  <a:lnTo>
                    <a:pt x="498983" y="83820"/>
                  </a:lnTo>
                  <a:lnTo>
                    <a:pt x="512699" y="83820"/>
                  </a:lnTo>
                  <a:lnTo>
                    <a:pt x="517144" y="84709"/>
                  </a:lnTo>
                  <a:lnTo>
                    <a:pt x="520446" y="86106"/>
                  </a:lnTo>
                  <a:lnTo>
                    <a:pt x="520446" y="34036"/>
                  </a:lnTo>
                  <a:lnTo>
                    <a:pt x="518287" y="33655"/>
                  </a:lnTo>
                  <a:lnTo>
                    <a:pt x="507365" y="32893"/>
                  </a:lnTo>
                  <a:lnTo>
                    <a:pt x="496697" y="33401"/>
                  </a:lnTo>
                  <a:lnTo>
                    <a:pt x="487426" y="34798"/>
                  </a:lnTo>
                  <a:lnTo>
                    <a:pt x="479171" y="36957"/>
                  </a:lnTo>
                  <a:lnTo>
                    <a:pt x="471551" y="39751"/>
                  </a:lnTo>
                  <a:lnTo>
                    <a:pt x="477901" y="61214"/>
                  </a:lnTo>
                  <a:lnTo>
                    <a:pt x="485902" y="58166"/>
                  </a:lnTo>
                  <a:lnTo>
                    <a:pt x="493141" y="56388"/>
                  </a:lnTo>
                  <a:lnTo>
                    <a:pt x="514350" y="56388"/>
                  </a:lnTo>
                  <a:lnTo>
                    <a:pt x="520065" y="61595"/>
                  </a:lnTo>
                  <a:lnTo>
                    <a:pt x="520065" y="72263"/>
                  </a:lnTo>
                  <a:lnTo>
                    <a:pt x="515112" y="70358"/>
                  </a:lnTo>
                  <a:lnTo>
                    <a:pt x="507238" y="68834"/>
                  </a:lnTo>
                  <a:lnTo>
                    <a:pt x="498856" y="68834"/>
                  </a:lnTo>
                  <a:lnTo>
                    <a:pt x="484632" y="70612"/>
                  </a:lnTo>
                  <a:lnTo>
                    <a:pt x="473710" y="75819"/>
                  </a:lnTo>
                  <a:lnTo>
                    <a:pt x="466598" y="84328"/>
                  </a:lnTo>
                  <a:lnTo>
                    <a:pt x="464185" y="96393"/>
                  </a:lnTo>
                  <a:lnTo>
                    <a:pt x="464185" y="96774"/>
                  </a:lnTo>
                  <a:lnTo>
                    <a:pt x="466344" y="108331"/>
                  </a:lnTo>
                  <a:lnTo>
                    <a:pt x="472567" y="116713"/>
                  </a:lnTo>
                  <a:lnTo>
                    <a:pt x="481965" y="122047"/>
                  </a:lnTo>
                  <a:lnTo>
                    <a:pt x="493776" y="123825"/>
                  </a:lnTo>
                  <a:lnTo>
                    <a:pt x="501904" y="122936"/>
                  </a:lnTo>
                  <a:lnTo>
                    <a:pt x="508889" y="120650"/>
                  </a:lnTo>
                  <a:lnTo>
                    <a:pt x="514858" y="117221"/>
                  </a:lnTo>
                  <a:lnTo>
                    <a:pt x="519938" y="112649"/>
                  </a:lnTo>
                  <a:lnTo>
                    <a:pt x="519938" y="121793"/>
                  </a:lnTo>
                  <a:lnTo>
                    <a:pt x="550545" y="121793"/>
                  </a:lnTo>
                  <a:lnTo>
                    <a:pt x="550545" y="112649"/>
                  </a:lnTo>
                  <a:lnTo>
                    <a:pt x="550545" y="104521"/>
                  </a:lnTo>
                  <a:lnTo>
                    <a:pt x="550545" y="72263"/>
                  </a:lnTo>
                  <a:close/>
                </a:path>
                <a:path w="1614804" h="148589">
                  <a:moveTo>
                    <a:pt x="646176" y="34163"/>
                  </a:moveTo>
                  <a:lnTo>
                    <a:pt x="559562" y="34163"/>
                  </a:lnTo>
                  <a:lnTo>
                    <a:pt x="559562" y="60325"/>
                  </a:lnTo>
                  <a:lnTo>
                    <a:pt x="587375" y="60325"/>
                  </a:lnTo>
                  <a:lnTo>
                    <a:pt x="587375" y="121793"/>
                  </a:lnTo>
                  <a:lnTo>
                    <a:pt x="618363" y="121793"/>
                  </a:lnTo>
                  <a:lnTo>
                    <a:pt x="618363" y="60325"/>
                  </a:lnTo>
                  <a:lnTo>
                    <a:pt x="646176" y="60325"/>
                  </a:lnTo>
                  <a:lnTo>
                    <a:pt x="646176" y="34163"/>
                  </a:lnTo>
                  <a:close/>
                </a:path>
                <a:path w="1614804" h="148589">
                  <a:moveTo>
                    <a:pt x="735838" y="72263"/>
                  </a:moveTo>
                  <a:lnTo>
                    <a:pt x="712724" y="35687"/>
                  </a:lnTo>
                  <a:lnTo>
                    <a:pt x="705612" y="34036"/>
                  </a:lnTo>
                  <a:lnTo>
                    <a:pt x="705612" y="86106"/>
                  </a:lnTo>
                  <a:lnTo>
                    <a:pt x="705612" y="99060"/>
                  </a:lnTo>
                  <a:lnTo>
                    <a:pt x="699262" y="104521"/>
                  </a:lnTo>
                  <a:lnTo>
                    <a:pt x="683768" y="104521"/>
                  </a:lnTo>
                  <a:lnTo>
                    <a:pt x="679069" y="100965"/>
                  </a:lnTo>
                  <a:lnTo>
                    <a:pt x="679069" y="88011"/>
                  </a:lnTo>
                  <a:lnTo>
                    <a:pt x="684149" y="83820"/>
                  </a:lnTo>
                  <a:lnTo>
                    <a:pt x="697992" y="83820"/>
                  </a:lnTo>
                  <a:lnTo>
                    <a:pt x="702437" y="84709"/>
                  </a:lnTo>
                  <a:lnTo>
                    <a:pt x="705612" y="86106"/>
                  </a:lnTo>
                  <a:lnTo>
                    <a:pt x="705612" y="34036"/>
                  </a:lnTo>
                  <a:lnTo>
                    <a:pt x="703580" y="33655"/>
                  </a:lnTo>
                  <a:lnTo>
                    <a:pt x="692531" y="32893"/>
                  </a:lnTo>
                  <a:lnTo>
                    <a:pt x="681990" y="33401"/>
                  </a:lnTo>
                  <a:lnTo>
                    <a:pt x="672719" y="34798"/>
                  </a:lnTo>
                  <a:lnTo>
                    <a:pt x="664337" y="36957"/>
                  </a:lnTo>
                  <a:lnTo>
                    <a:pt x="656717" y="39751"/>
                  </a:lnTo>
                  <a:lnTo>
                    <a:pt x="663067" y="61214"/>
                  </a:lnTo>
                  <a:lnTo>
                    <a:pt x="671068" y="58166"/>
                  </a:lnTo>
                  <a:lnTo>
                    <a:pt x="678307" y="56388"/>
                  </a:lnTo>
                  <a:lnTo>
                    <a:pt x="699643" y="56388"/>
                  </a:lnTo>
                  <a:lnTo>
                    <a:pt x="705358" y="61595"/>
                  </a:lnTo>
                  <a:lnTo>
                    <a:pt x="705358" y="72263"/>
                  </a:lnTo>
                  <a:lnTo>
                    <a:pt x="700278" y="70358"/>
                  </a:lnTo>
                  <a:lnTo>
                    <a:pt x="692404" y="68834"/>
                  </a:lnTo>
                  <a:lnTo>
                    <a:pt x="684022" y="68834"/>
                  </a:lnTo>
                  <a:lnTo>
                    <a:pt x="669798" y="70612"/>
                  </a:lnTo>
                  <a:lnTo>
                    <a:pt x="658876" y="75819"/>
                  </a:lnTo>
                  <a:lnTo>
                    <a:pt x="651891" y="84328"/>
                  </a:lnTo>
                  <a:lnTo>
                    <a:pt x="649351" y="96393"/>
                  </a:lnTo>
                  <a:lnTo>
                    <a:pt x="649351" y="96774"/>
                  </a:lnTo>
                  <a:lnTo>
                    <a:pt x="651637" y="108331"/>
                  </a:lnTo>
                  <a:lnTo>
                    <a:pt x="657860" y="116713"/>
                  </a:lnTo>
                  <a:lnTo>
                    <a:pt x="667258" y="122047"/>
                  </a:lnTo>
                  <a:lnTo>
                    <a:pt x="678942" y="123825"/>
                  </a:lnTo>
                  <a:lnTo>
                    <a:pt x="687197" y="122936"/>
                  </a:lnTo>
                  <a:lnTo>
                    <a:pt x="694055" y="120650"/>
                  </a:lnTo>
                  <a:lnTo>
                    <a:pt x="700024" y="117221"/>
                  </a:lnTo>
                  <a:lnTo>
                    <a:pt x="705231" y="112649"/>
                  </a:lnTo>
                  <a:lnTo>
                    <a:pt x="705231" y="121793"/>
                  </a:lnTo>
                  <a:lnTo>
                    <a:pt x="735838" y="121793"/>
                  </a:lnTo>
                  <a:lnTo>
                    <a:pt x="735838" y="112649"/>
                  </a:lnTo>
                  <a:lnTo>
                    <a:pt x="735838" y="104521"/>
                  </a:lnTo>
                  <a:lnTo>
                    <a:pt x="735838" y="72263"/>
                  </a:lnTo>
                  <a:close/>
                </a:path>
                <a:path w="1614804" h="148589">
                  <a:moveTo>
                    <a:pt x="883031" y="103886"/>
                  </a:moveTo>
                  <a:lnTo>
                    <a:pt x="862203" y="88900"/>
                  </a:lnTo>
                  <a:lnTo>
                    <a:pt x="857504" y="94615"/>
                  </a:lnTo>
                  <a:lnTo>
                    <a:pt x="852932" y="98044"/>
                  </a:lnTo>
                  <a:lnTo>
                    <a:pt x="845185" y="98044"/>
                  </a:lnTo>
                  <a:lnTo>
                    <a:pt x="837946" y="96520"/>
                  </a:lnTo>
                  <a:lnTo>
                    <a:pt x="832358" y="92202"/>
                  </a:lnTo>
                  <a:lnTo>
                    <a:pt x="828802" y="85979"/>
                  </a:lnTo>
                  <a:lnTo>
                    <a:pt x="827532" y="77724"/>
                  </a:lnTo>
                  <a:lnTo>
                    <a:pt x="828802" y="70104"/>
                  </a:lnTo>
                  <a:lnTo>
                    <a:pt x="832485" y="63881"/>
                  </a:lnTo>
                  <a:lnTo>
                    <a:pt x="837946" y="59690"/>
                  </a:lnTo>
                  <a:lnTo>
                    <a:pt x="845058" y="58166"/>
                  </a:lnTo>
                  <a:lnTo>
                    <a:pt x="852424" y="58166"/>
                  </a:lnTo>
                  <a:lnTo>
                    <a:pt x="857123" y="61722"/>
                  </a:lnTo>
                  <a:lnTo>
                    <a:pt x="861568" y="67437"/>
                  </a:lnTo>
                  <a:lnTo>
                    <a:pt x="882523" y="51816"/>
                  </a:lnTo>
                  <a:lnTo>
                    <a:pt x="875919" y="43942"/>
                  </a:lnTo>
                  <a:lnTo>
                    <a:pt x="867537" y="37719"/>
                  </a:lnTo>
                  <a:lnTo>
                    <a:pt x="857250" y="33782"/>
                  </a:lnTo>
                  <a:lnTo>
                    <a:pt x="844677" y="32385"/>
                  </a:lnTo>
                  <a:lnTo>
                    <a:pt x="825500" y="36068"/>
                  </a:lnTo>
                  <a:lnTo>
                    <a:pt x="810514" y="45974"/>
                  </a:lnTo>
                  <a:lnTo>
                    <a:pt x="800862" y="60452"/>
                  </a:lnTo>
                  <a:lnTo>
                    <a:pt x="797306" y="78486"/>
                  </a:lnTo>
                  <a:lnTo>
                    <a:pt x="800862" y="96012"/>
                  </a:lnTo>
                  <a:lnTo>
                    <a:pt x="810514" y="110490"/>
                  </a:lnTo>
                  <a:lnTo>
                    <a:pt x="825119" y="120269"/>
                  </a:lnTo>
                  <a:lnTo>
                    <a:pt x="843661" y="123952"/>
                  </a:lnTo>
                  <a:lnTo>
                    <a:pt x="856869" y="122555"/>
                  </a:lnTo>
                  <a:lnTo>
                    <a:pt x="867537" y="118491"/>
                  </a:lnTo>
                  <a:lnTo>
                    <a:pt x="876046" y="112141"/>
                  </a:lnTo>
                  <a:lnTo>
                    <a:pt x="883031" y="103886"/>
                  </a:lnTo>
                  <a:close/>
                </a:path>
                <a:path w="1614804" h="148589">
                  <a:moveTo>
                    <a:pt x="984758" y="34163"/>
                  </a:moveTo>
                  <a:lnTo>
                    <a:pt x="952754" y="34163"/>
                  </a:lnTo>
                  <a:lnTo>
                    <a:pt x="936117" y="86995"/>
                  </a:lnTo>
                  <a:lnTo>
                    <a:pt x="918337" y="34163"/>
                  </a:lnTo>
                  <a:lnTo>
                    <a:pt x="885952" y="34163"/>
                  </a:lnTo>
                  <a:lnTo>
                    <a:pt x="920623" y="120269"/>
                  </a:lnTo>
                  <a:lnTo>
                    <a:pt x="918591" y="122936"/>
                  </a:lnTo>
                  <a:lnTo>
                    <a:pt x="916432" y="123825"/>
                  </a:lnTo>
                  <a:lnTo>
                    <a:pt x="909828" y="123825"/>
                  </a:lnTo>
                  <a:lnTo>
                    <a:pt x="904748" y="122174"/>
                  </a:lnTo>
                  <a:lnTo>
                    <a:pt x="899668" y="119126"/>
                  </a:lnTo>
                  <a:lnTo>
                    <a:pt x="890270" y="140589"/>
                  </a:lnTo>
                  <a:lnTo>
                    <a:pt x="896620" y="143764"/>
                  </a:lnTo>
                  <a:lnTo>
                    <a:pt x="903351" y="146177"/>
                  </a:lnTo>
                  <a:lnTo>
                    <a:pt x="910590" y="147701"/>
                  </a:lnTo>
                  <a:lnTo>
                    <a:pt x="918591" y="148209"/>
                  </a:lnTo>
                  <a:lnTo>
                    <a:pt x="930275" y="146685"/>
                  </a:lnTo>
                  <a:lnTo>
                    <a:pt x="939165" y="141732"/>
                  </a:lnTo>
                  <a:lnTo>
                    <a:pt x="946150" y="132969"/>
                  </a:lnTo>
                  <a:lnTo>
                    <a:pt x="952246" y="119761"/>
                  </a:lnTo>
                  <a:lnTo>
                    <a:pt x="984758" y="34163"/>
                  </a:lnTo>
                  <a:close/>
                </a:path>
                <a:path w="1614804" h="148589">
                  <a:moveTo>
                    <a:pt x="1088136" y="80264"/>
                  </a:moveTo>
                  <a:lnTo>
                    <a:pt x="1085596" y="65151"/>
                  </a:lnTo>
                  <a:lnTo>
                    <a:pt x="1083818" y="62611"/>
                  </a:lnTo>
                  <a:lnTo>
                    <a:pt x="1078357" y="53975"/>
                  </a:lnTo>
                  <a:lnTo>
                    <a:pt x="1077849" y="53213"/>
                  </a:lnTo>
                  <a:lnTo>
                    <a:pt x="1065276" y="45466"/>
                  </a:lnTo>
                  <a:lnTo>
                    <a:pt x="1065530" y="45466"/>
                  </a:lnTo>
                  <a:lnTo>
                    <a:pt x="1058164" y="44323"/>
                  </a:lnTo>
                  <a:lnTo>
                    <a:pt x="1058164" y="70231"/>
                  </a:lnTo>
                  <a:lnTo>
                    <a:pt x="1058164" y="80899"/>
                  </a:lnTo>
                  <a:lnTo>
                    <a:pt x="1028700" y="98679"/>
                  </a:lnTo>
                  <a:lnTo>
                    <a:pt x="1021842" y="90805"/>
                  </a:lnTo>
                  <a:lnTo>
                    <a:pt x="1051687" y="62611"/>
                  </a:lnTo>
                  <a:lnTo>
                    <a:pt x="1058164" y="70231"/>
                  </a:lnTo>
                  <a:lnTo>
                    <a:pt x="1058164" y="44323"/>
                  </a:lnTo>
                  <a:lnTo>
                    <a:pt x="1047877" y="42672"/>
                  </a:lnTo>
                  <a:lnTo>
                    <a:pt x="1037971" y="43561"/>
                  </a:lnTo>
                  <a:lnTo>
                    <a:pt x="1029462" y="45974"/>
                  </a:lnTo>
                  <a:lnTo>
                    <a:pt x="1022477" y="49530"/>
                  </a:lnTo>
                  <a:lnTo>
                    <a:pt x="1016635" y="53975"/>
                  </a:lnTo>
                  <a:lnTo>
                    <a:pt x="1019302" y="45466"/>
                  </a:lnTo>
                  <a:lnTo>
                    <a:pt x="1024763" y="38989"/>
                  </a:lnTo>
                  <a:lnTo>
                    <a:pt x="1033145" y="34544"/>
                  </a:lnTo>
                  <a:lnTo>
                    <a:pt x="1044829" y="32131"/>
                  </a:lnTo>
                  <a:lnTo>
                    <a:pt x="1078992" y="28067"/>
                  </a:lnTo>
                  <a:lnTo>
                    <a:pt x="1075563" y="1905"/>
                  </a:lnTo>
                  <a:lnTo>
                    <a:pt x="1018413" y="12319"/>
                  </a:lnTo>
                  <a:lnTo>
                    <a:pt x="993267" y="43307"/>
                  </a:lnTo>
                  <a:lnTo>
                    <a:pt x="990219" y="67691"/>
                  </a:lnTo>
                  <a:lnTo>
                    <a:pt x="991108" y="80264"/>
                  </a:lnTo>
                  <a:lnTo>
                    <a:pt x="1029335" y="123063"/>
                  </a:lnTo>
                  <a:lnTo>
                    <a:pt x="1039495" y="123952"/>
                  </a:lnTo>
                  <a:lnTo>
                    <a:pt x="1059307" y="120650"/>
                  </a:lnTo>
                  <a:lnTo>
                    <a:pt x="1074674" y="111633"/>
                  </a:lnTo>
                  <a:lnTo>
                    <a:pt x="1084072" y="98679"/>
                  </a:lnTo>
                  <a:lnTo>
                    <a:pt x="1084580" y="98044"/>
                  </a:lnTo>
                  <a:lnTo>
                    <a:pt x="1088136" y="80899"/>
                  </a:lnTo>
                  <a:lnTo>
                    <a:pt x="1088136" y="80264"/>
                  </a:lnTo>
                  <a:close/>
                </a:path>
                <a:path w="1614804" h="148589">
                  <a:moveTo>
                    <a:pt x="1183640" y="103886"/>
                  </a:moveTo>
                  <a:lnTo>
                    <a:pt x="1162812" y="88900"/>
                  </a:lnTo>
                  <a:lnTo>
                    <a:pt x="1158113" y="94615"/>
                  </a:lnTo>
                  <a:lnTo>
                    <a:pt x="1153541" y="98044"/>
                  </a:lnTo>
                  <a:lnTo>
                    <a:pt x="1145794" y="98044"/>
                  </a:lnTo>
                  <a:lnTo>
                    <a:pt x="1138682" y="96520"/>
                  </a:lnTo>
                  <a:lnTo>
                    <a:pt x="1133094" y="92202"/>
                  </a:lnTo>
                  <a:lnTo>
                    <a:pt x="1129411" y="85979"/>
                  </a:lnTo>
                  <a:lnTo>
                    <a:pt x="1128141" y="77724"/>
                  </a:lnTo>
                  <a:lnTo>
                    <a:pt x="1129411" y="70104"/>
                  </a:lnTo>
                  <a:lnTo>
                    <a:pt x="1133094" y="63881"/>
                  </a:lnTo>
                  <a:lnTo>
                    <a:pt x="1138682" y="59690"/>
                  </a:lnTo>
                  <a:lnTo>
                    <a:pt x="1145667" y="58166"/>
                  </a:lnTo>
                  <a:lnTo>
                    <a:pt x="1153033" y="58166"/>
                  </a:lnTo>
                  <a:lnTo>
                    <a:pt x="1157732" y="61722"/>
                  </a:lnTo>
                  <a:lnTo>
                    <a:pt x="1162177" y="67437"/>
                  </a:lnTo>
                  <a:lnTo>
                    <a:pt x="1183132" y="51816"/>
                  </a:lnTo>
                  <a:lnTo>
                    <a:pt x="1176528" y="43942"/>
                  </a:lnTo>
                  <a:lnTo>
                    <a:pt x="1168273" y="37719"/>
                  </a:lnTo>
                  <a:lnTo>
                    <a:pt x="1157859" y="33782"/>
                  </a:lnTo>
                  <a:lnTo>
                    <a:pt x="1145286" y="32385"/>
                  </a:lnTo>
                  <a:lnTo>
                    <a:pt x="1126109" y="36068"/>
                  </a:lnTo>
                  <a:lnTo>
                    <a:pt x="1111250" y="45974"/>
                  </a:lnTo>
                  <a:lnTo>
                    <a:pt x="1101471" y="60452"/>
                  </a:lnTo>
                  <a:lnTo>
                    <a:pt x="1098042" y="78486"/>
                  </a:lnTo>
                  <a:lnTo>
                    <a:pt x="1101471" y="96012"/>
                  </a:lnTo>
                  <a:lnTo>
                    <a:pt x="1111123" y="110490"/>
                  </a:lnTo>
                  <a:lnTo>
                    <a:pt x="1125728" y="120269"/>
                  </a:lnTo>
                  <a:lnTo>
                    <a:pt x="1144397" y="123952"/>
                  </a:lnTo>
                  <a:lnTo>
                    <a:pt x="1157605" y="122555"/>
                  </a:lnTo>
                  <a:lnTo>
                    <a:pt x="1168146" y="118491"/>
                  </a:lnTo>
                  <a:lnTo>
                    <a:pt x="1176782" y="112141"/>
                  </a:lnTo>
                  <a:lnTo>
                    <a:pt x="1183640" y="103886"/>
                  </a:lnTo>
                  <a:close/>
                </a:path>
                <a:path w="1614804" h="148589">
                  <a:moveTo>
                    <a:pt x="1284097" y="34163"/>
                  </a:moveTo>
                  <a:lnTo>
                    <a:pt x="1255649" y="34163"/>
                  </a:lnTo>
                  <a:lnTo>
                    <a:pt x="1225296" y="76962"/>
                  </a:lnTo>
                  <a:lnTo>
                    <a:pt x="1225296" y="34163"/>
                  </a:lnTo>
                  <a:lnTo>
                    <a:pt x="1194689" y="34163"/>
                  </a:lnTo>
                  <a:lnTo>
                    <a:pt x="1194689" y="121793"/>
                  </a:lnTo>
                  <a:lnTo>
                    <a:pt x="1222375" y="121793"/>
                  </a:lnTo>
                  <a:lnTo>
                    <a:pt x="1253363" y="77724"/>
                  </a:lnTo>
                  <a:lnTo>
                    <a:pt x="1253363" y="121793"/>
                  </a:lnTo>
                  <a:lnTo>
                    <a:pt x="1284097" y="121793"/>
                  </a:lnTo>
                  <a:lnTo>
                    <a:pt x="1284097" y="34163"/>
                  </a:lnTo>
                  <a:close/>
                </a:path>
                <a:path w="1614804" h="148589">
                  <a:moveTo>
                    <a:pt x="1408176" y="95504"/>
                  </a:moveTo>
                  <a:lnTo>
                    <a:pt x="1397000" y="95504"/>
                  </a:lnTo>
                  <a:lnTo>
                    <a:pt x="1369568" y="33528"/>
                  </a:lnTo>
                  <a:lnTo>
                    <a:pt x="1365631" y="33528"/>
                  </a:lnTo>
                  <a:lnTo>
                    <a:pt x="1365631" y="96520"/>
                  </a:lnTo>
                  <a:lnTo>
                    <a:pt x="1337056" y="96520"/>
                  </a:lnTo>
                  <a:lnTo>
                    <a:pt x="1351280" y="61087"/>
                  </a:lnTo>
                  <a:lnTo>
                    <a:pt x="1365631" y="96520"/>
                  </a:lnTo>
                  <a:lnTo>
                    <a:pt x="1365631" y="33528"/>
                  </a:lnTo>
                  <a:lnTo>
                    <a:pt x="1333627" y="33528"/>
                  </a:lnTo>
                  <a:lnTo>
                    <a:pt x="1306195" y="95504"/>
                  </a:lnTo>
                  <a:lnTo>
                    <a:pt x="1295019" y="95504"/>
                  </a:lnTo>
                  <a:lnTo>
                    <a:pt x="1295019" y="144018"/>
                  </a:lnTo>
                  <a:lnTo>
                    <a:pt x="1323213" y="144018"/>
                  </a:lnTo>
                  <a:lnTo>
                    <a:pt x="1323213" y="121412"/>
                  </a:lnTo>
                  <a:lnTo>
                    <a:pt x="1379982" y="121412"/>
                  </a:lnTo>
                  <a:lnTo>
                    <a:pt x="1379982" y="144018"/>
                  </a:lnTo>
                  <a:lnTo>
                    <a:pt x="1408176" y="144018"/>
                  </a:lnTo>
                  <a:lnTo>
                    <a:pt x="1408176" y="121412"/>
                  </a:lnTo>
                  <a:lnTo>
                    <a:pt x="1408176" y="96520"/>
                  </a:lnTo>
                  <a:lnTo>
                    <a:pt x="1408176" y="95504"/>
                  </a:lnTo>
                  <a:close/>
                </a:path>
                <a:path w="1614804" h="148589">
                  <a:moveTo>
                    <a:pt x="1508506" y="34163"/>
                  </a:moveTo>
                  <a:lnTo>
                    <a:pt x="1480185" y="34163"/>
                  </a:lnTo>
                  <a:lnTo>
                    <a:pt x="1449705" y="76962"/>
                  </a:lnTo>
                  <a:lnTo>
                    <a:pt x="1449705" y="34163"/>
                  </a:lnTo>
                  <a:lnTo>
                    <a:pt x="1419098" y="34163"/>
                  </a:lnTo>
                  <a:lnTo>
                    <a:pt x="1419098" y="121793"/>
                  </a:lnTo>
                  <a:lnTo>
                    <a:pt x="1446784" y="121793"/>
                  </a:lnTo>
                  <a:lnTo>
                    <a:pt x="1477899" y="77724"/>
                  </a:lnTo>
                  <a:lnTo>
                    <a:pt x="1477899" y="121793"/>
                  </a:lnTo>
                  <a:lnTo>
                    <a:pt x="1508506" y="121793"/>
                  </a:lnTo>
                  <a:lnTo>
                    <a:pt x="1508506" y="34163"/>
                  </a:lnTo>
                  <a:close/>
                </a:path>
                <a:path w="1614804" h="148589">
                  <a:moveTo>
                    <a:pt x="1602105" y="0"/>
                  </a:moveTo>
                  <a:lnTo>
                    <a:pt x="1583817" y="0"/>
                  </a:lnTo>
                  <a:lnTo>
                    <a:pt x="1581912" y="5715"/>
                  </a:lnTo>
                  <a:lnTo>
                    <a:pt x="1578102" y="9398"/>
                  </a:lnTo>
                  <a:lnTo>
                    <a:pt x="1561465" y="9398"/>
                  </a:lnTo>
                  <a:lnTo>
                    <a:pt x="1557655" y="5715"/>
                  </a:lnTo>
                  <a:lnTo>
                    <a:pt x="1555750" y="0"/>
                  </a:lnTo>
                  <a:lnTo>
                    <a:pt x="1537589" y="0"/>
                  </a:lnTo>
                  <a:lnTo>
                    <a:pt x="1540764" y="11557"/>
                  </a:lnTo>
                  <a:lnTo>
                    <a:pt x="1547495" y="19939"/>
                  </a:lnTo>
                  <a:lnTo>
                    <a:pt x="1557274" y="25146"/>
                  </a:lnTo>
                  <a:lnTo>
                    <a:pt x="1569847" y="26924"/>
                  </a:lnTo>
                  <a:lnTo>
                    <a:pt x="1582420" y="25146"/>
                  </a:lnTo>
                  <a:lnTo>
                    <a:pt x="1592199" y="19939"/>
                  </a:lnTo>
                  <a:lnTo>
                    <a:pt x="1598930" y="11557"/>
                  </a:lnTo>
                  <a:lnTo>
                    <a:pt x="1602105" y="0"/>
                  </a:lnTo>
                  <a:close/>
                </a:path>
                <a:path w="1614804" h="148589">
                  <a:moveTo>
                    <a:pt x="1614678" y="34163"/>
                  </a:moveTo>
                  <a:lnTo>
                    <a:pt x="1586357" y="34163"/>
                  </a:lnTo>
                  <a:lnTo>
                    <a:pt x="1555877" y="76962"/>
                  </a:lnTo>
                  <a:lnTo>
                    <a:pt x="1555877" y="34163"/>
                  </a:lnTo>
                  <a:lnTo>
                    <a:pt x="1525270" y="34163"/>
                  </a:lnTo>
                  <a:lnTo>
                    <a:pt x="1525270" y="121793"/>
                  </a:lnTo>
                  <a:lnTo>
                    <a:pt x="1552956" y="121793"/>
                  </a:lnTo>
                  <a:lnTo>
                    <a:pt x="1584071" y="77724"/>
                  </a:lnTo>
                  <a:lnTo>
                    <a:pt x="1584071" y="121793"/>
                  </a:lnTo>
                  <a:lnTo>
                    <a:pt x="1614678" y="121793"/>
                  </a:lnTo>
                  <a:lnTo>
                    <a:pt x="1614678" y="34163"/>
                  </a:lnTo>
                  <a:close/>
                </a:path>
              </a:pathLst>
            </a:custGeom>
            <a:solidFill>
              <a:srgbClr val="36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086604" y="4533658"/>
              <a:ext cx="518528" cy="624065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049647" y="5192953"/>
              <a:ext cx="592429" cy="328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" y="2539"/>
            <a:ext cx="10692130" cy="7557770"/>
            <a:chOff x="-190" y="2539"/>
            <a:chExt cx="10692130" cy="7557770"/>
          </a:xfrm>
        </p:grpSpPr>
        <p:sp>
          <p:nvSpPr>
            <p:cNvPr id="3" name="object 3"/>
            <p:cNvSpPr/>
            <p:nvPr/>
          </p:nvSpPr>
          <p:spPr>
            <a:xfrm>
              <a:off x="5345810" y="3782511"/>
              <a:ext cx="5346065" cy="3777615"/>
            </a:xfrm>
            <a:custGeom>
              <a:avLst/>
              <a:gdLst/>
              <a:ahLst/>
              <a:cxnLst/>
              <a:rect l="l" t="t" r="r" b="b"/>
              <a:pathLst>
                <a:path w="5346065" h="3777615">
                  <a:moveTo>
                    <a:pt x="5345938" y="0"/>
                  </a:moveTo>
                  <a:lnTo>
                    <a:pt x="0" y="0"/>
                  </a:lnTo>
                  <a:lnTo>
                    <a:pt x="0" y="3777488"/>
                  </a:lnTo>
                  <a:lnTo>
                    <a:pt x="5345938" y="3777488"/>
                  </a:lnTo>
                  <a:lnTo>
                    <a:pt x="5345938" y="0"/>
                  </a:lnTo>
                  <a:close/>
                </a:path>
              </a:pathLst>
            </a:custGeom>
            <a:solidFill>
              <a:srgbClr val="F4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45810" y="2539"/>
              <a:ext cx="5346065" cy="3780154"/>
            </a:xfrm>
            <a:custGeom>
              <a:avLst/>
              <a:gdLst/>
              <a:ahLst/>
              <a:cxnLst/>
              <a:rect l="l" t="t" r="r" b="b"/>
              <a:pathLst>
                <a:path w="5346065" h="3780154">
                  <a:moveTo>
                    <a:pt x="5345938" y="0"/>
                  </a:moveTo>
                  <a:lnTo>
                    <a:pt x="0" y="0"/>
                  </a:lnTo>
                  <a:lnTo>
                    <a:pt x="0" y="3780028"/>
                  </a:lnTo>
                  <a:lnTo>
                    <a:pt x="5345938" y="3780028"/>
                  </a:lnTo>
                  <a:lnTo>
                    <a:pt x="5345938" y="0"/>
                  </a:lnTo>
                  <a:close/>
                </a:path>
              </a:pathLst>
            </a:custGeom>
            <a:solidFill>
              <a:srgbClr val="002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90" y="2539"/>
              <a:ext cx="5346065" cy="3780154"/>
            </a:xfrm>
            <a:custGeom>
              <a:avLst/>
              <a:gdLst/>
              <a:ahLst/>
              <a:cxnLst/>
              <a:rect l="l" t="t" r="r" b="b"/>
              <a:pathLst>
                <a:path w="5346065" h="3780154">
                  <a:moveTo>
                    <a:pt x="5345938" y="0"/>
                  </a:moveTo>
                  <a:lnTo>
                    <a:pt x="0" y="0"/>
                  </a:lnTo>
                  <a:lnTo>
                    <a:pt x="0" y="3780028"/>
                  </a:lnTo>
                  <a:lnTo>
                    <a:pt x="5345938" y="3780028"/>
                  </a:lnTo>
                  <a:lnTo>
                    <a:pt x="5345938" y="0"/>
                  </a:lnTo>
                  <a:close/>
                </a:path>
              </a:pathLst>
            </a:custGeom>
            <a:solidFill>
              <a:srgbClr val="032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7477" y="411860"/>
              <a:ext cx="3360166" cy="34213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136" y="412622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5">
                  <a:moveTo>
                    <a:pt x="190080" y="0"/>
                  </a:moveTo>
                  <a:lnTo>
                    <a:pt x="139700" y="6858"/>
                  </a:lnTo>
                  <a:lnTo>
                    <a:pt x="94335" y="26162"/>
                  </a:lnTo>
                  <a:lnTo>
                    <a:pt x="55829" y="55880"/>
                  </a:lnTo>
                  <a:lnTo>
                    <a:pt x="26047" y="94361"/>
                  </a:lnTo>
                  <a:lnTo>
                    <a:pt x="6819" y="139700"/>
                  </a:lnTo>
                  <a:lnTo>
                    <a:pt x="0" y="190119"/>
                  </a:lnTo>
                  <a:lnTo>
                    <a:pt x="6819" y="240538"/>
                  </a:lnTo>
                  <a:lnTo>
                    <a:pt x="26047" y="285877"/>
                  </a:lnTo>
                  <a:lnTo>
                    <a:pt x="55829" y="324358"/>
                  </a:lnTo>
                  <a:lnTo>
                    <a:pt x="94335" y="354203"/>
                  </a:lnTo>
                  <a:lnTo>
                    <a:pt x="139700" y="373380"/>
                  </a:lnTo>
                  <a:lnTo>
                    <a:pt x="190080" y="380238"/>
                  </a:lnTo>
                  <a:lnTo>
                    <a:pt x="240474" y="373380"/>
                  </a:lnTo>
                  <a:lnTo>
                    <a:pt x="285838" y="354203"/>
                  </a:lnTo>
                  <a:lnTo>
                    <a:pt x="324332" y="324358"/>
                  </a:lnTo>
                  <a:lnTo>
                    <a:pt x="354126" y="285877"/>
                  </a:lnTo>
                  <a:lnTo>
                    <a:pt x="373354" y="240538"/>
                  </a:lnTo>
                  <a:lnTo>
                    <a:pt x="380174" y="190119"/>
                  </a:lnTo>
                  <a:lnTo>
                    <a:pt x="373354" y="139700"/>
                  </a:lnTo>
                  <a:lnTo>
                    <a:pt x="354126" y="94361"/>
                  </a:lnTo>
                  <a:lnTo>
                    <a:pt x="324332" y="55880"/>
                  </a:lnTo>
                  <a:lnTo>
                    <a:pt x="285838" y="26162"/>
                  </a:lnTo>
                  <a:lnTo>
                    <a:pt x="240474" y="6858"/>
                  </a:lnTo>
                  <a:lnTo>
                    <a:pt x="19008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4187" y="552362"/>
              <a:ext cx="26670" cy="100965"/>
            </a:xfrm>
            <a:custGeom>
              <a:avLst/>
              <a:gdLst/>
              <a:ahLst/>
              <a:cxnLst/>
              <a:rect l="l" t="t" r="r" b="b"/>
              <a:pathLst>
                <a:path w="26670" h="100965">
                  <a:moveTo>
                    <a:pt x="26061" y="0"/>
                  </a:moveTo>
                  <a:lnTo>
                    <a:pt x="0" y="0"/>
                  </a:lnTo>
                  <a:lnTo>
                    <a:pt x="0" y="100798"/>
                  </a:lnTo>
                  <a:lnTo>
                    <a:pt x="26061" y="100798"/>
                  </a:lnTo>
                  <a:lnTo>
                    <a:pt x="26061" y="0"/>
                  </a:lnTo>
                  <a:close/>
                </a:path>
              </a:pathLst>
            </a:custGeom>
            <a:solidFill>
              <a:srgbClr val="032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3429" y="1251076"/>
              <a:ext cx="528320" cy="123825"/>
            </a:xfrm>
            <a:custGeom>
              <a:avLst/>
              <a:gdLst/>
              <a:ahLst/>
              <a:cxnLst/>
              <a:rect l="l" t="t" r="r" b="b"/>
              <a:pathLst>
                <a:path w="528319" h="123825">
                  <a:moveTo>
                    <a:pt x="78054" y="33655"/>
                  </a:moveTo>
                  <a:lnTo>
                    <a:pt x="75387" y="19939"/>
                  </a:lnTo>
                  <a:lnTo>
                    <a:pt x="72694" y="16129"/>
                  </a:lnTo>
                  <a:lnTo>
                    <a:pt x="67754" y="9271"/>
                  </a:lnTo>
                  <a:lnTo>
                    <a:pt x="60045" y="4953"/>
                  </a:lnTo>
                  <a:lnTo>
                    <a:pt x="60045" y="34417"/>
                  </a:lnTo>
                  <a:lnTo>
                    <a:pt x="58534" y="41656"/>
                  </a:lnTo>
                  <a:lnTo>
                    <a:pt x="54203" y="47371"/>
                  </a:lnTo>
                  <a:lnTo>
                    <a:pt x="47345" y="51054"/>
                  </a:lnTo>
                  <a:lnTo>
                    <a:pt x="38303" y="52451"/>
                  </a:lnTo>
                  <a:lnTo>
                    <a:pt x="17716" y="52451"/>
                  </a:lnTo>
                  <a:lnTo>
                    <a:pt x="17716" y="16129"/>
                  </a:lnTo>
                  <a:lnTo>
                    <a:pt x="38303" y="16129"/>
                  </a:lnTo>
                  <a:lnTo>
                    <a:pt x="60045" y="34417"/>
                  </a:lnTo>
                  <a:lnTo>
                    <a:pt x="60045" y="4953"/>
                  </a:lnTo>
                  <a:lnTo>
                    <a:pt x="55689" y="2413"/>
                  </a:lnTo>
                  <a:lnTo>
                    <a:pt x="39751" y="0"/>
                  </a:lnTo>
                  <a:lnTo>
                    <a:pt x="0" y="0"/>
                  </a:lnTo>
                  <a:lnTo>
                    <a:pt x="0" y="100838"/>
                  </a:lnTo>
                  <a:lnTo>
                    <a:pt x="17716" y="100838"/>
                  </a:lnTo>
                  <a:lnTo>
                    <a:pt x="17716" y="68453"/>
                  </a:lnTo>
                  <a:lnTo>
                    <a:pt x="37731" y="68453"/>
                  </a:lnTo>
                  <a:lnTo>
                    <a:pt x="53441" y="66167"/>
                  </a:lnTo>
                  <a:lnTo>
                    <a:pt x="66255" y="59690"/>
                  </a:lnTo>
                  <a:lnTo>
                    <a:pt x="72021" y="52451"/>
                  </a:lnTo>
                  <a:lnTo>
                    <a:pt x="74891" y="48895"/>
                  </a:lnTo>
                  <a:lnTo>
                    <a:pt x="77952" y="34417"/>
                  </a:lnTo>
                  <a:lnTo>
                    <a:pt x="78054" y="33655"/>
                  </a:lnTo>
                  <a:close/>
                </a:path>
                <a:path w="528319" h="123825">
                  <a:moveTo>
                    <a:pt x="156387" y="45847"/>
                  </a:moveTo>
                  <a:lnTo>
                    <a:pt x="153797" y="37846"/>
                  </a:lnTo>
                  <a:lnTo>
                    <a:pt x="148170" y="32258"/>
                  </a:lnTo>
                  <a:lnTo>
                    <a:pt x="143535" y="28575"/>
                  </a:lnTo>
                  <a:lnTo>
                    <a:pt x="139827" y="26924"/>
                  </a:lnTo>
                  <a:lnTo>
                    <a:pt x="139827" y="68326"/>
                  </a:lnTo>
                  <a:lnTo>
                    <a:pt x="139827" y="73406"/>
                  </a:lnTo>
                  <a:lnTo>
                    <a:pt x="138277" y="80137"/>
                  </a:lnTo>
                  <a:lnTo>
                    <a:pt x="133997" y="85217"/>
                  </a:lnTo>
                  <a:lnTo>
                    <a:pt x="127558" y="88519"/>
                  </a:lnTo>
                  <a:lnTo>
                    <a:pt x="119519" y="89789"/>
                  </a:lnTo>
                  <a:lnTo>
                    <a:pt x="111023" y="89789"/>
                  </a:lnTo>
                  <a:lnTo>
                    <a:pt x="104686" y="85598"/>
                  </a:lnTo>
                  <a:lnTo>
                    <a:pt x="104686" y="69850"/>
                  </a:lnTo>
                  <a:lnTo>
                    <a:pt x="111163" y="65278"/>
                  </a:lnTo>
                  <a:lnTo>
                    <a:pt x="129451" y="65278"/>
                  </a:lnTo>
                  <a:lnTo>
                    <a:pt x="135356" y="66548"/>
                  </a:lnTo>
                  <a:lnTo>
                    <a:pt x="139827" y="68326"/>
                  </a:lnTo>
                  <a:lnTo>
                    <a:pt x="139827" y="26924"/>
                  </a:lnTo>
                  <a:lnTo>
                    <a:pt x="137795" y="25908"/>
                  </a:lnTo>
                  <a:lnTo>
                    <a:pt x="130949" y="24257"/>
                  </a:lnTo>
                  <a:lnTo>
                    <a:pt x="122974" y="23749"/>
                  </a:lnTo>
                  <a:lnTo>
                    <a:pt x="113169" y="24257"/>
                  </a:lnTo>
                  <a:lnTo>
                    <a:pt x="114134" y="24257"/>
                  </a:lnTo>
                  <a:lnTo>
                    <a:pt x="107226" y="25527"/>
                  </a:lnTo>
                  <a:lnTo>
                    <a:pt x="100558" y="27432"/>
                  </a:lnTo>
                  <a:lnTo>
                    <a:pt x="94183" y="29972"/>
                  </a:lnTo>
                  <a:lnTo>
                    <a:pt x="98933" y="43688"/>
                  </a:lnTo>
                  <a:lnTo>
                    <a:pt x="105841" y="40767"/>
                  </a:lnTo>
                  <a:lnTo>
                    <a:pt x="112039" y="38862"/>
                  </a:lnTo>
                  <a:lnTo>
                    <a:pt x="132918" y="38862"/>
                  </a:lnTo>
                  <a:lnTo>
                    <a:pt x="139534" y="44577"/>
                  </a:lnTo>
                  <a:lnTo>
                    <a:pt x="139534" y="57277"/>
                  </a:lnTo>
                  <a:lnTo>
                    <a:pt x="134048" y="55626"/>
                  </a:lnTo>
                  <a:lnTo>
                    <a:pt x="127723" y="54102"/>
                  </a:lnTo>
                  <a:lnTo>
                    <a:pt x="119087" y="54102"/>
                  </a:lnTo>
                  <a:lnTo>
                    <a:pt x="106324" y="55626"/>
                  </a:lnTo>
                  <a:lnTo>
                    <a:pt x="96354" y="60198"/>
                  </a:lnTo>
                  <a:lnTo>
                    <a:pt x="89865" y="67818"/>
                  </a:lnTo>
                  <a:lnTo>
                    <a:pt x="87553" y="78613"/>
                  </a:lnTo>
                  <a:lnTo>
                    <a:pt x="87553" y="78994"/>
                  </a:lnTo>
                  <a:lnTo>
                    <a:pt x="89662" y="88519"/>
                  </a:lnTo>
                  <a:lnTo>
                    <a:pt x="89776" y="89154"/>
                  </a:lnTo>
                  <a:lnTo>
                    <a:pt x="95745" y="96393"/>
                  </a:lnTo>
                  <a:lnTo>
                    <a:pt x="104381" y="100965"/>
                  </a:lnTo>
                  <a:lnTo>
                    <a:pt x="114630" y="102362"/>
                  </a:lnTo>
                  <a:lnTo>
                    <a:pt x="122682" y="101600"/>
                  </a:lnTo>
                  <a:lnTo>
                    <a:pt x="129438" y="99187"/>
                  </a:lnTo>
                  <a:lnTo>
                    <a:pt x="134975" y="95631"/>
                  </a:lnTo>
                  <a:lnTo>
                    <a:pt x="139395" y="91313"/>
                  </a:lnTo>
                  <a:lnTo>
                    <a:pt x="139395" y="100965"/>
                  </a:lnTo>
                  <a:lnTo>
                    <a:pt x="156387" y="100965"/>
                  </a:lnTo>
                  <a:lnTo>
                    <a:pt x="156387" y="91313"/>
                  </a:lnTo>
                  <a:lnTo>
                    <a:pt x="156387" y="89789"/>
                  </a:lnTo>
                  <a:lnTo>
                    <a:pt x="156387" y="45847"/>
                  </a:lnTo>
                  <a:close/>
                </a:path>
                <a:path w="528319" h="123825">
                  <a:moveTo>
                    <a:pt x="240055" y="69977"/>
                  </a:moveTo>
                  <a:lnTo>
                    <a:pt x="233426" y="64389"/>
                  </a:lnTo>
                  <a:lnTo>
                    <a:pt x="224637" y="62103"/>
                  </a:lnTo>
                  <a:lnTo>
                    <a:pt x="232270" y="59055"/>
                  </a:lnTo>
                  <a:lnTo>
                    <a:pt x="238036" y="53975"/>
                  </a:lnTo>
                  <a:lnTo>
                    <a:pt x="238036" y="44704"/>
                  </a:lnTo>
                  <a:lnTo>
                    <a:pt x="235839" y="35941"/>
                  </a:lnTo>
                  <a:lnTo>
                    <a:pt x="229590" y="29210"/>
                  </a:lnTo>
                  <a:lnTo>
                    <a:pt x="219748" y="24765"/>
                  </a:lnTo>
                  <a:lnTo>
                    <a:pt x="206781" y="23241"/>
                  </a:lnTo>
                  <a:lnTo>
                    <a:pt x="196570" y="24003"/>
                  </a:lnTo>
                  <a:lnTo>
                    <a:pt x="187579" y="26416"/>
                  </a:lnTo>
                  <a:lnTo>
                    <a:pt x="179590" y="30099"/>
                  </a:lnTo>
                  <a:lnTo>
                    <a:pt x="172364" y="35052"/>
                  </a:lnTo>
                  <a:lnTo>
                    <a:pt x="181584" y="46101"/>
                  </a:lnTo>
                  <a:lnTo>
                    <a:pt x="187325" y="42418"/>
                  </a:lnTo>
                  <a:lnTo>
                    <a:pt x="193217" y="39624"/>
                  </a:lnTo>
                  <a:lnTo>
                    <a:pt x="199364" y="37973"/>
                  </a:lnTo>
                  <a:lnTo>
                    <a:pt x="205917" y="37465"/>
                  </a:lnTo>
                  <a:lnTo>
                    <a:pt x="215569" y="37338"/>
                  </a:lnTo>
                  <a:lnTo>
                    <a:pt x="220891" y="41021"/>
                  </a:lnTo>
                  <a:lnTo>
                    <a:pt x="220891" y="52705"/>
                  </a:lnTo>
                  <a:lnTo>
                    <a:pt x="216141" y="56134"/>
                  </a:lnTo>
                  <a:lnTo>
                    <a:pt x="190373" y="56134"/>
                  </a:lnTo>
                  <a:lnTo>
                    <a:pt x="190373" y="68961"/>
                  </a:lnTo>
                  <a:lnTo>
                    <a:pt x="217297" y="68834"/>
                  </a:lnTo>
                  <a:lnTo>
                    <a:pt x="222910" y="72390"/>
                  </a:lnTo>
                  <a:lnTo>
                    <a:pt x="222910" y="84455"/>
                  </a:lnTo>
                  <a:lnTo>
                    <a:pt x="216865" y="88265"/>
                  </a:lnTo>
                  <a:lnTo>
                    <a:pt x="205917" y="88265"/>
                  </a:lnTo>
                  <a:lnTo>
                    <a:pt x="199085" y="87757"/>
                  </a:lnTo>
                  <a:lnTo>
                    <a:pt x="192455" y="86106"/>
                  </a:lnTo>
                  <a:lnTo>
                    <a:pt x="186156" y="83312"/>
                  </a:lnTo>
                  <a:lnTo>
                    <a:pt x="180289" y="79756"/>
                  </a:lnTo>
                  <a:lnTo>
                    <a:pt x="171500" y="91567"/>
                  </a:lnTo>
                  <a:lnTo>
                    <a:pt x="178828" y="96266"/>
                  </a:lnTo>
                  <a:lnTo>
                    <a:pt x="186880" y="99695"/>
                  </a:lnTo>
                  <a:lnTo>
                    <a:pt x="195846" y="101854"/>
                  </a:lnTo>
                  <a:lnTo>
                    <a:pt x="205917" y="102489"/>
                  </a:lnTo>
                  <a:lnTo>
                    <a:pt x="220484" y="100711"/>
                  </a:lnTo>
                  <a:lnTo>
                    <a:pt x="231190" y="95885"/>
                  </a:lnTo>
                  <a:lnTo>
                    <a:pt x="237794" y="88646"/>
                  </a:lnTo>
                  <a:lnTo>
                    <a:pt x="240055" y="79756"/>
                  </a:lnTo>
                  <a:lnTo>
                    <a:pt x="240055" y="69977"/>
                  </a:lnTo>
                  <a:close/>
                </a:path>
                <a:path w="528319" h="123825">
                  <a:moveTo>
                    <a:pt x="340639" y="24765"/>
                  </a:moveTo>
                  <a:lnTo>
                    <a:pt x="322605" y="24765"/>
                  </a:lnTo>
                  <a:lnTo>
                    <a:pt x="299237" y="60198"/>
                  </a:lnTo>
                  <a:lnTo>
                    <a:pt x="275907" y="24765"/>
                  </a:lnTo>
                  <a:lnTo>
                    <a:pt x="257619" y="24765"/>
                  </a:lnTo>
                  <a:lnTo>
                    <a:pt x="257619" y="100838"/>
                  </a:lnTo>
                  <a:lnTo>
                    <a:pt x="274612" y="100838"/>
                  </a:lnTo>
                  <a:lnTo>
                    <a:pt x="274612" y="50673"/>
                  </a:lnTo>
                  <a:lnTo>
                    <a:pt x="298856" y="86614"/>
                  </a:lnTo>
                  <a:lnTo>
                    <a:pt x="299237" y="86614"/>
                  </a:lnTo>
                  <a:lnTo>
                    <a:pt x="323621" y="50419"/>
                  </a:lnTo>
                  <a:lnTo>
                    <a:pt x="323621" y="100838"/>
                  </a:lnTo>
                  <a:lnTo>
                    <a:pt x="340639" y="100838"/>
                  </a:lnTo>
                  <a:lnTo>
                    <a:pt x="340639" y="24765"/>
                  </a:lnTo>
                  <a:close/>
                </a:path>
                <a:path w="528319" h="123825">
                  <a:moveTo>
                    <a:pt x="431825" y="64135"/>
                  </a:moveTo>
                  <a:lnTo>
                    <a:pt x="430936" y="57531"/>
                  </a:lnTo>
                  <a:lnTo>
                    <a:pt x="429793" y="49657"/>
                  </a:lnTo>
                  <a:lnTo>
                    <a:pt x="429666" y="49276"/>
                  </a:lnTo>
                  <a:lnTo>
                    <a:pt x="429539" y="48514"/>
                  </a:lnTo>
                  <a:lnTo>
                    <a:pt x="423824" y="37465"/>
                  </a:lnTo>
                  <a:lnTo>
                    <a:pt x="422681" y="35433"/>
                  </a:lnTo>
                  <a:lnTo>
                    <a:pt x="414553" y="29083"/>
                  </a:lnTo>
                  <a:lnTo>
                    <a:pt x="414553" y="57531"/>
                  </a:lnTo>
                  <a:lnTo>
                    <a:pt x="375564" y="57531"/>
                  </a:lnTo>
                  <a:lnTo>
                    <a:pt x="377723" y="49657"/>
                  </a:lnTo>
                  <a:lnTo>
                    <a:pt x="377723" y="49276"/>
                  </a:lnTo>
                  <a:lnTo>
                    <a:pt x="381914" y="42926"/>
                  </a:lnTo>
                  <a:lnTo>
                    <a:pt x="387616" y="38989"/>
                  </a:lnTo>
                  <a:lnTo>
                    <a:pt x="387235" y="38989"/>
                  </a:lnTo>
                  <a:lnTo>
                    <a:pt x="395249" y="37465"/>
                  </a:lnTo>
                  <a:lnTo>
                    <a:pt x="402996" y="38989"/>
                  </a:lnTo>
                  <a:lnTo>
                    <a:pt x="408838" y="43307"/>
                  </a:lnTo>
                  <a:lnTo>
                    <a:pt x="412648" y="49657"/>
                  </a:lnTo>
                  <a:lnTo>
                    <a:pt x="414553" y="57531"/>
                  </a:lnTo>
                  <a:lnTo>
                    <a:pt x="414553" y="29083"/>
                  </a:lnTo>
                  <a:lnTo>
                    <a:pt x="411378" y="26543"/>
                  </a:lnTo>
                  <a:lnTo>
                    <a:pt x="395376" y="23241"/>
                  </a:lnTo>
                  <a:lnTo>
                    <a:pt x="380390" y="26289"/>
                  </a:lnTo>
                  <a:lnTo>
                    <a:pt x="368706" y="34798"/>
                  </a:lnTo>
                  <a:lnTo>
                    <a:pt x="360959" y="47371"/>
                  </a:lnTo>
                  <a:lnTo>
                    <a:pt x="358292" y="62865"/>
                  </a:lnTo>
                  <a:lnTo>
                    <a:pt x="358292" y="63119"/>
                  </a:lnTo>
                  <a:lnTo>
                    <a:pt x="381914" y="99695"/>
                  </a:lnTo>
                  <a:lnTo>
                    <a:pt x="397281" y="102489"/>
                  </a:lnTo>
                  <a:lnTo>
                    <a:pt x="407060" y="101600"/>
                  </a:lnTo>
                  <a:lnTo>
                    <a:pt x="415315" y="98679"/>
                  </a:lnTo>
                  <a:lnTo>
                    <a:pt x="422427" y="94107"/>
                  </a:lnTo>
                  <a:lnTo>
                    <a:pt x="428396" y="88265"/>
                  </a:lnTo>
                  <a:lnTo>
                    <a:pt x="418109" y="79248"/>
                  </a:lnTo>
                  <a:lnTo>
                    <a:pt x="412013" y="85090"/>
                  </a:lnTo>
                  <a:lnTo>
                    <a:pt x="406171" y="88265"/>
                  </a:lnTo>
                  <a:lnTo>
                    <a:pt x="397535" y="88265"/>
                  </a:lnTo>
                  <a:lnTo>
                    <a:pt x="389661" y="86995"/>
                  </a:lnTo>
                  <a:lnTo>
                    <a:pt x="383057" y="83312"/>
                  </a:lnTo>
                  <a:lnTo>
                    <a:pt x="378358" y="77343"/>
                  </a:lnTo>
                  <a:lnTo>
                    <a:pt x="375691" y="68961"/>
                  </a:lnTo>
                  <a:lnTo>
                    <a:pt x="431571" y="68961"/>
                  </a:lnTo>
                  <a:lnTo>
                    <a:pt x="431825" y="65659"/>
                  </a:lnTo>
                  <a:lnTo>
                    <a:pt x="431825" y="64135"/>
                  </a:lnTo>
                  <a:close/>
                </a:path>
                <a:path w="528319" h="123825">
                  <a:moveTo>
                    <a:pt x="528091" y="62611"/>
                  </a:moveTo>
                  <a:lnTo>
                    <a:pt x="525043" y="45847"/>
                  </a:lnTo>
                  <a:lnTo>
                    <a:pt x="520217" y="38354"/>
                  </a:lnTo>
                  <a:lnTo>
                    <a:pt x="519709" y="37465"/>
                  </a:lnTo>
                  <a:lnTo>
                    <a:pt x="517042" y="33401"/>
                  </a:lnTo>
                  <a:lnTo>
                    <a:pt x="510311" y="28829"/>
                  </a:lnTo>
                  <a:lnTo>
                    <a:pt x="510311" y="62611"/>
                  </a:lnTo>
                  <a:lnTo>
                    <a:pt x="510311" y="62992"/>
                  </a:lnTo>
                  <a:lnTo>
                    <a:pt x="508584" y="73025"/>
                  </a:lnTo>
                  <a:lnTo>
                    <a:pt x="504088" y="80518"/>
                  </a:lnTo>
                  <a:lnTo>
                    <a:pt x="503961" y="80772"/>
                  </a:lnTo>
                  <a:lnTo>
                    <a:pt x="496887" y="85661"/>
                  </a:lnTo>
                  <a:lnTo>
                    <a:pt x="496671" y="85661"/>
                  </a:lnTo>
                  <a:lnTo>
                    <a:pt x="488594" y="87249"/>
                  </a:lnTo>
                  <a:lnTo>
                    <a:pt x="480631" y="85661"/>
                  </a:lnTo>
                  <a:lnTo>
                    <a:pt x="480288" y="85661"/>
                  </a:lnTo>
                  <a:lnTo>
                    <a:pt x="472973" y="80518"/>
                  </a:lnTo>
                  <a:lnTo>
                    <a:pt x="468274" y="73025"/>
                  </a:lnTo>
                  <a:lnTo>
                    <a:pt x="466369" y="62992"/>
                  </a:lnTo>
                  <a:lnTo>
                    <a:pt x="466369" y="62611"/>
                  </a:lnTo>
                  <a:lnTo>
                    <a:pt x="468147" y="52705"/>
                  </a:lnTo>
                  <a:lnTo>
                    <a:pt x="472973" y="45085"/>
                  </a:lnTo>
                  <a:lnTo>
                    <a:pt x="480085" y="40132"/>
                  </a:lnTo>
                  <a:lnTo>
                    <a:pt x="488594" y="38354"/>
                  </a:lnTo>
                  <a:lnTo>
                    <a:pt x="496976" y="40132"/>
                  </a:lnTo>
                  <a:lnTo>
                    <a:pt x="503834" y="45085"/>
                  </a:lnTo>
                  <a:lnTo>
                    <a:pt x="508533" y="52705"/>
                  </a:lnTo>
                  <a:lnTo>
                    <a:pt x="510311" y="62611"/>
                  </a:lnTo>
                  <a:lnTo>
                    <a:pt x="510311" y="28829"/>
                  </a:lnTo>
                  <a:lnTo>
                    <a:pt x="505866" y="25781"/>
                  </a:lnTo>
                  <a:lnTo>
                    <a:pt x="492785" y="23241"/>
                  </a:lnTo>
                  <a:lnTo>
                    <a:pt x="484276" y="24257"/>
                  </a:lnTo>
                  <a:lnTo>
                    <a:pt x="477164" y="27305"/>
                  </a:lnTo>
                  <a:lnTo>
                    <a:pt x="471449" y="31877"/>
                  </a:lnTo>
                  <a:lnTo>
                    <a:pt x="466877" y="37465"/>
                  </a:lnTo>
                  <a:lnTo>
                    <a:pt x="466877" y="24765"/>
                  </a:lnTo>
                  <a:lnTo>
                    <a:pt x="449224" y="24765"/>
                  </a:lnTo>
                  <a:lnTo>
                    <a:pt x="449224" y="123825"/>
                  </a:lnTo>
                  <a:lnTo>
                    <a:pt x="466877" y="123825"/>
                  </a:lnTo>
                  <a:lnTo>
                    <a:pt x="466877" y="89027"/>
                  </a:lnTo>
                  <a:lnTo>
                    <a:pt x="471322" y="94107"/>
                  </a:lnTo>
                  <a:lnTo>
                    <a:pt x="477037" y="98298"/>
                  </a:lnTo>
                  <a:lnTo>
                    <a:pt x="484149" y="101346"/>
                  </a:lnTo>
                  <a:lnTo>
                    <a:pt x="492785" y="102362"/>
                  </a:lnTo>
                  <a:lnTo>
                    <a:pt x="505866" y="99822"/>
                  </a:lnTo>
                  <a:lnTo>
                    <a:pt x="512368" y="89027"/>
                  </a:lnTo>
                  <a:lnTo>
                    <a:pt x="513448" y="87249"/>
                  </a:lnTo>
                  <a:lnTo>
                    <a:pt x="528091" y="62992"/>
                  </a:lnTo>
                  <a:lnTo>
                    <a:pt x="528091" y="6261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2480" y="1274815"/>
              <a:ext cx="129743" cy="786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2975" y="1274245"/>
              <a:ext cx="160413" cy="1006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4205" y="1275883"/>
              <a:ext cx="243078" cy="760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58872" y="1275883"/>
              <a:ext cx="70271" cy="760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2507" y="1492643"/>
              <a:ext cx="241858" cy="1386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2824" y="1491481"/>
              <a:ext cx="343217" cy="1176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4171" y="1251037"/>
              <a:ext cx="276771" cy="1025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52494" y="1274221"/>
              <a:ext cx="411264" cy="793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6459" y="1249311"/>
              <a:ext cx="184746" cy="1042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37152" y="1251116"/>
              <a:ext cx="83087" cy="10079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40837" y="1491856"/>
              <a:ext cx="358952" cy="1417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26906" y="444121"/>
              <a:ext cx="198285" cy="916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286748" y="444118"/>
              <a:ext cx="307975" cy="115570"/>
            </a:xfrm>
            <a:custGeom>
              <a:avLst/>
              <a:gdLst/>
              <a:ahLst/>
              <a:cxnLst/>
              <a:rect l="l" t="t" r="r" b="b"/>
              <a:pathLst>
                <a:path w="307975" h="115570">
                  <a:moveTo>
                    <a:pt x="88519" y="1905"/>
                  </a:moveTo>
                  <a:lnTo>
                    <a:pt x="0" y="1905"/>
                  </a:lnTo>
                  <a:lnTo>
                    <a:pt x="0" y="89535"/>
                  </a:lnTo>
                  <a:lnTo>
                    <a:pt x="30734" y="89535"/>
                  </a:lnTo>
                  <a:lnTo>
                    <a:pt x="30734" y="28194"/>
                  </a:lnTo>
                  <a:lnTo>
                    <a:pt x="57785" y="28194"/>
                  </a:lnTo>
                  <a:lnTo>
                    <a:pt x="57785" y="89535"/>
                  </a:lnTo>
                  <a:lnTo>
                    <a:pt x="88519" y="89535"/>
                  </a:lnTo>
                  <a:lnTo>
                    <a:pt x="88519" y="1905"/>
                  </a:lnTo>
                  <a:close/>
                </a:path>
                <a:path w="307975" h="115570">
                  <a:moveTo>
                    <a:pt x="201168" y="45339"/>
                  </a:moveTo>
                  <a:lnTo>
                    <a:pt x="198120" y="27051"/>
                  </a:lnTo>
                  <a:lnTo>
                    <a:pt x="197993" y="26416"/>
                  </a:lnTo>
                  <a:lnTo>
                    <a:pt x="197485" y="25527"/>
                  </a:lnTo>
                  <a:lnTo>
                    <a:pt x="190373" y="13589"/>
                  </a:lnTo>
                  <a:lnTo>
                    <a:pt x="189611" y="12192"/>
                  </a:lnTo>
                  <a:lnTo>
                    <a:pt x="177165" y="3175"/>
                  </a:lnTo>
                  <a:lnTo>
                    <a:pt x="171615" y="1905"/>
                  </a:lnTo>
                  <a:lnTo>
                    <a:pt x="171069" y="1790"/>
                  </a:lnTo>
                  <a:lnTo>
                    <a:pt x="171069" y="45339"/>
                  </a:lnTo>
                  <a:lnTo>
                    <a:pt x="171069" y="45847"/>
                  </a:lnTo>
                  <a:lnTo>
                    <a:pt x="169672" y="53975"/>
                  </a:lnTo>
                  <a:lnTo>
                    <a:pt x="165735" y="60198"/>
                  </a:lnTo>
                  <a:lnTo>
                    <a:pt x="160020" y="64262"/>
                  </a:lnTo>
                  <a:lnTo>
                    <a:pt x="153162" y="65786"/>
                  </a:lnTo>
                  <a:lnTo>
                    <a:pt x="146177" y="64262"/>
                  </a:lnTo>
                  <a:lnTo>
                    <a:pt x="140462" y="60198"/>
                  </a:lnTo>
                  <a:lnTo>
                    <a:pt x="136525" y="53975"/>
                  </a:lnTo>
                  <a:lnTo>
                    <a:pt x="135128" y="45847"/>
                  </a:lnTo>
                  <a:lnTo>
                    <a:pt x="135128" y="45339"/>
                  </a:lnTo>
                  <a:lnTo>
                    <a:pt x="136525" y="37465"/>
                  </a:lnTo>
                  <a:lnTo>
                    <a:pt x="140335" y="31115"/>
                  </a:lnTo>
                  <a:lnTo>
                    <a:pt x="146050" y="27051"/>
                  </a:lnTo>
                  <a:lnTo>
                    <a:pt x="153162" y="25527"/>
                  </a:lnTo>
                  <a:lnTo>
                    <a:pt x="160020" y="27051"/>
                  </a:lnTo>
                  <a:lnTo>
                    <a:pt x="165735" y="31115"/>
                  </a:lnTo>
                  <a:lnTo>
                    <a:pt x="169672" y="37465"/>
                  </a:lnTo>
                  <a:lnTo>
                    <a:pt x="171069" y="45339"/>
                  </a:lnTo>
                  <a:lnTo>
                    <a:pt x="171069" y="1790"/>
                  </a:lnTo>
                  <a:lnTo>
                    <a:pt x="162306" y="0"/>
                  </a:lnTo>
                  <a:lnTo>
                    <a:pt x="153543" y="1016"/>
                  </a:lnTo>
                  <a:lnTo>
                    <a:pt x="146431" y="4064"/>
                  </a:lnTo>
                  <a:lnTo>
                    <a:pt x="140589" y="8382"/>
                  </a:lnTo>
                  <a:lnTo>
                    <a:pt x="135763" y="13589"/>
                  </a:lnTo>
                  <a:lnTo>
                    <a:pt x="135763" y="1905"/>
                  </a:lnTo>
                  <a:lnTo>
                    <a:pt x="105029" y="1905"/>
                  </a:lnTo>
                  <a:lnTo>
                    <a:pt x="105029" y="115443"/>
                  </a:lnTo>
                  <a:lnTo>
                    <a:pt x="135763" y="115443"/>
                  </a:lnTo>
                  <a:lnTo>
                    <a:pt x="135763" y="78867"/>
                  </a:lnTo>
                  <a:lnTo>
                    <a:pt x="140589" y="83693"/>
                  </a:lnTo>
                  <a:lnTo>
                    <a:pt x="146304" y="87630"/>
                  </a:lnTo>
                  <a:lnTo>
                    <a:pt x="153543" y="90424"/>
                  </a:lnTo>
                  <a:lnTo>
                    <a:pt x="162433" y="91567"/>
                  </a:lnTo>
                  <a:lnTo>
                    <a:pt x="177292" y="88392"/>
                  </a:lnTo>
                  <a:lnTo>
                    <a:pt x="201168" y="45847"/>
                  </a:lnTo>
                  <a:lnTo>
                    <a:pt x="201168" y="45339"/>
                  </a:lnTo>
                  <a:close/>
                </a:path>
                <a:path w="307975" h="115570">
                  <a:moveTo>
                    <a:pt x="307848" y="45466"/>
                  </a:moveTo>
                  <a:lnTo>
                    <a:pt x="278892" y="3556"/>
                  </a:lnTo>
                  <a:lnTo>
                    <a:pt x="278003" y="3429"/>
                  </a:lnTo>
                  <a:lnTo>
                    <a:pt x="278003" y="45466"/>
                  </a:lnTo>
                  <a:lnTo>
                    <a:pt x="278003" y="46101"/>
                  </a:lnTo>
                  <a:lnTo>
                    <a:pt x="276733" y="53467"/>
                  </a:lnTo>
                  <a:lnTo>
                    <a:pt x="272923" y="59817"/>
                  </a:lnTo>
                  <a:lnTo>
                    <a:pt x="267081" y="64008"/>
                  </a:lnTo>
                  <a:lnTo>
                    <a:pt x="259588" y="65532"/>
                  </a:lnTo>
                  <a:lnTo>
                    <a:pt x="252222" y="64008"/>
                  </a:lnTo>
                  <a:lnTo>
                    <a:pt x="240919" y="45466"/>
                  </a:lnTo>
                  <a:lnTo>
                    <a:pt x="242189" y="38100"/>
                  </a:lnTo>
                  <a:lnTo>
                    <a:pt x="242189" y="37846"/>
                  </a:lnTo>
                  <a:lnTo>
                    <a:pt x="245745" y="31750"/>
                  </a:lnTo>
                  <a:lnTo>
                    <a:pt x="251587" y="27432"/>
                  </a:lnTo>
                  <a:lnTo>
                    <a:pt x="251320" y="27432"/>
                  </a:lnTo>
                  <a:lnTo>
                    <a:pt x="259207" y="25908"/>
                  </a:lnTo>
                  <a:lnTo>
                    <a:pt x="266827" y="27432"/>
                  </a:lnTo>
                  <a:lnTo>
                    <a:pt x="272796" y="31750"/>
                  </a:lnTo>
                  <a:lnTo>
                    <a:pt x="276606" y="38100"/>
                  </a:lnTo>
                  <a:lnTo>
                    <a:pt x="278003" y="45466"/>
                  </a:lnTo>
                  <a:lnTo>
                    <a:pt x="278003" y="3429"/>
                  </a:lnTo>
                  <a:lnTo>
                    <a:pt x="224790" y="13462"/>
                  </a:lnTo>
                  <a:lnTo>
                    <a:pt x="211074" y="46101"/>
                  </a:lnTo>
                  <a:lnTo>
                    <a:pt x="214630" y="63627"/>
                  </a:lnTo>
                  <a:lnTo>
                    <a:pt x="259207" y="91694"/>
                  </a:lnTo>
                  <a:lnTo>
                    <a:pt x="278384" y="88138"/>
                  </a:lnTo>
                  <a:lnTo>
                    <a:pt x="294005" y="78105"/>
                  </a:lnTo>
                  <a:lnTo>
                    <a:pt x="302768" y="65532"/>
                  </a:lnTo>
                  <a:lnTo>
                    <a:pt x="304165" y="63627"/>
                  </a:lnTo>
                  <a:lnTo>
                    <a:pt x="307721" y="46101"/>
                  </a:lnTo>
                  <a:lnTo>
                    <a:pt x="307848" y="4546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31406" y="420306"/>
              <a:ext cx="2671317" cy="3342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604121" y="444753"/>
              <a:ext cx="488315" cy="91440"/>
            </a:xfrm>
            <a:custGeom>
              <a:avLst/>
              <a:gdLst/>
              <a:ahLst/>
              <a:cxnLst/>
              <a:rect l="l" t="t" r="r" b="b"/>
              <a:pathLst>
                <a:path w="488315" h="91440">
                  <a:moveTo>
                    <a:pt x="88265" y="47244"/>
                  </a:moveTo>
                  <a:lnTo>
                    <a:pt x="83032" y="37846"/>
                  </a:lnTo>
                  <a:lnTo>
                    <a:pt x="63754" y="3175"/>
                  </a:lnTo>
                  <a:lnTo>
                    <a:pt x="59563" y="2413"/>
                  </a:lnTo>
                  <a:lnTo>
                    <a:pt x="59563" y="37846"/>
                  </a:lnTo>
                  <a:lnTo>
                    <a:pt x="28956" y="37846"/>
                  </a:lnTo>
                  <a:lnTo>
                    <a:pt x="59563" y="37846"/>
                  </a:lnTo>
                  <a:lnTo>
                    <a:pt x="59563" y="2413"/>
                  </a:lnTo>
                  <a:lnTo>
                    <a:pt x="12446" y="12700"/>
                  </a:lnTo>
                  <a:lnTo>
                    <a:pt x="0" y="45212"/>
                  </a:lnTo>
                  <a:lnTo>
                    <a:pt x="0" y="45466"/>
                  </a:lnTo>
                  <a:lnTo>
                    <a:pt x="28067" y="87757"/>
                  </a:lnTo>
                  <a:lnTo>
                    <a:pt x="46990" y="91059"/>
                  </a:lnTo>
                  <a:lnTo>
                    <a:pt x="59055" y="89789"/>
                  </a:lnTo>
                  <a:lnTo>
                    <a:pt x="69342" y="86233"/>
                  </a:lnTo>
                  <a:lnTo>
                    <a:pt x="77851" y="80518"/>
                  </a:lnTo>
                  <a:lnTo>
                    <a:pt x="84836" y="73152"/>
                  </a:lnTo>
                  <a:lnTo>
                    <a:pt x="78613" y="68072"/>
                  </a:lnTo>
                  <a:lnTo>
                    <a:pt x="67818" y="59055"/>
                  </a:lnTo>
                  <a:lnTo>
                    <a:pt x="61595" y="65405"/>
                  </a:lnTo>
                  <a:lnTo>
                    <a:pt x="56007" y="68072"/>
                  </a:lnTo>
                  <a:lnTo>
                    <a:pt x="38735" y="68072"/>
                  </a:lnTo>
                  <a:lnTo>
                    <a:pt x="31877" y="63373"/>
                  </a:lnTo>
                  <a:lnTo>
                    <a:pt x="29464" y="53594"/>
                  </a:lnTo>
                  <a:lnTo>
                    <a:pt x="88138" y="53594"/>
                  </a:lnTo>
                  <a:lnTo>
                    <a:pt x="88265" y="47244"/>
                  </a:lnTo>
                  <a:close/>
                </a:path>
                <a:path w="488315" h="91440">
                  <a:moveTo>
                    <a:pt x="194564" y="88900"/>
                  </a:moveTo>
                  <a:lnTo>
                    <a:pt x="161036" y="44069"/>
                  </a:lnTo>
                  <a:lnTo>
                    <a:pt x="193929" y="1270"/>
                  </a:lnTo>
                  <a:lnTo>
                    <a:pt x="158242" y="1270"/>
                  </a:lnTo>
                  <a:lnTo>
                    <a:pt x="137033" y="32258"/>
                  </a:lnTo>
                  <a:lnTo>
                    <a:pt x="132334" y="32258"/>
                  </a:lnTo>
                  <a:lnTo>
                    <a:pt x="132334" y="1270"/>
                  </a:lnTo>
                  <a:lnTo>
                    <a:pt x="101600" y="1270"/>
                  </a:lnTo>
                  <a:lnTo>
                    <a:pt x="101600" y="88900"/>
                  </a:lnTo>
                  <a:lnTo>
                    <a:pt x="132334" y="88900"/>
                  </a:lnTo>
                  <a:lnTo>
                    <a:pt x="132334" y="57785"/>
                  </a:lnTo>
                  <a:lnTo>
                    <a:pt x="137160" y="57785"/>
                  </a:lnTo>
                  <a:lnTo>
                    <a:pt x="159131" y="88900"/>
                  </a:lnTo>
                  <a:lnTo>
                    <a:pt x="194564" y="88900"/>
                  </a:lnTo>
                  <a:close/>
                </a:path>
                <a:path w="488315" h="91440">
                  <a:moveTo>
                    <a:pt x="281559" y="1270"/>
                  </a:moveTo>
                  <a:lnTo>
                    <a:pt x="195834" y="1270"/>
                  </a:lnTo>
                  <a:lnTo>
                    <a:pt x="195834" y="27305"/>
                  </a:lnTo>
                  <a:lnTo>
                    <a:pt x="223393" y="27305"/>
                  </a:lnTo>
                  <a:lnTo>
                    <a:pt x="223393" y="88900"/>
                  </a:lnTo>
                  <a:lnTo>
                    <a:pt x="254000" y="88900"/>
                  </a:lnTo>
                  <a:lnTo>
                    <a:pt x="254000" y="27305"/>
                  </a:lnTo>
                  <a:lnTo>
                    <a:pt x="281559" y="27305"/>
                  </a:lnTo>
                  <a:lnTo>
                    <a:pt x="281559" y="1270"/>
                  </a:lnTo>
                  <a:close/>
                </a:path>
                <a:path w="488315" h="91440">
                  <a:moveTo>
                    <a:pt x="370205" y="39370"/>
                  </a:moveTo>
                  <a:lnTo>
                    <a:pt x="347345" y="2667"/>
                  </a:lnTo>
                  <a:lnTo>
                    <a:pt x="340360" y="1143"/>
                  </a:lnTo>
                  <a:lnTo>
                    <a:pt x="340360" y="53086"/>
                  </a:lnTo>
                  <a:lnTo>
                    <a:pt x="340360" y="66040"/>
                  </a:lnTo>
                  <a:lnTo>
                    <a:pt x="334010" y="71628"/>
                  </a:lnTo>
                  <a:lnTo>
                    <a:pt x="318643" y="71628"/>
                  </a:lnTo>
                  <a:lnTo>
                    <a:pt x="314071" y="68072"/>
                  </a:lnTo>
                  <a:lnTo>
                    <a:pt x="314071" y="55118"/>
                  </a:lnTo>
                  <a:lnTo>
                    <a:pt x="319151" y="50800"/>
                  </a:lnTo>
                  <a:lnTo>
                    <a:pt x="332740" y="50800"/>
                  </a:lnTo>
                  <a:lnTo>
                    <a:pt x="337058" y="51816"/>
                  </a:lnTo>
                  <a:lnTo>
                    <a:pt x="340360" y="53086"/>
                  </a:lnTo>
                  <a:lnTo>
                    <a:pt x="340360" y="1143"/>
                  </a:lnTo>
                  <a:lnTo>
                    <a:pt x="338201" y="635"/>
                  </a:lnTo>
                  <a:lnTo>
                    <a:pt x="327406" y="0"/>
                  </a:lnTo>
                  <a:lnTo>
                    <a:pt x="314223" y="635"/>
                  </a:lnTo>
                  <a:lnTo>
                    <a:pt x="316026" y="635"/>
                  </a:lnTo>
                  <a:lnTo>
                    <a:pt x="307721" y="1905"/>
                  </a:lnTo>
                  <a:lnTo>
                    <a:pt x="299466" y="4064"/>
                  </a:lnTo>
                  <a:lnTo>
                    <a:pt x="291973" y="6731"/>
                  </a:lnTo>
                  <a:lnTo>
                    <a:pt x="298196" y="28321"/>
                  </a:lnTo>
                  <a:lnTo>
                    <a:pt x="306197" y="25273"/>
                  </a:lnTo>
                  <a:lnTo>
                    <a:pt x="313309" y="23495"/>
                  </a:lnTo>
                  <a:lnTo>
                    <a:pt x="334391" y="23495"/>
                  </a:lnTo>
                  <a:lnTo>
                    <a:pt x="339979" y="28702"/>
                  </a:lnTo>
                  <a:lnTo>
                    <a:pt x="339979" y="39370"/>
                  </a:lnTo>
                  <a:lnTo>
                    <a:pt x="335026" y="37465"/>
                  </a:lnTo>
                  <a:lnTo>
                    <a:pt x="327279" y="35941"/>
                  </a:lnTo>
                  <a:lnTo>
                    <a:pt x="319024" y="35941"/>
                  </a:lnTo>
                  <a:lnTo>
                    <a:pt x="304927" y="37719"/>
                  </a:lnTo>
                  <a:lnTo>
                    <a:pt x="294132" y="42799"/>
                  </a:lnTo>
                  <a:lnTo>
                    <a:pt x="287147" y="51435"/>
                  </a:lnTo>
                  <a:lnTo>
                    <a:pt x="284607" y="63500"/>
                  </a:lnTo>
                  <a:lnTo>
                    <a:pt x="284607" y="63754"/>
                  </a:lnTo>
                  <a:lnTo>
                    <a:pt x="286893" y="75311"/>
                  </a:lnTo>
                  <a:lnTo>
                    <a:pt x="292989" y="83820"/>
                  </a:lnTo>
                  <a:lnTo>
                    <a:pt x="302387" y="89027"/>
                  </a:lnTo>
                  <a:lnTo>
                    <a:pt x="313944" y="90932"/>
                  </a:lnTo>
                  <a:lnTo>
                    <a:pt x="322072" y="90043"/>
                  </a:lnTo>
                  <a:lnTo>
                    <a:pt x="328930" y="87757"/>
                  </a:lnTo>
                  <a:lnTo>
                    <a:pt x="334772" y="84201"/>
                  </a:lnTo>
                  <a:lnTo>
                    <a:pt x="339852" y="79629"/>
                  </a:lnTo>
                  <a:lnTo>
                    <a:pt x="339852" y="89027"/>
                  </a:lnTo>
                  <a:lnTo>
                    <a:pt x="370205" y="89027"/>
                  </a:lnTo>
                  <a:lnTo>
                    <a:pt x="370205" y="79629"/>
                  </a:lnTo>
                  <a:lnTo>
                    <a:pt x="370205" y="71628"/>
                  </a:lnTo>
                  <a:lnTo>
                    <a:pt x="370205" y="39370"/>
                  </a:lnTo>
                  <a:close/>
                </a:path>
                <a:path w="488315" h="91440">
                  <a:moveTo>
                    <a:pt x="487934" y="1270"/>
                  </a:moveTo>
                  <a:lnTo>
                    <a:pt x="457835" y="1270"/>
                  </a:lnTo>
                  <a:lnTo>
                    <a:pt x="436880" y="33401"/>
                  </a:lnTo>
                  <a:lnTo>
                    <a:pt x="416179" y="1270"/>
                  </a:lnTo>
                  <a:lnTo>
                    <a:pt x="385826" y="1270"/>
                  </a:lnTo>
                  <a:lnTo>
                    <a:pt x="385826" y="88900"/>
                  </a:lnTo>
                  <a:lnTo>
                    <a:pt x="415036" y="88900"/>
                  </a:lnTo>
                  <a:lnTo>
                    <a:pt x="415036" y="43561"/>
                  </a:lnTo>
                  <a:lnTo>
                    <a:pt x="436626" y="75946"/>
                  </a:lnTo>
                  <a:lnTo>
                    <a:pt x="437007" y="75946"/>
                  </a:lnTo>
                  <a:lnTo>
                    <a:pt x="458724" y="43053"/>
                  </a:lnTo>
                  <a:lnTo>
                    <a:pt x="458724" y="88900"/>
                  </a:lnTo>
                  <a:lnTo>
                    <a:pt x="487934" y="88900"/>
                  </a:lnTo>
                  <a:lnTo>
                    <a:pt x="487934" y="127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19234" y="640841"/>
              <a:ext cx="243205" cy="892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23527" y="614692"/>
              <a:ext cx="87317" cy="11339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72370" y="638493"/>
              <a:ext cx="436918" cy="11550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064369" y="640450"/>
              <a:ext cx="212547" cy="8764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680963" y="412622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4" h="380365">
                  <a:moveTo>
                    <a:pt x="190119" y="0"/>
                  </a:moveTo>
                  <a:lnTo>
                    <a:pt x="139700" y="6858"/>
                  </a:lnTo>
                  <a:lnTo>
                    <a:pt x="94361" y="26162"/>
                  </a:lnTo>
                  <a:lnTo>
                    <a:pt x="55880" y="55880"/>
                  </a:lnTo>
                  <a:lnTo>
                    <a:pt x="26035" y="94361"/>
                  </a:lnTo>
                  <a:lnTo>
                    <a:pt x="6858" y="139700"/>
                  </a:lnTo>
                  <a:lnTo>
                    <a:pt x="0" y="190119"/>
                  </a:lnTo>
                  <a:lnTo>
                    <a:pt x="6858" y="240538"/>
                  </a:lnTo>
                  <a:lnTo>
                    <a:pt x="26035" y="285877"/>
                  </a:lnTo>
                  <a:lnTo>
                    <a:pt x="55880" y="324358"/>
                  </a:lnTo>
                  <a:lnTo>
                    <a:pt x="94361" y="354203"/>
                  </a:lnTo>
                  <a:lnTo>
                    <a:pt x="139700" y="373380"/>
                  </a:lnTo>
                  <a:lnTo>
                    <a:pt x="190119" y="380238"/>
                  </a:lnTo>
                  <a:lnTo>
                    <a:pt x="240537" y="373380"/>
                  </a:lnTo>
                  <a:lnTo>
                    <a:pt x="285876" y="354203"/>
                  </a:lnTo>
                  <a:lnTo>
                    <a:pt x="324358" y="324358"/>
                  </a:lnTo>
                  <a:lnTo>
                    <a:pt x="354202" y="285877"/>
                  </a:lnTo>
                  <a:lnTo>
                    <a:pt x="373380" y="240538"/>
                  </a:lnTo>
                  <a:lnTo>
                    <a:pt x="380238" y="190119"/>
                  </a:lnTo>
                  <a:lnTo>
                    <a:pt x="373380" y="139700"/>
                  </a:lnTo>
                  <a:lnTo>
                    <a:pt x="354202" y="94361"/>
                  </a:lnTo>
                  <a:lnTo>
                    <a:pt x="324358" y="55880"/>
                  </a:lnTo>
                  <a:lnTo>
                    <a:pt x="285876" y="26162"/>
                  </a:lnTo>
                  <a:lnTo>
                    <a:pt x="240537" y="6858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37047" y="552373"/>
              <a:ext cx="68580" cy="100965"/>
            </a:xfrm>
            <a:custGeom>
              <a:avLst/>
              <a:gdLst/>
              <a:ahLst/>
              <a:cxnLst/>
              <a:rect l="l" t="t" r="r" b="b"/>
              <a:pathLst>
                <a:path w="68579" h="100965">
                  <a:moveTo>
                    <a:pt x="26060" y="0"/>
                  </a:moveTo>
                  <a:lnTo>
                    <a:pt x="0" y="0"/>
                  </a:lnTo>
                  <a:lnTo>
                    <a:pt x="0" y="100787"/>
                  </a:lnTo>
                  <a:lnTo>
                    <a:pt x="26060" y="100787"/>
                  </a:lnTo>
                  <a:lnTo>
                    <a:pt x="26060" y="0"/>
                  </a:lnTo>
                  <a:close/>
                </a:path>
                <a:path w="68579" h="100965">
                  <a:moveTo>
                    <a:pt x="67983" y="0"/>
                  </a:moveTo>
                  <a:lnTo>
                    <a:pt x="41910" y="0"/>
                  </a:lnTo>
                  <a:lnTo>
                    <a:pt x="41910" y="100787"/>
                  </a:lnTo>
                  <a:lnTo>
                    <a:pt x="67983" y="100787"/>
                  </a:lnTo>
                  <a:lnTo>
                    <a:pt x="67983" y="0"/>
                  </a:lnTo>
                  <a:close/>
                </a:path>
              </a:pathLst>
            </a:custGeom>
            <a:solidFill>
              <a:srgbClr val="002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5466" y="1789709"/>
              <a:ext cx="1154176" cy="46428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39440" y="1789772"/>
              <a:ext cx="1171689" cy="5938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58618" y="1559318"/>
              <a:ext cx="289826" cy="16089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61158" y="1262278"/>
              <a:ext cx="299415" cy="27670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7926" y="1559318"/>
              <a:ext cx="289826" cy="1608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6857" y="1241145"/>
              <a:ext cx="268020" cy="31892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68971" y="2874299"/>
              <a:ext cx="372821" cy="12556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97380" y="2899780"/>
              <a:ext cx="129743" cy="7862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47875" y="2899210"/>
              <a:ext cx="160413" cy="1006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28978" y="2900720"/>
              <a:ext cx="243065" cy="7603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93646" y="2900720"/>
              <a:ext cx="70270" cy="7603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65123" y="3120542"/>
              <a:ext cx="433768" cy="14157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451991" y="3117976"/>
              <a:ext cx="1477645" cy="144145"/>
            </a:xfrm>
            <a:custGeom>
              <a:avLst/>
              <a:gdLst/>
              <a:ahLst/>
              <a:cxnLst/>
              <a:rect l="l" t="t" r="r" b="b"/>
              <a:pathLst>
                <a:path w="1477645" h="144145">
                  <a:moveTo>
                    <a:pt x="134239" y="74041"/>
                  </a:moveTo>
                  <a:lnTo>
                    <a:pt x="104521" y="34417"/>
                  </a:lnTo>
                  <a:lnTo>
                    <a:pt x="104521" y="74041"/>
                  </a:lnTo>
                  <a:lnTo>
                    <a:pt x="104521" y="74676"/>
                  </a:lnTo>
                  <a:lnTo>
                    <a:pt x="81153" y="93599"/>
                  </a:lnTo>
                  <a:lnTo>
                    <a:pt x="81153" y="55245"/>
                  </a:lnTo>
                  <a:lnTo>
                    <a:pt x="90932" y="56769"/>
                  </a:lnTo>
                  <a:lnTo>
                    <a:pt x="98298" y="60706"/>
                  </a:lnTo>
                  <a:lnTo>
                    <a:pt x="102895" y="66548"/>
                  </a:lnTo>
                  <a:lnTo>
                    <a:pt x="104521" y="74041"/>
                  </a:lnTo>
                  <a:lnTo>
                    <a:pt x="104521" y="34417"/>
                  </a:lnTo>
                  <a:lnTo>
                    <a:pt x="104394" y="34290"/>
                  </a:lnTo>
                  <a:lnTo>
                    <a:pt x="104648" y="34290"/>
                  </a:lnTo>
                  <a:lnTo>
                    <a:pt x="82296" y="30226"/>
                  </a:lnTo>
                  <a:lnTo>
                    <a:pt x="82296" y="0"/>
                  </a:lnTo>
                  <a:lnTo>
                    <a:pt x="52959" y="0"/>
                  </a:lnTo>
                  <a:lnTo>
                    <a:pt x="52959" y="55245"/>
                  </a:lnTo>
                  <a:lnTo>
                    <a:pt x="52959" y="93599"/>
                  </a:lnTo>
                  <a:lnTo>
                    <a:pt x="29718" y="74041"/>
                  </a:lnTo>
                  <a:lnTo>
                    <a:pt x="31242" y="66548"/>
                  </a:lnTo>
                  <a:lnTo>
                    <a:pt x="35687" y="60706"/>
                  </a:lnTo>
                  <a:lnTo>
                    <a:pt x="43053" y="56769"/>
                  </a:lnTo>
                  <a:lnTo>
                    <a:pt x="52959" y="55245"/>
                  </a:lnTo>
                  <a:lnTo>
                    <a:pt x="52959" y="0"/>
                  </a:lnTo>
                  <a:lnTo>
                    <a:pt x="51816" y="0"/>
                  </a:lnTo>
                  <a:lnTo>
                    <a:pt x="51816" y="30226"/>
                  </a:lnTo>
                  <a:lnTo>
                    <a:pt x="29972" y="34290"/>
                  </a:lnTo>
                  <a:lnTo>
                    <a:pt x="13589" y="43815"/>
                  </a:lnTo>
                  <a:lnTo>
                    <a:pt x="3429" y="57531"/>
                  </a:lnTo>
                  <a:lnTo>
                    <a:pt x="0" y="74041"/>
                  </a:lnTo>
                  <a:lnTo>
                    <a:pt x="0" y="74676"/>
                  </a:lnTo>
                  <a:lnTo>
                    <a:pt x="3429" y="91313"/>
                  </a:lnTo>
                  <a:lnTo>
                    <a:pt x="3429" y="91567"/>
                  </a:lnTo>
                  <a:lnTo>
                    <a:pt x="13589" y="105283"/>
                  </a:lnTo>
                  <a:lnTo>
                    <a:pt x="29972" y="114554"/>
                  </a:lnTo>
                  <a:lnTo>
                    <a:pt x="51816" y="118618"/>
                  </a:lnTo>
                  <a:lnTo>
                    <a:pt x="51816" y="144145"/>
                  </a:lnTo>
                  <a:lnTo>
                    <a:pt x="82296" y="144145"/>
                  </a:lnTo>
                  <a:lnTo>
                    <a:pt x="82296" y="118618"/>
                  </a:lnTo>
                  <a:lnTo>
                    <a:pt x="103886" y="114554"/>
                  </a:lnTo>
                  <a:lnTo>
                    <a:pt x="104140" y="114554"/>
                  </a:lnTo>
                  <a:lnTo>
                    <a:pt x="120523" y="105029"/>
                  </a:lnTo>
                  <a:lnTo>
                    <a:pt x="129032" y="93599"/>
                  </a:lnTo>
                  <a:lnTo>
                    <a:pt x="130683" y="91313"/>
                  </a:lnTo>
                  <a:lnTo>
                    <a:pt x="134239" y="74041"/>
                  </a:lnTo>
                  <a:close/>
                </a:path>
                <a:path w="1477645" h="144145">
                  <a:moveTo>
                    <a:pt x="236855" y="30607"/>
                  </a:moveTo>
                  <a:lnTo>
                    <a:pt x="208534" y="30607"/>
                  </a:lnTo>
                  <a:lnTo>
                    <a:pt x="178054" y="73406"/>
                  </a:lnTo>
                  <a:lnTo>
                    <a:pt x="178054" y="30607"/>
                  </a:lnTo>
                  <a:lnTo>
                    <a:pt x="147447" y="30607"/>
                  </a:lnTo>
                  <a:lnTo>
                    <a:pt x="147447" y="118237"/>
                  </a:lnTo>
                  <a:lnTo>
                    <a:pt x="175133" y="118237"/>
                  </a:lnTo>
                  <a:lnTo>
                    <a:pt x="206248" y="74168"/>
                  </a:lnTo>
                  <a:lnTo>
                    <a:pt x="206248" y="118237"/>
                  </a:lnTo>
                  <a:lnTo>
                    <a:pt x="236855" y="118237"/>
                  </a:lnTo>
                  <a:lnTo>
                    <a:pt x="236855" y="30607"/>
                  </a:lnTo>
                  <a:close/>
                </a:path>
                <a:path w="1477645" h="144145">
                  <a:moveTo>
                    <a:pt x="343027" y="29845"/>
                  </a:moveTo>
                  <a:lnTo>
                    <a:pt x="312039" y="29845"/>
                  </a:lnTo>
                  <a:lnTo>
                    <a:pt x="312039" y="60325"/>
                  </a:lnTo>
                  <a:lnTo>
                    <a:pt x="284734" y="60325"/>
                  </a:lnTo>
                  <a:lnTo>
                    <a:pt x="284734" y="29845"/>
                  </a:lnTo>
                  <a:lnTo>
                    <a:pt x="253619" y="29845"/>
                  </a:lnTo>
                  <a:lnTo>
                    <a:pt x="253619" y="60325"/>
                  </a:lnTo>
                  <a:lnTo>
                    <a:pt x="253619" y="86995"/>
                  </a:lnTo>
                  <a:lnTo>
                    <a:pt x="253619" y="117475"/>
                  </a:lnTo>
                  <a:lnTo>
                    <a:pt x="284734" y="117475"/>
                  </a:lnTo>
                  <a:lnTo>
                    <a:pt x="284734" y="86995"/>
                  </a:lnTo>
                  <a:lnTo>
                    <a:pt x="312039" y="86995"/>
                  </a:lnTo>
                  <a:lnTo>
                    <a:pt x="312039" y="117475"/>
                  </a:lnTo>
                  <a:lnTo>
                    <a:pt x="343027" y="117475"/>
                  </a:lnTo>
                  <a:lnTo>
                    <a:pt x="343027" y="86995"/>
                  </a:lnTo>
                  <a:lnTo>
                    <a:pt x="343027" y="60325"/>
                  </a:lnTo>
                  <a:lnTo>
                    <a:pt x="343027" y="29845"/>
                  </a:lnTo>
                  <a:close/>
                </a:path>
                <a:path w="1477645" h="144145">
                  <a:moveTo>
                    <a:pt x="441960" y="100965"/>
                  </a:moveTo>
                  <a:lnTo>
                    <a:pt x="441845" y="67056"/>
                  </a:lnTo>
                  <a:lnTo>
                    <a:pt x="441325" y="59182"/>
                  </a:lnTo>
                  <a:lnTo>
                    <a:pt x="439674" y="51689"/>
                  </a:lnTo>
                  <a:lnTo>
                    <a:pt x="411734" y="30480"/>
                  </a:lnTo>
                  <a:lnTo>
                    <a:pt x="411734" y="82423"/>
                  </a:lnTo>
                  <a:lnTo>
                    <a:pt x="411734" y="95377"/>
                  </a:lnTo>
                  <a:lnTo>
                    <a:pt x="405384" y="100965"/>
                  </a:lnTo>
                  <a:lnTo>
                    <a:pt x="389890" y="100965"/>
                  </a:lnTo>
                  <a:lnTo>
                    <a:pt x="385191" y="97409"/>
                  </a:lnTo>
                  <a:lnTo>
                    <a:pt x="385191" y="84328"/>
                  </a:lnTo>
                  <a:lnTo>
                    <a:pt x="390271" y="80137"/>
                  </a:lnTo>
                  <a:lnTo>
                    <a:pt x="404114" y="80137"/>
                  </a:lnTo>
                  <a:lnTo>
                    <a:pt x="408559" y="81153"/>
                  </a:lnTo>
                  <a:lnTo>
                    <a:pt x="411734" y="82423"/>
                  </a:lnTo>
                  <a:lnTo>
                    <a:pt x="411734" y="30480"/>
                  </a:lnTo>
                  <a:lnTo>
                    <a:pt x="409702" y="29972"/>
                  </a:lnTo>
                  <a:lnTo>
                    <a:pt x="398653" y="29337"/>
                  </a:lnTo>
                  <a:lnTo>
                    <a:pt x="385470" y="29972"/>
                  </a:lnTo>
                  <a:lnTo>
                    <a:pt x="387261" y="29972"/>
                  </a:lnTo>
                  <a:lnTo>
                    <a:pt x="378841" y="31242"/>
                  </a:lnTo>
                  <a:lnTo>
                    <a:pt x="370459" y="33401"/>
                  </a:lnTo>
                  <a:lnTo>
                    <a:pt x="362839" y="36068"/>
                  </a:lnTo>
                  <a:lnTo>
                    <a:pt x="369189" y="57658"/>
                  </a:lnTo>
                  <a:lnTo>
                    <a:pt x="377190" y="54610"/>
                  </a:lnTo>
                  <a:lnTo>
                    <a:pt x="384429" y="52832"/>
                  </a:lnTo>
                  <a:lnTo>
                    <a:pt x="405765" y="52832"/>
                  </a:lnTo>
                  <a:lnTo>
                    <a:pt x="411480" y="58039"/>
                  </a:lnTo>
                  <a:lnTo>
                    <a:pt x="411480" y="68707"/>
                  </a:lnTo>
                  <a:lnTo>
                    <a:pt x="406400" y="66675"/>
                  </a:lnTo>
                  <a:lnTo>
                    <a:pt x="398526" y="65278"/>
                  </a:lnTo>
                  <a:lnTo>
                    <a:pt x="390144" y="65278"/>
                  </a:lnTo>
                  <a:lnTo>
                    <a:pt x="375920" y="67056"/>
                  </a:lnTo>
                  <a:lnTo>
                    <a:pt x="364998" y="72136"/>
                  </a:lnTo>
                  <a:lnTo>
                    <a:pt x="357886" y="80772"/>
                  </a:lnTo>
                  <a:lnTo>
                    <a:pt x="355473" y="92837"/>
                  </a:lnTo>
                  <a:lnTo>
                    <a:pt x="355473" y="93091"/>
                  </a:lnTo>
                  <a:lnTo>
                    <a:pt x="357759" y="104648"/>
                  </a:lnTo>
                  <a:lnTo>
                    <a:pt x="363982" y="113157"/>
                  </a:lnTo>
                  <a:lnTo>
                    <a:pt x="373380" y="118364"/>
                  </a:lnTo>
                  <a:lnTo>
                    <a:pt x="385064" y="120142"/>
                  </a:lnTo>
                  <a:lnTo>
                    <a:pt x="393319" y="119380"/>
                  </a:lnTo>
                  <a:lnTo>
                    <a:pt x="400177" y="117094"/>
                  </a:lnTo>
                  <a:lnTo>
                    <a:pt x="406146" y="113538"/>
                  </a:lnTo>
                  <a:lnTo>
                    <a:pt x="411226" y="108966"/>
                  </a:lnTo>
                  <a:lnTo>
                    <a:pt x="411226" y="118364"/>
                  </a:lnTo>
                  <a:lnTo>
                    <a:pt x="441960" y="118364"/>
                  </a:lnTo>
                  <a:lnTo>
                    <a:pt x="441960" y="108966"/>
                  </a:lnTo>
                  <a:lnTo>
                    <a:pt x="441960" y="100965"/>
                  </a:lnTo>
                  <a:close/>
                </a:path>
                <a:path w="1477645" h="144145">
                  <a:moveTo>
                    <a:pt x="547243" y="29845"/>
                  </a:moveTo>
                  <a:lnTo>
                    <a:pt x="516255" y="29845"/>
                  </a:lnTo>
                  <a:lnTo>
                    <a:pt x="516255" y="60325"/>
                  </a:lnTo>
                  <a:lnTo>
                    <a:pt x="488950" y="60325"/>
                  </a:lnTo>
                  <a:lnTo>
                    <a:pt x="488950" y="29845"/>
                  </a:lnTo>
                  <a:lnTo>
                    <a:pt x="457835" y="29845"/>
                  </a:lnTo>
                  <a:lnTo>
                    <a:pt x="457835" y="60325"/>
                  </a:lnTo>
                  <a:lnTo>
                    <a:pt x="457835" y="86995"/>
                  </a:lnTo>
                  <a:lnTo>
                    <a:pt x="457835" y="117475"/>
                  </a:lnTo>
                  <a:lnTo>
                    <a:pt x="488950" y="117475"/>
                  </a:lnTo>
                  <a:lnTo>
                    <a:pt x="488950" y="86995"/>
                  </a:lnTo>
                  <a:lnTo>
                    <a:pt x="516255" y="86995"/>
                  </a:lnTo>
                  <a:lnTo>
                    <a:pt x="516255" y="117475"/>
                  </a:lnTo>
                  <a:lnTo>
                    <a:pt x="547243" y="117475"/>
                  </a:lnTo>
                  <a:lnTo>
                    <a:pt x="547243" y="86995"/>
                  </a:lnTo>
                  <a:lnTo>
                    <a:pt x="547243" y="60325"/>
                  </a:lnTo>
                  <a:lnTo>
                    <a:pt x="547243" y="29845"/>
                  </a:lnTo>
                  <a:close/>
                </a:path>
                <a:path w="1477645" h="144145">
                  <a:moveTo>
                    <a:pt x="646049" y="100203"/>
                  </a:moveTo>
                  <a:lnTo>
                    <a:pt x="625348" y="85344"/>
                  </a:lnTo>
                  <a:lnTo>
                    <a:pt x="620522" y="91059"/>
                  </a:lnTo>
                  <a:lnTo>
                    <a:pt x="615950" y="94488"/>
                  </a:lnTo>
                  <a:lnTo>
                    <a:pt x="608330" y="94488"/>
                  </a:lnTo>
                  <a:lnTo>
                    <a:pt x="601091" y="92837"/>
                  </a:lnTo>
                  <a:lnTo>
                    <a:pt x="595503" y="88646"/>
                  </a:lnTo>
                  <a:lnTo>
                    <a:pt x="591820" y="82296"/>
                  </a:lnTo>
                  <a:lnTo>
                    <a:pt x="590550" y="74168"/>
                  </a:lnTo>
                  <a:lnTo>
                    <a:pt x="591947" y="66548"/>
                  </a:lnTo>
                  <a:lnTo>
                    <a:pt x="595503" y="60325"/>
                  </a:lnTo>
                  <a:lnTo>
                    <a:pt x="601091" y="56134"/>
                  </a:lnTo>
                  <a:lnTo>
                    <a:pt x="608076" y="54610"/>
                  </a:lnTo>
                  <a:lnTo>
                    <a:pt x="615442" y="54610"/>
                  </a:lnTo>
                  <a:lnTo>
                    <a:pt x="620268" y="58166"/>
                  </a:lnTo>
                  <a:lnTo>
                    <a:pt x="624713" y="63754"/>
                  </a:lnTo>
                  <a:lnTo>
                    <a:pt x="645668" y="48260"/>
                  </a:lnTo>
                  <a:lnTo>
                    <a:pt x="639064" y="40259"/>
                  </a:lnTo>
                  <a:lnTo>
                    <a:pt x="630682" y="34163"/>
                  </a:lnTo>
                  <a:lnTo>
                    <a:pt x="620395" y="30226"/>
                  </a:lnTo>
                  <a:lnTo>
                    <a:pt x="607822" y="28829"/>
                  </a:lnTo>
                  <a:lnTo>
                    <a:pt x="588518" y="32512"/>
                  </a:lnTo>
                  <a:lnTo>
                    <a:pt x="573659" y="42418"/>
                  </a:lnTo>
                  <a:lnTo>
                    <a:pt x="563880" y="56896"/>
                  </a:lnTo>
                  <a:lnTo>
                    <a:pt x="560451" y="74803"/>
                  </a:lnTo>
                  <a:lnTo>
                    <a:pt x="563880" y="92456"/>
                  </a:lnTo>
                  <a:lnTo>
                    <a:pt x="573532" y="106934"/>
                  </a:lnTo>
                  <a:lnTo>
                    <a:pt x="588264" y="116713"/>
                  </a:lnTo>
                  <a:lnTo>
                    <a:pt x="606806" y="120396"/>
                  </a:lnTo>
                  <a:lnTo>
                    <a:pt x="620014" y="118872"/>
                  </a:lnTo>
                  <a:lnTo>
                    <a:pt x="630682" y="114808"/>
                  </a:lnTo>
                  <a:lnTo>
                    <a:pt x="639191" y="108585"/>
                  </a:lnTo>
                  <a:lnTo>
                    <a:pt x="646049" y="100203"/>
                  </a:lnTo>
                  <a:close/>
                </a:path>
                <a:path w="1477645" h="144145">
                  <a:moveTo>
                    <a:pt x="746506" y="30607"/>
                  </a:moveTo>
                  <a:lnTo>
                    <a:pt x="718185" y="30607"/>
                  </a:lnTo>
                  <a:lnTo>
                    <a:pt x="687705" y="73406"/>
                  </a:lnTo>
                  <a:lnTo>
                    <a:pt x="687705" y="30607"/>
                  </a:lnTo>
                  <a:lnTo>
                    <a:pt x="657098" y="30607"/>
                  </a:lnTo>
                  <a:lnTo>
                    <a:pt x="657098" y="118237"/>
                  </a:lnTo>
                  <a:lnTo>
                    <a:pt x="684784" y="118237"/>
                  </a:lnTo>
                  <a:lnTo>
                    <a:pt x="715899" y="74168"/>
                  </a:lnTo>
                  <a:lnTo>
                    <a:pt x="715899" y="118237"/>
                  </a:lnTo>
                  <a:lnTo>
                    <a:pt x="746506" y="118237"/>
                  </a:lnTo>
                  <a:lnTo>
                    <a:pt x="746506" y="30607"/>
                  </a:lnTo>
                  <a:close/>
                </a:path>
                <a:path w="1477645" h="144145">
                  <a:moveTo>
                    <a:pt x="860425" y="74041"/>
                  </a:moveTo>
                  <a:lnTo>
                    <a:pt x="836168" y="31750"/>
                  </a:lnTo>
                  <a:lnTo>
                    <a:pt x="829945" y="30492"/>
                  </a:lnTo>
                  <a:lnTo>
                    <a:pt x="829945" y="74041"/>
                  </a:lnTo>
                  <a:lnTo>
                    <a:pt x="829945" y="74549"/>
                  </a:lnTo>
                  <a:lnTo>
                    <a:pt x="828548" y="82550"/>
                  </a:lnTo>
                  <a:lnTo>
                    <a:pt x="824611" y="88900"/>
                  </a:lnTo>
                  <a:lnTo>
                    <a:pt x="818769" y="92964"/>
                  </a:lnTo>
                  <a:lnTo>
                    <a:pt x="811784" y="94488"/>
                  </a:lnTo>
                  <a:lnTo>
                    <a:pt x="804799" y="92964"/>
                  </a:lnTo>
                  <a:lnTo>
                    <a:pt x="798957" y="88900"/>
                  </a:lnTo>
                  <a:lnTo>
                    <a:pt x="795147" y="82550"/>
                  </a:lnTo>
                  <a:lnTo>
                    <a:pt x="793623" y="74549"/>
                  </a:lnTo>
                  <a:lnTo>
                    <a:pt x="793623" y="74041"/>
                  </a:lnTo>
                  <a:lnTo>
                    <a:pt x="795020" y="66167"/>
                  </a:lnTo>
                  <a:lnTo>
                    <a:pt x="798957" y="59817"/>
                  </a:lnTo>
                  <a:lnTo>
                    <a:pt x="804672" y="55753"/>
                  </a:lnTo>
                  <a:lnTo>
                    <a:pt x="811784" y="54229"/>
                  </a:lnTo>
                  <a:lnTo>
                    <a:pt x="818769" y="55753"/>
                  </a:lnTo>
                  <a:lnTo>
                    <a:pt x="824611" y="59817"/>
                  </a:lnTo>
                  <a:lnTo>
                    <a:pt x="828548" y="66167"/>
                  </a:lnTo>
                  <a:lnTo>
                    <a:pt x="829945" y="74041"/>
                  </a:lnTo>
                  <a:lnTo>
                    <a:pt x="829945" y="30492"/>
                  </a:lnTo>
                  <a:lnTo>
                    <a:pt x="821182" y="28702"/>
                  </a:lnTo>
                  <a:lnTo>
                    <a:pt x="812165" y="29718"/>
                  </a:lnTo>
                  <a:lnTo>
                    <a:pt x="805053" y="32766"/>
                  </a:lnTo>
                  <a:lnTo>
                    <a:pt x="799211" y="37084"/>
                  </a:lnTo>
                  <a:lnTo>
                    <a:pt x="794258" y="42291"/>
                  </a:lnTo>
                  <a:lnTo>
                    <a:pt x="794258" y="30607"/>
                  </a:lnTo>
                  <a:lnTo>
                    <a:pt x="763143" y="30607"/>
                  </a:lnTo>
                  <a:lnTo>
                    <a:pt x="763143" y="144145"/>
                  </a:lnTo>
                  <a:lnTo>
                    <a:pt x="794258" y="144145"/>
                  </a:lnTo>
                  <a:lnTo>
                    <a:pt x="794258" y="107569"/>
                  </a:lnTo>
                  <a:lnTo>
                    <a:pt x="799084" y="112268"/>
                  </a:lnTo>
                  <a:lnTo>
                    <a:pt x="804926" y="116332"/>
                  </a:lnTo>
                  <a:lnTo>
                    <a:pt x="812292" y="119126"/>
                  </a:lnTo>
                  <a:lnTo>
                    <a:pt x="821309" y="120142"/>
                  </a:lnTo>
                  <a:lnTo>
                    <a:pt x="836295" y="117094"/>
                  </a:lnTo>
                  <a:lnTo>
                    <a:pt x="841692" y="107569"/>
                  </a:lnTo>
                  <a:lnTo>
                    <a:pt x="849109" y="94488"/>
                  </a:lnTo>
                  <a:lnTo>
                    <a:pt x="860425" y="74549"/>
                  </a:lnTo>
                  <a:lnTo>
                    <a:pt x="860425" y="74041"/>
                  </a:lnTo>
                  <a:close/>
                </a:path>
                <a:path w="1477645" h="144145">
                  <a:moveTo>
                    <a:pt x="968248" y="74168"/>
                  </a:moveTo>
                  <a:lnTo>
                    <a:pt x="964565" y="56769"/>
                  </a:lnTo>
                  <a:lnTo>
                    <a:pt x="964565" y="56515"/>
                  </a:lnTo>
                  <a:lnTo>
                    <a:pt x="963168" y="54610"/>
                  </a:lnTo>
                  <a:lnTo>
                    <a:pt x="954532" y="42164"/>
                  </a:lnTo>
                  <a:lnTo>
                    <a:pt x="939038" y="32258"/>
                  </a:lnTo>
                  <a:lnTo>
                    <a:pt x="938022" y="32258"/>
                  </a:lnTo>
                  <a:lnTo>
                    <a:pt x="938022" y="74168"/>
                  </a:lnTo>
                  <a:lnTo>
                    <a:pt x="938022" y="74803"/>
                  </a:lnTo>
                  <a:lnTo>
                    <a:pt x="936752" y="82042"/>
                  </a:lnTo>
                  <a:lnTo>
                    <a:pt x="936752" y="82296"/>
                  </a:lnTo>
                  <a:lnTo>
                    <a:pt x="932942" y="88519"/>
                  </a:lnTo>
                  <a:lnTo>
                    <a:pt x="927100" y="92710"/>
                  </a:lnTo>
                  <a:lnTo>
                    <a:pt x="919353" y="94234"/>
                  </a:lnTo>
                  <a:lnTo>
                    <a:pt x="911987" y="92710"/>
                  </a:lnTo>
                  <a:lnTo>
                    <a:pt x="900557" y="74168"/>
                  </a:lnTo>
                  <a:lnTo>
                    <a:pt x="901827" y="66802"/>
                  </a:lnTo>
                  <a:lnTo>
                    <a:pt x="901827" y="66548"/>
                  </a:lnTo>
                  <a:lnTo>
                    <a:pt x="905510" y="60452"/>
                  </a:lnTo>
                  <a:lnTo>
                    <a:pt x="911352" y="56134"/>
                  </a:lnTo>
                  <a:lnTo>
                    <a:pt x="911098" y="56134"/>
                  </a:lnTo>
                  <a:lnTo>
                    <a:pt x="919099" y="54610"/>
                  </a:lnTo>
                  <a:lnTo>
                    <a:pt x="926719" y="56134"/>
                  </a:lnTo>
                  <a:lnTo>
                    <a:pt x="932688" y="60452"/>
                  </a:lnTo>
                  <a:lnTo>
                    <a:pt x="936625" y="66802"/>
                  </a:lnTo>
                  <a:lnTo>
                    <a:pt x="938022" y="74168"/>
                  </a:lnTo>
                  <a:lnTo>
                    <a:pt x="938022" y="32258"/>
                  </a:lnTo>
                  <a:lnTo>
                    <a:pt x="899795" y="32258"/>
                  </a:lnTo>
                  <a:lnTo>
                    <a:pt x="870458" y="74168"/>
                  </a:lnTo>
                  <a:lnTo>
                    <a:pt x="870458" y="74803"/>
                  </a:lnTo>
                  <a:lnTo>
                    <a:pt x="874014" y="92202"/>
                  </a:lnTo>
                  <a:lnTo>
                    <a:pt x="874102" y="92710"/>
                  </a:lnTo>
                  <a:lnTo>
                    <a:pt x="884047" y="106807"/>
                  </a:lnTo>
                  <a:lnTo>
                    <a:pt x="884174" y="107061"/>
                  </a:lnTo>
                  <a:lnTo>
                    <a:pt x="899541" y="116713"/>
                  </a:lnTo>
                  <a:lnTo>
                    <a:pt x="919099" y="120396"/>
                  </a:lnTo>
                  <a:lnTo>
                    <a:pt x="938403" y="116713"/>
                  </a:lnTo>
                  <a:lnTo>
                    <a:pt x="938657" y="116713"/>
                  </a:lnTo>
                  <a:lnTo>
                    <a:pt x="954278" y="106807"/>
                  </a:lnTo>
                  <a:lnTo>
                    <a:pt x="963041" y="94234"/>
                  </a:lnTo>
                  <a:lnTo>
                    <a:pt x="964565" y="92202"/>
                  </a:lnTo>
                  <a:lnTo>
                    <a:pt x="968121" y="74803"/>
                  </a:lnTo>
                  <a:lnTo>
                    <a:pt x="968248" y="74168"/>
                  </a:lnTo>
                  <a:close/>
                </a:path>
                <a:path w="1477645" h="144145">
                  <a:moveTo>
                    <a:pt x="1069086" y="93726"/>
                  </a:moveTo>
                  <a:lnTo>
                    <a:pt x="1067689" y="85979"/>
                  </a:lnTo>
                  <a:lnTo>
                    <a:pt x="1065403" y="82423"/>
                  </a:lnTo>
                  <a:lnTo>
                    <a:pt x="1064006" y="80137"/>
                  </a:lnTo>
                  <a:lnTo>
                    <a:pt x="1058037" y="75946"/>
                  </a:lnTo>
                  <a:lnTo>
                    <a:pt x="1050417" y="73025"/>
                  </a:lnTo>
                  <a:lnTo>
                    <a:pt x="1059688" y="69850"/>
                  </a:lnTo>
                  <a:lnTo>
                    <a:pt x="1064514" y="65532"/>
                  </a:lnTo>
                  <a:lnTo>
                    <a:pt x="1066165" y="64135"/>
                  </a:lnTo>
                  <a:lnTo>
                    <a:pt x="1066165" y="52959"/>
                  </a:lnTo>
                  <a:lnTo>
                    <a:pt x="1065530" y="50419"/>
                  </a:lnTo>
                  <a:lnTo>
                    <a:pt x="1065530" y="50165"/>
                  </a:lnTo>
                  <a:lnTo>
                    <a:pt x="1064006" y="43688"/>
                  </a:lnTo>
                  <a:lnTo>
                    <a:pt x="1057910" y="36576"/>
                  </a:lnTo>
                  <a:lnTo>
                    <a:pt x="1048004" y="32131"/>
                  </a:lnTo>
                  <a:lnTo>
                    <a:pt x="1038606" y="31115"/>
                  </a:lnTo>
                  <a:lnTo>
                    <a:pt x="1038606" y="85471"/>
                  </a:lnTo>
                  <a:lnTo>
                    <a:pt x="1038606" y="95758"/>
                  </a:lnTo>
                  <a:lnTo>
                    <a:pt x="1035177" y="98298"/>
                  </a:lnTo>
                  <a:lnTo>
                    <a:pt x="1011555" y="98298"/>
                  </a:lnTo>
                  <a:lnTo>
                    <a:pt x="1011555" y="82423"/>
                  </a:lnTo>
                  <a:lnTo>
                    <a:pt x="1035304" y="82423"/>
                  </a:lnTo>
                  <a:lnTo>
                    <a:pt x="1038606" y="85471"/>
                  </a:lnTo>
                  <a:lnTo>
                    <a:pt x="1038606" y="31115"/>
                  </a:lnTo>
                  <a:lnTo>
                    <a:pt x="1035939" y="30734"/>
                  </a:lnTo>
                  <a:lnTo>
                    <a:pt x="1035939" y="53467"/>
                  </a:lnTo>
                  <a:lnTo>
                    <a:pt x="1035939" y="62738"/>
                  </a:lnTo>
                  <a:lnTo>
                    <a:pt x="1032891" y="65532"/>
                  </a:lnTo>
                  <a:lnTo>
                    <a:pt x="1011555" y="65532"/>
                  </a:lnTo>
                  <a:lnTo>
                    <a:pt x="1011555" y="50419"/>
                  </a:lnTo>
                  <a:lnTo>
                    <a:pt x="1025779" y="50419"/>
                  </a:lnTo>
                  <a:lnTo>
                    <a:pt x="1032891" y="50165"/>
                  </a:lnTo>
                  <a:lnTo>
                    <a:pt x="1035939" y="53467"/>
                  </a:lnTo>
                  <a:lnTo>
                    <a:pt x="1035939" y="30734"/>
                  </a:lnTo>
                  <a:lnTo>
                    <a:pt x="981329" y="30734"/>
                  </a:lnTo>
                  <a:lnTo>
                    <a:pt x="981329" y="118237"/>
                  </a:lnTo>
                  <a:lnTo>
                    <a:pt x="1033907" y="118237"/>
                  </a:lnTo>
                  <a:lnTo>
                    <a:pt x="1048766" y="116713"/>
                  </a:lnTo>
                  <a:lnTo>
                    <a:pt x="1059815" y="111887"/>
                  </a:lnTo>
                  <a:lnTo>
                    <a:pt x="1066673" y="104267"/>
                  </a:lnTo>
                  <a:lnTo>
                    <a:pt x="1068070" y="98298"/>
                  </a:lnTo>
                  <a:lnTo>
                    <a:pt x="1069086" y="93980"/>
                  </a:lnTo>
                  <a:lnTo>
                    <a:pt x="1069086" y="93726"/>
                  </a:lnTo>
                  <a:close/>
                </a:path>
                <a:path w="1477645" h="144145">
                  <a:moveTo>
                    <a:pt x="1164209" y="68707"/>
                  </a:moveTo>
                  <a:lnTo>
                    <a:pt x="1141095" y="32004"/>
                  </a:lnTo>
                  <a:lnTo>
                    <a:pt x="1134110" y="30480"/>
                  </a:lnTo>
                  <a:lnTo>
                    <a:pt x="1134110" y="82423"/>
                  </a:lnTo>
                  <a:lnTo>
                    <a:pt x="1134110" y="95377"/>
                  </a:lnTo>
                  <a:lnTo>
                    <a:pt x="1127633" y="100965"/>
                  </a:lnTo>
                  <a:lnTo>
                    <a:pt x="1112139" y="100965"/>
                  </a:lnTo>
                  <a:lnTo>
                    <a:pt x="1107567" y="97409"/>
                  </a:lnTo>
                  <a:lnTo>
                    <a:pt x="1107567" y="84328"/>
                  </a:lnTo>
                  <a:lnTo>
                    <a:pt x="1112647" y="80137"/>
                  </a:lnTo>
                  <a:lnTo>
                    <a:pt x="1126363" y="80137"/>
                  </a:lnTo>
                  <a:lnTo>
                    <a:pt x="1130808" y="81153"/>
                  </a:lnTo>
                  <a:lnTo>
                    <a:pt x="1134110" y="82423"/>
                  </a:lnTo>
                  <a:lnTo>
                    <a:pt x="1134110" y="30480"/>
                  </a:lnTo>
                  <a:lnTo>
                    <a:pt x="1131951" y="29972"/>
                  </a:lnTo>
                  <a:lnTo>
                    <a:pt x="1121029" y="29337"/>
                  </a:lnTo>
                  <a:lnTo>
                    <a:pt x="1107694" y="29972"/>
                  </a:lnTo>
                  <a:lnTo>
                    <a:pt x="1109510" y="29972"/>
                  </a:lnTo>
                  <a:lnTo>
                    <a:pt x="1101090" y="31242"/>
                  </a:lnTo>
                  <a:lnTo>
                    <a:pt x="1092835" y="33401"/>
                  </a:lnTo>
                  <a:lnTo>
                    <a:pt x="1085088" y="36068"/>
                  </a:lnTo>
                  <a:lnTo>
                    <a:pt x="1091438" y="57658"/>
                  </a:lnTo>
                  <a:lnTo>
                    <a:pt x="1099566" y="54610"/>
                  </a:lnTo>
                  <a:lnTo>
                    <a:pt x="1106678" y="52832"/>
                  </a:lnTo>
                  <a:lnTo>
                    <a:pt x="1128014" y="52832"/>
                  </a:lnTo>
                  <a:lnTo>
                    <a:pt x="1133729" y="58039"/>
                  </a:lnTo>
                  <a:lnTo>
                    <a:pt x="1133729" y="68707"/>
                  </a:lnTo>
                  <a:lnTo>
                    <a:pt x="1128649" y="66675"/>
                  </a:lnTo>
                  <a:lnTo>
                    <a:pt x="1120775" y="65278"/>
                  </a:lnTo>
                  <a:lnTo>
                    <a:pt x="1112520" y="65278"/>
                  </a:lnTo>
                  <a:lnTo>
                    <a:pt x="1098296" y="67056"/>
                  </a:lnTo>
                  <a:lnTo>
                    <a:pt x="1087247" y="72136"/>
                  </a:lnTo>
                  <a:lnTo>
                    <a:pt x="1080262" y="80772"/>
                  </a:lnTo>
                  <a:lnTo>
                    <a:pt x="1077722" y="92837"/>
                  </a:lnTo>
                  <a:lnTo>
                    <a:pt x="1077722" y="93091"/>
                  </a:lnTo>
                  <a:lnTo>
                    <a:pt x="1080008" y="104648"/>
                  </a:lnTo>
                  <a:lnTo>
                    <a:pt x="1086231" y="113157"/>
                  </a:lnTo>
                  <a:lnTo>
                    <a:pt x="1095629" y="118364"/>
                  </a:lnTo>
                  <a:lnTo>
                    <a:pt x="1107440" y="120142"/>
                  </a:lnTo>
                  <a:lnTo>
                    <a:pt x="1115568" y="119380"/>
                  </a:lnTo>
                  <a:lnTo>
                    <a:pt x="1122553" y="117094"/>
                  </a:lnTo>
                  <a:lnTo>
                    <a:pt x="1128395" y="113538"/>
                  </a:lnTo>
                  <a:lnTo>
                    <a:pt x="1133602" y="108966"/>
                  </a:lnTo>
                  <a:lnTo>
                    <a:pt x="1133602" y="118364"/>
                  </a:lnTo>
                  <a:lnTo>
                    <a:pt x="1164209" y="118364"/>
                  </a:lnTo>
                  <a:lnTo>
                    <a:pt x="1164209" y="108966"/>
                  </a:lnTo>
                  <a:lnTo>
                    <a:pt x="1164209" y="100965"/>
                  </a:lnTo>
                  <a:lnTo>
                    <a:pt x="1164209" y="68707"/>
                  </a:lnTo>
                  <a:close/>
                </a:path>
                <a:path w="1477645" h="144145">
                  <a:moveTo>
                    <a:pt x="1269492" y="29845"/>
                  </a:moveTo>
                  <a:lnTo>
                    <a:pt x="1238504" y="29845"/>
                  </a:lnTo>
                  <a:lnTo>
                    <a:pt x="1238504" y="60325"/>
                  </a:lnTo>
                  <a:lnTo>
                    <a:pt x="1211199" y="60325"/>
                  </a:lnTo>
                  <a:lnTo>
                    <a:pt x="1211199" y="29845"/>
                  </a:lnTo>
                  <a:lnTo>
                    <a:pt x="1180084" y="29845"/>
                  </a:lnTo>
                  <a:lnTo>
                    <a:pt x="1180084" y="60325"/>
                  </a:lnTo>
                  <a:lnTo>
                    <a:pt x="1180084" y="86995"/>
                  </a:lnTo>
                  <a:lnTo>
                    <a:pt x="1180084" y="117475"/>
                  </a:lnTo>
                  <a:lnTo>
                    <a:pt x="1211199" y="117475"/>
                  </a:lnTo>
                  <a:lnTo>
                    <a:pt x="1211199" y="86995"/>
                  </a:lnTo>
                  <a:lnTo>
                    <a:pt x="1238504" y="86995"/>
                  </a:lnTo>
                  <a:lnTo>
                    <a:pt x="1238504" y="117475"/>
                  </a:lnTo>
                  <a:lnTo>
                    <a:pt x="1269492" y="117475"/>
                  </a:lnTo>
                  <a:lnTo>
                    <a:pt x="1269492" y="86995"/>
                  </a:lnTo>
                  <a:lnTo>
                    <a:pt x="1269492" y="60325"/>
                  </a:lnTo>
                  <a:lnTo>
                    <a:pt x="1269492" y="29845"/>
                  </a:lnTo>
                  <a:close/>
                </a:path>
                <a:path w="1477645" h="144145">
                  <a:moveTo>
                    <a:pt x="1375537" y="30607"/>
                  </a:moveTo>
                  <a:lnTo>
                    <a:pt x="1347216" y="30607"/>
                  </a:lnTo>
                  <a:lnTo>
                    <a:pt x="1316863" y="73406"/>
                  </a:lnTo>
                  <a:lnTo>
                    <a:pt x="1316863" y="30607"/>
                  </a:lnTo>
                  <a:lnTo>
                    <a:pt x="1286256" y="30607"/>
                  </a:lnTo>
                  <a:lnTo>
                    <a:pt x="1286256" y="118237"/>
                  </a:lnTo>
                  <a:lnTo>
                    <a:pt x="1313815" y="118237"/>
                  </a:lnTo>
                  <a:lnTo>
                    <a:pt x="1344930" y="74168"/>
                  </a:lnTo>
                  <a:lnTo>
                    <a:pt x="1344930" y="118237"/>
                  </a:lnTo>
                  <a:lnTo>
                    <a:pt x="1375537" y="118237"/>
                  </a:lnTo>
                  <a:lnTo>
                    <a:pt x="1375537" y="30607"/>
                  </a:lnTo>
                  <a:close/>
                </a:path>
                <a:path w="1477645" h="144145">
                  <a:moveTo>
                    <a:pt x="1477137" y="30607"/>
                  </a:moveTo>
                  <a:lnTo>
                    <a:pt x="1446657" y="30607"/>
                  </a:lnTo>
                  <a:lnTo>
                    <a:pt x="1446657" y="52324"/>
                  </a:lnTo>
                  <a:lnTo>
                    <a:pt x="1446657" y="71374"/>
                  </a:lnTo>
                  <a:lnTo>
                    <a:pt x="1431798" y="71374"/>
                  </a:lnTo>
                  <a:lnTo>
                    <a:pt x="1424432" y="71628"/>
                  </a:lnTo>
                  <a:lnTo>
                    <a:pt x="1420241" y="67564"/>
                  </a:lnTo>
                  <a:lnTo>
                    <a:pt x="1420241" y="56007"/>
                  </a:lnTo>
                  <a:lnTo>
                    <a:pt x="1424686" y="52324"/>
                  </a:lnTo>
                  <a:lnTo>
                    <a:pt x="1446657" y="52324"/>
                  </a:lnTo>
                  <a:lnTo>
                    <a:pt x="1446657" y="30607"/>
                  </a:lnTo>
                  <a:lnTo>
                    <a:pt x="1429512" y="30607"/>
                  </a:lnTo>
                  <a:lnTo>
                    <a:pt x="1413256" y="32512"/>
                  </a:lnTo>
                  <a:lnTo>
                    <a:pt x="1400937" y="38354"/>
                  </a:lnTo>
                  <a:lnTo>
                    <a:pt x="1393063" y="48006"/>
                  </a:lnTo>
                  <a:lnTo>
                    <a:pt x="1390396" y="61214"/>
                  </a:lnTo>
                  <a:lnTo>
                    <a:pt x="1391539" y="70104"/>
                  </a:lnTo>
                  <a:lnTo>
                    <a:pt x="1395095" y="77343"/>
                  </a:lnTo>
                  <a:lnTo>
                    <a:pt x="1400810" y="83312"/>
                  </a:lnTo>
                  <a:lnTo>
                    <a:pt x="1408557" y="87757"/>
                  </a:lnTo>
                  <a:lnTo>
                    <a:pt x="1386840" y="118237"/>
                  </a:lnTo>
                  <a:lnTo>
                    <a:pt x="1420622" y="118237"/>
                  </a:lnTo>
                  <a:lnTo>
                    <a:pt x="1438529" y="92202"/>
                  </a:lnTo>
                  <a:lnTo>
                    <a:pt x="1446530" y="92202"/>
                  </a:lnTo>
                  <a:lnTo>
                    <a:pt x="1446530" y="118237"/>
                  </a:lnTo>
                  <a:lnTo>
                    <a:pt x="1477137" y="118237"/>
                  </a:lnTo>
                  <a:lnTo>
                    <a:pt x="1477137" y="92202"/>
                  </a:lnTo>
                  <a:lnTo>
                    <a:pt x="1477137" y="71628"/>
                  </a:lnTo>
                  <a:lnTo>
                    <a:pt x="1477137" y="30607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95930" y="3122834"/>
              <a:ext cx="192405" cy="11566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251962" y="3146805"/>
              <a:ext cx="711200" cy="111760"/>
            </a:xfrm>
            <a:custGeom>
              <a:avLst/>
              <a:gdLst/>
              <a:ahLst/>
              <a:cxnLst/>
              <a:rect l="l" t="t" r="r" b="b"/>
              <a:pathLst>
                <a:path w="711200" h="111760">
                  <a:moveTo>
                    <a:pt x="103251" y="1778"/>
                  </a:moveTo>
                  <a:lnTo>
                    <a:pt x="72771" y="1778"/>
                  </a:lnTo>
                  <a:lnTo>
                    <a:pt x="51689" y="33909"/>
                  </a:lnTo>
                  <a:lnTo>
                    <a:pt x="30734" y="1778"/>
                  </a:lnTo>
                  <a:lnTo>
                    <a:pt x="0" y="1778"/>
                  </a:lnTo>
                  <a:lnTo>
                    <a:pt x="0" y="89408"/>
                  </a:lnTo>
                  <a:lnTo>
                    <a:pt x="29591" y="89408"/>
                  </a:lnTo>
                  <a:lnTo>
                    <a:pt x="29591" y="44069"/>
                  </a:lnTo>
                  <a:lnTo>
                    <a:pt x="51308" y="76454"/>
                  </a:lnTo>
                  <a:lnTo>
                    <a:pt x="51816" y="76454"/>
                  </a:lnTo>
                  <a:lnTo>
                    <a:pt x="73787" y="43561"/>
                  </a:lnTo>
                  <a:lnTo>
                    <a:pt x="73787" y="89408"/>
                  </a:lnTo>
                  <a:lnTo>
                    <a:pt x="103251" y="89408"/>
                  </a:lnTo>
                  <a:lnTo>
                    <a:pt x="103251" y="1778"/>
                  </a:lnTo>
                  <a:close/>
                </a:path>
                <a:path w="711200" h="111760">
                  <a:moveTo>
                    <a:pt x="205740" y="47752"/>
                  </a:moveTo>
                  <a:lnTo>
                    <a:pt x="204343" y="38354"/>
                  </a:lnTo>
                  <a:lnTo>
                    <a:pt x="203073" y="29464"/>
                  </a:lnTo>
                  <a:lnTo>
                    <a:pt x="194945" y="14097"/>
                  </a:lnTo>
                  <a:lnTo>
                    <a:pt x="180975" y="3683"/>
                  </a:lnTo>
                  <a:lnTo>
                    <a:pt x="176784" y="2921"/>
                  </a:lnTo>
                  <a:lnTo>
                    <a:pt x="176784" y="38354"/>
                  </a:lnTo>
                  <a:lnTo>
                    <a:pt x="145796" y="38354"/>
                  </a:lnTo>
                  <a:lnTo>
                    <a:pt x="147574" y="28702"/>
                  </a:lnTo>
                  <a:lnTo>
                    <a:pt x="152908" y="22479"/>
                  </a:lnTo>
                  <a:lnTo>
                    <a:pt x="169672" y="22479"/>
                  </a:lnTo>
                  <a:lnTo>
                    <a:pt x="175641" y="28702"/>
                  </a:lnTo>
                  <a:lnTo>
                    <a:pt x="176784" y="38354"/>
                  </a:lnTo>
                  <a:lnTo>
                    <a:pt x="176784" y="2921"/>
                  </a:lnTo>
                  <a:lnTo>
                    <a:pt x="129032" y="13208"/>
                  </a:lnTo>
                  <a:lnTo>
                    <a:pt x="116459" y="45720"/>
                  </a:lnTo>
                  <a:lnTo>
                    <a:pt x="116459" y="45974"/>
                  </a:lnTo>
                  <a:lnTo>
                    <a:pt x="144780" y="88265"/>
                  </a:lnTo>
                  <a:lnTo>
                    <a:pt x="163957" y="91567"/>
                  </a:lnTo>
                  <a:lnTo>
                    <a:pt x="176276" y="90297"/>
                  </a:lnTo>
                  <a:lnTo>
                    <a:pt x="186563" y="86741"/>
                  </a:lnTo>
                  <a:lnTo>
                    <a:pt x="195199" y="81026"/>
                  </a:lnTo>
                  <a:lnTo>
                    <a:pt x="202311" y="73660"/>
                  </a:lnTo>
                  <a:lnTo>
                    <a:pt x="195961" y="68580"/>
                  </a:lnTo>
                  <a:lnTo>
                    <a:pt x="185166" y="59563"/>
                  </a:lnTo>
                  <a:lnTo>
                    <a:pt x="178689" y="65913"/>
                  </a:lnTo>
                  <a:lnTo>
                    <a:pt x="173101" y="68580"/>
                  </a:lnTo>
                  <a:lnTo>
                    <a:pt x="155575" y="68580"/>
                  </a:lnTo>
                  <a:lnTo>
                    <a:pt x="148717" y="63881"/>
                  </a:lnTo>
                  <a:lnTo>
                    <a:pt x="146304" y="54102"/>
                  </a:lnTo>
                  <a:lnTo>
                    <a:pt x="205613" y="54102"/>
                  </a:lnTo>
                  <a:lnTo>
                    <a:pt x="205740" y="47752"/>
                  </a:lnTo>
                  <a:close/>
                </a:path>
                <a:path w="711200" h="111760">
                  <a:moveTo>
                    <a:pt x="301371" y="71374"/>
                  </a:moveTo>
                  <a:lnTo>
                    <a:pt x="280543" y="56515"/>
                  </a:lnTo>
                  <a:lnTo>
                    <a:pt x="275844" y="62230"/>
                  </a:lnTo>
                  <a:lnTo>
                    <a:pt x="271272" y="65659"/>
                  </a:lnTo>
                  <a:lnTo>
                    <a:pt x="263525" y="65659"/>
                  </a:lnTo>
                  <a:lnTo>
                    <a:pt x="256413" y="64008"/>
                  </a:lnTo>
                  <a:lnTo>
                    <a:pt x="250825" y="59817"/>
                  </a:lnTo>
                  <a:lnTo>
                    <a:pt x="247142" y="53467"/>
                  </a:lnTo>
                  <a:lnTo>
                    <a:pt x="245872" y="45339"/>
                  </a:lnTo>
                  <a:lnTo>
                    <a:pt x="247142" y="37719"/>
                  </a:lnTo>
                  <a:lnTo>
                    <a:pt x="250825" y="31496"/>
                  </a:lnTo>
                  <a:lnTo>
                    <a:pt x="256413" y="27305"/>
                  </a:lnTo>
                  <a:lnTo>
                    <a:pt x="263398" y="25781"/>
                  </a:lnTo>
                  <a:lnTo>
                    <a:pt x="270764" y="25781"/>
                  </a:lnTo>
                  <a:lnTo>
                    <a:pt x="275463" y="29337"/>
                  </a:lnTo>
                  <a:lnTo>
                    <a:pt x="279908" y="34925"/>
                  </a:lnTo>
                  <a:lnTo>
                    <a:pt x="300863" y="19431"/>
                  </a:lnTo>
                  <a:lnTo>
                    <a:pt x="294259" y="11430"/>
                  </a:lnTo>
                  <a:lnTo>
                    <a:pt x="286004" y="5334"/>
                  </a:lnTo>
                  <a:lnTo>
                    <a:pt x="275590" y="1397"/>
                  </a:lnTo>
                  <a:lnTo>
                    <a:pt x="263017" y="0"/>
                  </a:lnTo>
                  <a:lnTo>
                    <a:pt x="243840" y="3683"/>
                  </a:lnTo>
                  <a:lnTo>
                    <a:pt x="228854" y="13589"/>
                  </a:lnTo>
                  <a:lnTo>
                    <a:pt x="219202" y="28067"/>
                  </a:lnTo>
                  <a:lnTo>
                    <a:pt x="215773" y="45974"/>
                  </a:lnTo>
                  <a:lnTo>
                    <a:pt x="219202" y="63627"/>
                  </a:lnTo>
                  <a:lnTo>
                    <a:pt x="228854" y="78105"/>
                  </a:lnTo>
                  <a:lnTo>
                    <a:pt x="243459" y="87884"/>
                  </a:lnTo>
                  <a:lnTo>
                    <a:pt x="262001" y="91567"/>
                  </a:lnTo>
                  <a:lnTo>
                    <a:pt x="275209" y="90043"/>
                  </a:lnTo>
                  <a:lnTo>
                    <a:pt x="285877" y="85979"/>
                  </a:lnTo>
                  <a:lnTo>
                    <a:pt x="294386" y="79756"/>
                  </a:lnTo>
                  <a:lnTo>
                    <a:pt x="301371" y="71374"/>
                  </a:lnTo>
                  <a:close/>
                </a:path>
                <a:path w="711200" h="111760">
                  <a:moveTo>
                    <a:pt x="397129" y="1778"/>
                  </a:moveTo>
                  <a:lnTo>
                    <a:pt x="366649" y="1778"/>
                  </a:lnTo>
                  <a:lnTo>
                    <a:pt x="366649" y="23495"/>
                  </a:lnTo>
                  <a:lnTo>
                    <a:pt x="366649" y="42545"/>
                  </a:lnTo>
                  <a:lnTo>
                    <a:pt x="351790" y="42545"/>
                  </a:lnTo>
                  <a:lnTo>
                    <a:pt x="344424" y="42799"/>
                  </a:lnTo>
                  <a:lnTo>
                    <a:pt x="340360" y="38735"/>
                  </a:lnTo>
                  <a:lnTo>
                    <a:pt x="340360" y="27178"/>
                  </a:lnTo>
                  <a:lnTo>
                    <a:pt x="344805" y="23495"/>
                  </a:lnTo>
                  <a:lnTo>
                    <a:pt x="366649" y="23495"/>
                  </a:lnTo>
                  <a:lnTo>
                    <a:pt x="366649" y="1778"/>
                  </a:lnTo>
                  <a:lnTo>
                    <a:pt x="349504" y="1778"/>
                  </a:lnTo>
                  <a:lnTo>
                    <a:pt x="333248" y="3683"/>
                  </a:lnTo>
                  <a:lnTo>
                    <a:pt x="320929" y="9525"/>
                  </a:lnTo>
                  <a:lnTo>
                    <a:pt x="313055" y="19177"/>
                  </a:lnTo>
                  <a:lnTo>
                    <a:pt x="310388" y="32385"/>
                  </a:lnTo>
                  <a:lnTo>
                    <a:pt x="311531" y="41275"/>
                  </a:lnTo>
                  <a:lnTo>
                    <a:pt x="315087" y="48514"/>
                  </a:lnTo>
                  <a:lnTo>
                    <a:pt x="320802" y="54483"/>
                  </a:lnTo>
                  <a:lnTo>
                    <a:pt x="328549" y="58928"/>
                  </a:lnTo>
                  <a:lnTo>
                    <a:pt x="306959" y="89408"/>
                  </a:lnTo>
                  <a:lnTo>
                    <a:pt x="340614" y="89408"/>
                  </a:lnTo>
                  <a:lnTo>
                    <a:pt x="358521" y="63373"/>
                  </a:lnTo>
                  <a:lnTo>
                    <a:pt x="366522" y="63373"/>
                  </a:lnTo>
                  <a:lnTo>
                    <a:pt x="366522" y="89408"/>
                  </a:lnTo>
                  <a:lnTo>
                    <a:pt x="397129" y="89408"/>
                  </a:lnTo>
                  <a:lnTo>
                    <a:pt x="397129" y="63373"/>
                  </a:lnTo>
                  <a:lnTo>
                    <a:pt x="397129" y="42799"/>
                  </a:lnTo>
                  <a:lnTo>
                    <a:pt x="397129" y="1778"/>
                  </a:lnTo>
                  <a:close/>
                </a:path>
                <a:path w="711200" h="111760">
                  <a:moveTo>
                    <a:pt x="515239" y="63246"/>
                  </a:moveTo>
                  <a:lnTo>
                    <a:pt x="503301" y="63246"/>
                  </a:lnTo>
                  <a:lnTo>
                    <a:pt x="503301" y="1016"/>
                  </a:lnTo>
                  <a:lnTo>
                    <a:pt x="472313" y="1016"/>
                  </a:lnTo>
                  <a:lnTo>
                    <a:pt x="472313" y="63246"/>
                  </a:lnTo>
                  <a:lnTo>
                    <a:pt x="445008" y="63246"/>
                  </a:lnTo>
                  <a:lnTo>
                    <a:pt x="445008" y="1016"/>
                  </a:lnTo>
                  <a:lnTo>
                    <a:pt x="413893" y="1016"/>
                  </a:lnTo>
                  <a:lnTo>
                    <a:pt x="413893" y="63246"/>
                  </a:lnTo>
                  <a:lnTo>
                    <a:pt x="413893" y="88646"/>
                  </a:lnTo>
                  <a:lnTo>
                    <a:pt x="487045" y="88646"/>
                  </a:lnTo>
                  <a:lnTo>
                    <a:pt x="487045" y="111506"/>
                  </a:lnTo>
                  <a:lnTo>
                    <a:pt x="515239" y="111506"/>
                  </a:lnTo>
                  <a:lnTo>
                    <a:pt x="515239" y="88646"/>
                  </a:lnTo>
                  <a:lnTo>
                    <a:pt x="515239" y="63246"/>
                  </a:lnTo>
                  <a:close/>
                </a:path>
                <a:path w="711200" h="111760">
                  <a:moveTo>
                    <a:pt x="609727" y="47752"/>
                  </a:moveTo>
                  <a:lnTo>
                    <a:pt x="608330" y="38354"/>
                  </a:lnTo>
                  <a:lnTo>
                    <a:pt x="607060" y="29464"/>
                  </a:lnTo>
                  <a:lnTo>
                    <a:pt x="603377" y="22479"/>
                  </a:lnTo>
                  <a:lnTo>
                    <a:pt x="598805" y="14097"/>
                  </a:lnTo>
                  <a:lnTo>
                    <a:pt x="584962" y="3683"/>
                  </a:lnTo>
                  <a:lnTo>
                    <a:pt x="580771" y="2921"/>
                  </a:lnTo>
                  <a:lnTo>
                    <a:pt x="580771" y="38354"/>
                  </a:lnTo>
                  <a:lnTo>
                    <a:pt x="549783" y="38354"/>
                  </a:lnTo>
                  <a:lnTo>
                    <a:pt x="551561" y="28702"/>
                  </a:lnTo>
                  <a:lnTo>
                    <a:pt x="556768" y="22479"/>
                  </a:lnTo>
                  <a:lnTo>
                    <a:pt x="573659" y="22479"/>
                  </a:lnTo>
                  <a:lnTo>
                    <a:pt x="579628" y="28702"/>
                  </a:lnTo>
                  <a:lnTo>
                    <a:pt x="580771" y="38354"/>
                  </a:lnTo>
                  <a:lnTo>
                    <a:pt x="580771" y="2921"/>
                  </a:lnTo>
                  <a:lnTo>
                    <a:pt x="533019" y="13208"/>
                  </a:lnTo>
                  <a:lnTo>
                    <a:pt x="520446" y="45720"/>
                  </a:lnTo>
                  <a:lnTo>
                    <a:pt x="520446" y="45974"/>
                  </a:lnTo>
                  <a:lnTo>
                    <a:pt x="548767" y="88265"/>
                  </a:lnTo>
                  <a:lnTo>
                    <a:pt x="567944" y="91567"/>
                  </a:lnTo>
                  <a:lnTo>
                    <a:pt x="580136" y="90297"/>
                  </a:lnTo>
                  <a:lnTo>
                    <a:pt x="590550" y="86741"/>
                  </a:lnTo>
                  <a:lnTo>
                    <a:pt x="599186" y="81026"/>
                  </a:lnTo>
                  <a:lnTo>
                    <a:pt x="606298" y="73660"/>
                  </a:lnTo>
                  <a:lnTo>
                    <a:pt x="599948" y="68580"/>
                  </a:lnTo>
                  <a:lnTo>
                    <a:pt x="589026" y="59563"/>
                  </a:lnTo>
                  <a:lnTo>
                    <a:pt x="582676" y="65913"/>
                  </a:lnTo>
                  <a:lnTo>
                    <a:pt x="577088" y="68580"/>
                  </a:lnTo>
                  <a:lnTo>
                    <a:pt x="559562" y="68580"/>
                  </a:lnTo>
                  <a:lnTo>
                    <a:pt x="552704" y="63881"/>
                  </a:lnTo>
                  <a:lnTo>
                    <a:pt x="550291" y="54102"/>
                  </a:lnTo>
                  <a:lnTo>
                    <a:pt x="609473" y="54102"/>
                  </a:lnTo>
                  <a:lnTo>
                    <a:pt x="609727" y="51943"/>
                  </a:lnTo>
                  <a:lnTo>
                    <a:pt x="609727" y="47752"/>
                  </a:lnTo>
                  <a:close/>
                </a:path>
                <a:path w="711200" h="111760">
                  <a:moveTo>
                    <a:pt x="710946" y="64897"/>
                  </a:moveTo>
                  <a:lnTo>
                    <a:pt x="692277" y="44196"/>
                  </a:lnTo>
                  <a:lnTo>
                    <a:pt x="701548" y="41021"/>
                  </a:lnTo>
                  <a:lnTo>
                    <a:pt x="706247" y="36703"/>
                  </a:lnTo>
                  <a:lnTo>
                    <a:pt x="707898" y="35306"/>
                  </a:lnTo>
                  <a:lnTo>
                    <a:pt x="707898" y="24130"/>
                  </a:lnTo>
                  <a:lnTo>
                    <a:pt x="707390" y="21590"/>
                  </a:lnTo>
                  <a:lnTo>
                    <a:pt x="707390" y="21336"/>
                  </a:lnTo>
                  <a:lnTo>
                    <a:pt x="705866" y="14859"/>
                  </a:lnTo>
                  <a:lnTo>
                    <a:pt x="699770" y="7747"/>
                  </a:lnTo>
                  <a:lnTo>
                    <a:pt x="689737" y="3302"/>
                  </a:lnTo>
                  <a:lnTo>
                    <a:pt x="680466" y="2286"/>
                  </a:lnTo>
                  <a:lnTo>
                    <a:pt x="680466" y="56642"/>
                  </a:lnTo>
                  <a:lnTo>
                    <a:pt x="680466" y="66929"/>
                  </a:lnTo>
                  <a:lnTo>
                    <a:pt x="677037" y="69469"/>
                  </a:lnTo>
                  <a:lnTo>
                    <a:pt x="653415" y="69469"/>
                  </a:lnTo>
                  <a:lnTo>
                    <a:pt x="653415" y="53594"/>
                  </a:lnTo>
                  <a:lnTo>
                    <a:pt x="677164" y="53594"/>
                  </a:lnTo>
                  <a:lnTo>
                    <a:pt x="680466" y="56642"/>
                  </a:lnTo>
                  <a:lnTo>
                    <a:pt x="680466" y="2286"/>
                  </a:lnTo>
                  <a:lnTo>
                    <a:pt x="677799" y="1905"/>
                  </a:lnTo>
                  <a:lnTo>
                    <a:pt x="677799" y="24638"/>
                  </a:lnTo>
                  <a:lnTo>
                    <a:pt x="677799" y="33909"/>
                  </a:lnTo>
                  <a:lnTo>
                    <a:pt x="674751" y="36703"/>
                  </a:lnTo>
                  <a:lnTo>
                    <a:pt x="653415" y="36703"/>
                  </a:lnTo>
                  <a:lnTo>
                    <a:pt x="653415" y="21590"/>
                  </a:lnTo>
                  <a:lnTo>
                    <a:pt x="667639" y="21590"/>
                  </a:lnTo>
                  <a:lnTo>
                    <a:pt x="674751" y="21336"/>
                  </a:lnTo>
                  <a:lnTo>
                    <a:pt x="677799" y="24638"/>
                  </a:lnTo>
                  <a:lnTo>
                    <a:pt x="677799" y="1905"/>
                  </a:lnTo>
                  <a:lnTo>
                    <a:pt x="623189" y="1905"/>
                  </a:lnTo>
                  <a:lnTo>
                    <a:pt x="623189" y="89408"/>
                  </a:lnTo>
                  <a:lnTo>
                    <a:pt x="675640" y="89408"/>
                  </a:lnTo>
                  <a:lnTo>
                    <a:pt x="690626" y="87884"/>
                  </a:lnTo>
                  <a:lnTo>
                    <a:pt x="701675" y="83058"/>
                  </a:lnTo>
                  <a:lnTo>
                    <a:pt x="708533" y="75438"/>
                  </a:lnTo>
                  <a:lnTo>
                    <a:pt x="709930" y="69469"/>
                  </a:lnTo>
                  <a:lnTo>
                    <a:pt x="710946" y="65151"/>
                  </a:lnTo>
                  <a:lnTo>
                    <a:pt x="710946" y="64897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7926" y="3184156"/>
              <a:ext cx="289826" cy="16089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06590" y="2826181"/>
              <a:ext cx="312686" cy="35694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197346" y="1251076"/>
              <a:ext cx="528320" cy="123825"/>
            </a:xfrm>
            <a:custGeom>
              <a:avLst/>
              <a:gdLst/>
              <a:ahLst/>
              <a:cxnLst/>
              <a:rect l="l" t="t" r="r" b="b"/>
              <a:pathLst>
                <a:path w="528320" h="123825">
                  <a:moveTo>
                    <a:pt x="77978" y="33655"/>
                  </a:moveTo>
                  <a:lnTo>
                    <a:pt x="75311" y="19939"/>
                  </a:lnTo>
                  <a:lnTo>
                    <a:pt x="72644" y="16129"/>
                  </a:lnTo>
                  <a:lnTo>
                    <a:pt x="67691" y="9271"/>
                  </a:lnTo>
                  <a:lnTo>
                    <a:pt x="59944" y="4953"/>
                  </a:lnTo>
                  <a:lnTo>
                    <a:pt x="59944" y="34417"/>
                  </a:lnTo>
                  <a:lnTo>
                    <a:pt x="58547" y="41656"/>
                  </a:lnTo>
                  <a:lnTo>
                    <a:pt x="54102" y="47371"/>
                  </a:lnTo>
                  <a:lnTo>
                    <a:pt x="47244" y="51054"/>
                  </a:lnTo>
                  <a:lnTo>
                    <a:pt x="38227" y="52451"/>
                  </a:lnTo>
                  <a:lnTo>
                    <a:pt x="17653" y="52451"/>
                  </a:lnTo>
                  <a:lnTo>
                    <a:pt x="17653" y="16129"/>
                  </a:lnTo>
                  <a:lnTo>
                    <a:pt x="38227" y="16129"/>
                  </a:lnTo>
                  <a:lnTo>
                    <a:pt x="59944" y="34417"/>
                  </a:lnTo>
                  <a:lnTo>
                    <a:pt x="59944" y="4953"/>
                  </a:lnTo>
                  <a:lnTo>
                    <a:pt x="55626" y="2413"/>
                  </a:lnTo>
                  <a:lnTo>
                    <a:pt x="39751" y="0"/>
                  </a:lnTo>
                  <a:lnTo>
                    <a:pt x="0" y="0"/>
                  </a:lnTo>
                  <a:lnTo>
                    <a:pt x="0" y="100838"/>
                  </a:lnTo>
                  <a:lnTo>
                    <a:pt x="17653" y="100838"/>
                  </a:lnTo>
                  <a:lnTo>
                    <a:pt x="17653" y="68453"/>
                  </a:lnTo>
                  <a:lnTo>
                    <a:pt x="37719" y="68453"/>
                  </a:lnTo>
                  <a:lnTo>
                    <a:pt x="74803" y="48895"/>
                  </a:lnTo>
                  <a:lnTo>
                    <a:pt x="77851" y="34417"/>
                  </a:lnTo>
                  <a:lnTo>
                    <a:pt x="77978" y="33655"/>
                  </a:lnTo>
                  <a:close/>
                </a:path>
                <a:path w="528320" h="123825">
                  <a:moveTo>
                    <a:pt x="156337" y="45847"/>
                  </a:moveTo>
                  <a:lnTo>
                    <a:pt x="154051" y="38862"/>
                  </a:lnTo>
                  <a:lnTo>
                    <a:pt x="153797" y="37846"/>
                  </a:lnTo>
                  <a:lnTo>
                    <a:pt x="148082" y="32258"/>
                  </a:lnTo>
                  <a:lnTo>
                    <a:pt x="143510" y="28575"/>
                  </a:lnTo>
                  <a:lnTo>
                    <a:pt x="139827" y="26924"/>
                  </a:lnTo>
                  <a:lnTo>
                    <a:pt x="139827" y="68326"/>
                  </a:lnTo>
                  <a:lnTo>
                    <a:pt x="139827" y="73406"/>
                  </a:lnTo>
                  <a:lnTo>
                    <a:pt x="138176" y="80137"/>
                  </a:lnTo>
                  <a:lnTo>
                    <a:pt x="133985" y="85217"/>
                  </a:lnTo>
                  <a:lnTo>
                    <a:pt x="127508" y="88519"/>
                  </a:lnTo>
                  <a:lnTo>
                    <a:pt x="119507" y="89789"/>
                  </a:lnTo>
                  <a:lnTo>
                    <a:pt x="110998" y="89789"/>
                  </a:lnTo>
                  <a:lnTo>
                    <a:pt x="104648" y="85598"/>
                  </a:lnTo>
                  <a:lnTo>
                    <a:pt x="104648" y="69850"/>
                  </a:lnTo>
                  <a:lnTo>
                    <a:pt x="111125" y="65278"/>
                  </a:lnTo>
                  <a:lnTo>
                    <a:pt x="129413" y="65278"/>
                  </a:lnTo>
                  <a:lnTo>
                    <a:pt x="135255" y="66548"/>
                  </a:lnTo>
                  <a:lnTo>
                    <a:pt x="139827" y="68326"/>
                  </a:lnTo>
                  <a:lnTo>
                    <a:pt x="139827" y="26924"/>
                  </a:lnTo>
                  <a:lnTo>
                    <a:pt x="137795" y="25908"/>
                  </a:lnTo>
                  <a:lnTo>
                    <a:pt x="130937" y="24257"/>
                  </a:lnTo>
                  <a:lnTo>
                    <a:pt x="122936" y="23749"/>
                  </a:lnTo>
                  <a:lnTo>
                    <a:pt x="113144" y="24257"/>
                  </a:lnTo>
                  <a:lnTo>
                    <a:pt x="114033" y="24257"/>
                  </a:lnTo>
                  <a:lnTo>
                    <a:pt x="107188" y="25527"/>
                  </a:lnTo>
                  <a:lnTo>
                    <a:pt x="100457" y="27432"/>
                  </a:lnTo>
                  <a:lnTo>
                    <a:pt x="94107" y="29972"/>
                  </a:lnTo>
                  <a:lnTo>
                    <a:pt x="98933" y="43688"/>
                  </a:lnTo>
                  <a:lnTo>
                    <a:pt x="105791" y="40767"/>
                  </a:lnTo>
                  <a:lnTo>
                    <a:pt x="112014" y="38862"/>
                  </a:lnTo>
                  <a:lnTo>
                    <a:pt x="132842" y="38862"/>
                  </a:lnTo>
                  <a:lnTo>
                    <a:pt x="139446" y="44577"/>
                  </a:lnTo>
                  <a:lnTo>
                    <a:pt x="139446" y="57277"/>
                  </a:lnTo>
                  <a:lnTo>
                    <a:pt x="134010" y="55626"/>
                  </a:lnTo>
                  <a:lnTo>
                    <a:pt x="127635" y="54102"/>
                  </a:lnTo>
                  <a:lnTo>
                    <a:pt x="118999" y="54102"/>
                  </a:lnTo>
                  <a:lnTo>
                    <a:pt x="106299" y="55626"/>
                  </a:lnTo>
                  <a:lnTo>
                    <a:pt x="96266" y="60198"/>
                  </a:lnTo>
                  <a:lnTo>
                    <a:pt x="89789" y="67818"/>
                  </a:lnTo>
                  <a:lnTo>
                    <a:pt x="87503" y="78613"/>
                  </a:lnTo>
                  <a:lnTo>
                    <a:pt x="87503" y="78994"/>
                  </a:lnTo>
                  <a:lnTo>
                    <a:pt x="89662" y="88519"/>
                  </a:lnTo>
                  <a:lnTo>
                    <a:pt x="89789" y="89154"/>
                  </a:lnTo>
                  <a:lnTo>
                    <a:pt x="95758" y="96393"/>
                  </a:lnTo>
                  <a:lnTo>
                    <a:pt x="104394" y="100965"/>
                  </a:lnTo>
                  <a:lnTo>
                    <a:pt x="114554" y="102362"/>
                  </a:lnTo>
                  <a:lnTo>
                    <a:pt x="122682" y="101600"/>
                  </a:lnTo>
                  <a:lnTo>
                    <a:pt x="129413" y="99187"/>
                  </a:lnTo>
                  <a:lnTo>
                    <a:pt x="134874" y="95631"/>
                  </a:lnTo>
                  <a:lnTo>
                    <a:pt x="139319" y="91313"/>
                  </a:lnTo>
                  <a:lnTo>
                    <a:pt x="139319" y="100965"/>
                  </a:lnTo>
                  <a:lnTo>
                    <a:pt x="156337" y="100965"/>
                  </a:lnTo>
                  <a:lnTo>
                    <a:pt x="156337" y="91313"/>
                  </a:lnTo>
                  <a:lnTo>
                    <a:pt x="156337" y="89789"/>
                  </a:lnTo>
                  <a:lnTo>
                    <a:pt x="156337" y="45847"/>
                  </a:lnTo>
                  <a:close/>
                </a:path>
                <a:path w="528320" h="123825">
                  <a:moveTo>
                    <a:pt x="240030" y="69977"/>
                  </a:moveTo>
                  <a:lnTo>
                    <a:pt x="233426" y="64389"/>
                  </a:lnTo>
                  <a:lnTo>
                    <a:pt x="224536" y="62103"/>
                  </a:lnTo>
                  <a:lnTo>
                    <a:pt x="232283" y="59055"/>
                  </a:lnTo>
                  <a:lnTo>
                    <a:pt x="237998" y="53975"/>
                  </a:lnTo>
                  <a:lnTo>
                    <a:pt x="237998" y="44704"/>
                  </a:lnTo>
                  <a:lnTo>
                    <a:pt x="235839" y="35941"/>
                  </a:lnTo>
                  <a:lnTo>
                    <a:pt x="229489" y="29210"/>
                  </a:lnTo>
                  <a:lnTo>
                    <a:pt x="219710" y="24765"/>
                  </a:lnTo>
                  <a:lnTo>
                    <a:pt x="206756" y="23241"/>
                  </a:lnTo>
                  <a:lnTo>
                    <a:pt x="196469" y="24003"/>
                  </a:lnTo>
                  <a:lnTo>
                    <a:pt x="187579" y="26416"/>
                  </a:lnTo>
                  <a:lnTo>
                    <a:pt x="179578" y="30099"/>
                  </a:lnTo>
                  <a:lnTo>
                    <a:pt x="172339" y="35052"/>
                  </a:lnTo>
                  <a:lnTo>
                    <a:pt x="181483" y="46101"/>
                  </a:lnTo>
                  <a:lnTo>
                    <a:pt x="187325" y="42418"/>
                  </a:lnTo>
                  <a:lnTo>
                    <a:pt x="193167" y="39624"/>
                  </a:lnTo>
                  <a:lnTo>
                    <a:pt x="199263" y="37973"/>
                  </a:lnTo>
                  <a:lnTo>
                    <a:pt x="205867" y="37465"/>
                  </a:lnTo>
                  <a:lnTo>
                    <a:pt x="215519" y="37338"/>
                  </a:lnTo>
                  <a:lnTo>
                    <a:pt x="220853" y="41021"/>
                  </a:lnTo>
                  <a:lnTo>
                    <a:pt x="220853" y="52705"/>
                  </a:lnTo>
                  <a:lnTo>
                    <a:pt x="216154" y="56134"/>
                  </a:lnTo>
                  <a:lnTo>
                    <a:pt x="190373" y="56134"/>
                  </a:lnTo>
                  <a:lnTo>
                    <a:pt x="190373" y="68961"/>
                  </a:lnTo>
                  <a:lnTo>
                    <a:pt x="217297" y="68834"/>
                  </a:lnTo>
                  <a:lnTo>
                    <a:pt x="222885" y="72390"/>
                  </a:lnTo>
                  <a:lnTo>
                    <a:pt x="222885" y="84455"/>
                  </a:lnTo>
                  <a:lnTo>
                    <a:pt x="216789" y="88265"/>
                  </a:lnTo>
                  <a:lnTo>
                    <a:pt x="205867" y="88265"/>
                  </a:lnTo>
                  <a:lnTo>
                    <a:pt x="199009" y="87757"/>
                  </a:lnTo>
                  <a:lnTo>
                    <a:pt x="192405" y="86106"/>
                  </a:lnTo>
                  <a:lnTo>
                    <a:pt x="186055" y="83312"/>
                  </a:lnTo>
                  <a:lnTo>
                    <a:pt x="180213" y="79756"/>
                  </a:lnTo>
                  <a:lnTo>
                    <a:pt x="171450" y="91567"/>
                  </a:lnTo>
                  <a:lnTo>
                    <a:pt x="178816" y="96266"/>
                  </a:lnTo>
                  <a:lnTo>
                    <a:pt x="186817" y="99695"/>
                  </a:lnTo>
                  <a:lnTo>
                    <a:pt x="195834" y="101854"/>
                  </a:lnTo>
                  <a:lnTo>
                    <a:pt x="205867" y="102489"/>
                  </a:lnTo>
                  <a:lnTo>
                    <a:pt x="220472" y="100711"/>
                  </a:lnTo>
                  <a:lnTo>
                    <a:pt x="231140" y="95885"/>
                  </a:lnTo>
                  <a:lnTo>
                    <a:pt x="237744" y="88646"/>
                  </a:lnTo>
                  <a:lnTo>
                    <a:pt x="240030" y="79756"/>
                  </a:lnTo>
                  <a:lnTo>
                    <a:pt x="240030" y="69977"/>
                  </a:lnTo>
                  <a:close/>
                </a:path>
                <a:path w="528320" h="123825">
                  <a:moveTo>
                    <a:pt x="340601" y="24765"/>
                  </a:moveTo>
                  <a:lnTo>
                    <a:pt x="322453" y="24765"/>
                  </a:lnTo>
                  <a:lnTo>
                    <a:pt x="299212" y="60198"/>
                  </a:lnTo>
                  <a:lnTo>
                    <a:pt x="275844" y="24765"/>
                  </a:lnTo>
                  <a:lnTo>
                    <a:pt x="257556" y="24765"/>
                  </a:lnTo>
                  <a:lnTo>
                    <a:pt x="257556" y="100838"/>
                  </a:lnTo>
                  <a:lnTo>
                    <a:pt x="274574" y="100838"/>
                  </a:lnTo>
                  <a:lnTo>
                    <a:pt x="274574" y="50673"/>
                  </a:lnTo>
                  <a:lnTo>
                    <a:pt x="298704" y="86614"/>
                  </a:lnTo>
                  <a:lnTo>
                    <a:pt x="299212" y="86614"/>
                  </a:lnTo>
                  <a:lnTo>
                    <a:pt x="323469" y="50419"/>
                  </a:lnTo>
                  <a:lnTo>
                    <a:pt x="323469" y="100838"/>
                  </a:lnTo>
                  <a:lnTo>
                    <a:pt x="340601" y="100838"/>
                  </a:lnTo>
                  <a:lnTo>
                    <a:pt x="340601" y="24765"/>
                  </a:lnTo>
                  <a:close/>
                </a:path>
                <a:path w="528320" h="123825">
                  <a:moveTo>
                    <a:pt x="431800" y="64135"/>
                  </a:moveTo>
                  <a:lnTo>
                    <a:pt x="430784" y="57531"/>
                  </a:lnTo>
                  <a:lnTo>
                    <a:pt x="429628" y="49657"/>
                  </a:lnTo>
                  <a:lnTo>
                    <a:pt x="429501" y="48514"/>
                  </a:lnTo>
                  <a:lnTo>
                    <a:pt x="423672" y="37465"/>
                  </a:lnTo>
                  <a:lnTo>
                    <a:pt x="422656" y="35433"/>
                  </a:lnTo>
                  <a:lnTo>
                    <a:pt x="414528" y="29083"/>
                  </a:lnTo>
                  <a:lnTo>
                    <a:pt x="414528" y="57531"/>
                  </a:lnTo>
                  <a:lnTo>
                    <a:pt x="375526" y="57531"/>
                  </a:lnTo>
                  <a:lnTo>
                    <a:pt x="377698" y="49657"/>
                  </a:lnTo>
                  <a:lnTo>
                    <a:pt x="377698" y="49276"/>
                  </a:lnTo>
                  <a:lnTo>
                    <a:pt x="381876" y="42926"/>
                  </a:lnTo>
                  <a:lnTo>
                    <a:pt x="387604" y="38989"/>
                  </a:lnTo>
                  <a:lnTo>
                    <a:pt x="387210" y="38989"/>
                  </a:lnTo>
                  <a:lnTo>
                    <a:pt x="395224" y="37465"/>
                  </a:lnTo>
                  <a:lnTo>
                    <a:pt x="402971" y="38989"/>
                  </a:lnTo>
                  <a:lnTo>
                    <a:pt x="408800" y="43307"/>
                  </a:lnTo>
                  <a:lnTo>
                    <a:pt x="412623" y="49657"/>
                  </a:lnTo>
                  <a:lnTo>
                    <a:pt x="414528" y="57531"/>
                  </a:lnTo>
                  <a:lnTo>
                    <a:pt x="414528" y="29083"/>
                  </a:lnTo>
                  <a:lnTo>
                    <a:pt x="411226" y="26543"/>
                  </a:lnTo>
                  <a:lnTo>
                    <a:pt x="395351" y="23241"/>
                  </a:lnTo>
                  <a:lnTo>
                    <a:pt x="380352" y="26289"/>
                  </a:lnTo>
                  <a:lnTo>
                    <a:pt x="368681" y="34798"/>
                  </a:lnTo>
                  <a:lnTo>
                    <a:pt x="360934" y="47371"/>
                  </a:lnTo>
                  <a:lnTo>
                    <a:pt x="358267" y="62865"/>
                  </a:lnTo>
                  <a:lnTo>
                    <a:pt x="358267" y="63119"/>
                  </a:lnTo>
                  <a:lnTo>
                    <a:pt x="381876" y="99695"/>
                  </a:lnTo>
                  <a:lnTo>
                    <a:pt x="397256" y="102489"/>
                  </a:lnTo>
                  <a:lnTo>
                    <a:pt x="406908" y="101600"/>
                  </a:lnTo>
                  <a:lnTo>
                    <a:pt x="415277" y="98679"/>
                  </a:lnTo>
                  <a:lnTo>
                    <a:pt x="422402" y="94107"/>
                  </a:lnTo>
                  <a:lnTo>
                    <a:pt x="428371" y="88265"/>
                  </a:lnTo>
                  <a:lnTo>
                    <a:pt x="418084" y="79248"/>
                  </a:lnTo>
                  <a:lnTo>
                    <a:pt x="411975" y="85090"/>
                  </a:lnTo>
                  <a:lnTo>
                    <a:pt x="406146" y="88265"/>
                  </a:lnTo>
                  <a:lnTo>
                    <a:pt x="397510" y="88265"/>
                  </a:lnTo>
                  <a:lnTo>
                    <a:pt x="389623" y="86995"/>
                  </a:lnTo>
                  <a:lnTo>
                    <a:pt x="383032" y="83312"/>
                  </a:lnTo>
                  <a:lnTo>
                    <a:pt x="378206" y="77343"/>
                  </a:lnTo>
                  <a:lnTo>
                    <a:pt x="375653" y="68961"/>
                  </a:lnTo>
                  <a:lnTo>
                    <a:pt x="431546" y="68961"/>
                  </a:lnTo>
                  <a:lnTo>
                    <a:pt x="431800" y="65659"/>
                  </a:lnTo>
                  <a:lnTo>
                    <a:pt x="431800" y="64135"/>
                  </a:lnTo>
                  <a:close/>
                </a:path>
                <a:path w="528320" h="123825">
                  <a:moveTo>
                    <a:pt x="528066" y="62611"/>
                  </a:moveTo>
                  <a:lnTo>
                    <a:pt x="525018" y="45847"/>
                  </a:lnTo>
                  <a:lnTo>
                    <a:pt x="520192" y="38354"/>
                  </a:lnTo>
                  <a:lnTo>
                    <a:pt x="519684" y="37465"/>
                  </a:lnTo>
                  <a:lnTo>
                    <a:pt x="517017" y="33401"/>
                  </a:lnTo>
                  <a:lnTo>
                    <a:pt x="510286" y="28829"/>
                  </a:lnTo>
                  <a:lnTo>
                    <a:pt x="510286" y="62611"/>
                  </a:lnTo>
                  <a:lnTo>
                    <a:pt x="510286" y="62992"/>
                  </a:lnTo>
                  <a:lnTo>
                    <a:pt x="508558" y="73025"/>
                  </a:lnTo>
                  <a:lnTo>
                    <a:pt x="504063" y="80518"/>
                  </a:lnTo>
                  <a:lnTo>
                    <a:pt x="503936" y="80772"/>
                  </a:lnTo>
                  <a:lnTo>
                    <a:pt x="496951" y="85598"/>
                  </a:lnTo>
                  <a:lnTo>
                    <a:pt x="488569" y="87249"/>
                  </a:lnTo>
                  <a:lnTo>
                    <a:pt x="480314" y="85598"/>
                  </a:lnTo>
                  <a:lnTo>
                    <a:pt x="472948" y="80518"/>
                  </a:lnTo>
                  <a:lnTo>
                    <a:pt x="468249" y="73025"/>
                  </a:lnTo>
                  <a:lnTo>
                    <a:pt x="466344" y="62992"/>
                  </a:lnTo>
                  <a:lnTo>
                    <a:pt x="466344" y="62611"/>
                  </a:lnTo>
                  <a:lnTo>
                    <a:pt x="468122" y="52705"/>
                  </a:lnTo>
                  <a:lnTo>
                    <a:pt x="472948" y="45085"/>
                  </a:lnTo>
                  <a:lnTo>
                    <a:pt x="480060" y="40132"/>
                  </a:lnTo>
                  <a:lnTo>
                    <a:pt x="488569" y="38354"/>
                  </a:lnTo>
                  <a:lnTo>
                    <a:pt x="496951" y="40132"/>
                  </a:lnTo>
                  <a:lnTo>
                    <a:pt x="503809" y="45085"/>
                  </a:lnTo>
                  <a:lnTo>
                    <a:pt x="508508" y="52705"/>
                  </a:lnTo>
                  <a:lnTo>
                    <a:pt x="510286" y="62611"/>
                  </a:lnTo>
                  <a:lnTo>
                    <a:pt x="510286" y="28829"/>
                  </a:lnTo>
                  <a:lnTo>
                    <a:pt x="505714" y="25781"/>
                  </a:lnTo>
                  <a:lnTo>
                    <a:pt x="492760" y="23241"/>
                  </a:lnTo>
                  <a:lnTo>
                    <a:pt x="484124" y="24257"/>
                  </a:lnTo>
                  <a:lnTo>
                    <a:pt x="477139" y="27305"/>
                  </a:lnTo>
                  <a:lnTo>
                    <a:pt x="471424" y="31877"/>
                  </a:lnTo>
                  <a:lnTo>
                    <a:pt x="466852" y="37465"/>
                  </a:lnTo>
                  <a:lnTo>
                    <a:pt x="466852" y="24765"/>
                  </a:lnTo>
                  <a:lnTo>
                    <a:pt x="449199" y="24765"/>
                  </a:lnTo>
                  <a:lnTo>
                    <a:pt x="449199" y="123825"/>
                  </a:lnTo>
                  <a:lnTo>
                    <a:pt x="466852" y="123825"/>
                  </a:lnTo>
                  <a:lnTo>
                    <a:pt x="466852" y="89027"/>
                  </a:lnTo>
                  <a:lnTo>
                    <a:pt x="471297" y="94107"/>
                  </a:lnTo>
                  <a:lnTo>
                    <a:pt x="477012" y="98298"/>
                  </a:lnTo>
                  <a:lnTo>
                    <a:pt x="484124" y="101346"/>
                  </a:lnTo>
                  <a:lnTo>
                    <a:pt x="492760" y="102362"/>
                  </a:lnTo>
                  <a:lnTo>
                    <a:pt x="505841" y="99822"/>
                  </a:lnTo>
                  <a:lnTo>
                    <a:pt x="517144" y="92202"/>
                  </a:lnTo>
                  <a:lnTo>
                    <a:pt x="519176" y="89027"/>
                  </a:lnTo>
                  <a:lnTo>
                    <a:pt x="520192" y="87249"/>
                  </a:lnTo>
                  <a:lnTo>
                    <a:pt x="525018" y="79756"/>
                  </a:lnTo>
                  <a:lnTo>
                    <a:pt x="528066" y="62992"/>
                  </a:lnTo>
                  <a:lnTo>
                    <a:pt x="528066" y="6261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86371" y="1274815"/>
              <a:ext cx="129743" cy="7862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6867" y="1274245"/>
              <a:ext cx="160413" cy="10065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8095" y="1275883"/>
              <a:ext cx="243065" cy="7603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2763" y="1275883"/>
              <a:ext cx="70270" cy="7603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86423" y="1492643"/>
              <a:ext cx="241858" cy="13867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485128" y="1491157"/>
              <a:ext cx="359625" cy="11793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78062" y="1251037"/>
              <a:ext cx="276771" cy="10252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676385" y="1274221"/>
              <a:ext cx="411264" cy="7934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150349" y="1249311"/>
              <a:ext cx="184746" cy="10425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61043" y="1251116"/>
              <a:ext cx="83088" cy="10079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368792" y="1491491"/>
              <a:ext cx="238264" cy="11696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189472" y="1789810"/>
              <a:ext cx="744855" cy="59690"/>
            </a:xfrm>
            <a:custGeom>
              <a:avLst/>
              <a:gdLst/>
              <a:ahLst/>
              <a:cxnLst/>
              <a:rect l="l" t="t" r="r" b="b"/>
              <a:pathLst>
                <a:path w="744854" h="59689">
                  <a:moveTo>
                    <a:pt x="60706" y="29591"/>
                  </a:moveTo>
                  <a:lnTo>
                    <a:pt x="47625" y="5715"/>
                  </a:lnTo>
                  <a:lnTo>
                    <a:pt x="47625" y="19685"/>
                  </a:lnTo>
                  <a:lnTo>
                    <a:pt x="47625" y="39751"/>
                  </a:lnTo>
                  <a:lnTo>
                    <a:pt x="41148" y="48006"/>
                  </a:lnTo>
                  <a:lnTo>
                    <a:pt x="20320" y="48006"/>
                  </a:lnTo>
                  <a:lnTo>
                    <a:pt x="13081" y="39751"/>
                  </a:lnTo>
                  <a:lnTo>
                    <a:pt x="12954" y="19685"/>
                  </a:lnTo>
                  <a:lnTo>
                    <a:pt x="14097" y="18161"/>
                  </a:lnTo>
                  <a:lnTo>
                    <a:pt x="19685" y="11430"/>
                  </a:lnTo>
                  <a:lnTo>
                    <a:pt x="40386" y="11430"/>
                  </a:lnTo>
                  <a:lnTo>
                    <a:pt x="47625" y="19685"/>
                  </a:lnTo>
                  <a:lnTo>
                    <a:pt x="47625" y="5715"/>
                  </a:lnTo>
                  <a:lnTo>
                    <a:pt x="42672" y="2286"/>
                  </a:lnTo>
                  <a:lnTo>
                    <a:pt x="30353" y="0"/>
                  </a:lnTo>
                  <a:lnTo>
                    <a:pt x="18288" y="2286"/>
                  </a:lnTo>
                  <a:lnTo>
                    <a:pt x="8636" y="8763"/>
                  </a:lnTo>
                  <a:lnTo>
                    <a:pt x="6845" y="11430"/>
                  </a:lnTo>
                  <a:lnTo>
                    <a:pt x="2374" y="18161"/>
                  </a:lnTo>
                  <a:lnTo>
                    <a:pt x="0" y="29591"/>
                  </a:lnTo>
                  <a:lnTo>
                    <a:pt x="0" y="29972"/>
                  </a:lnTo>
                  <a:lnTo>
                    <a:pt x="30226" y="59436"/>
                  </a:lnTo>
                  <a:lnTo>
                    <a:pt x="42164" y="57150"/>
                  </a:lnTo>
                  <a:lnTo>
                    <a:pt x="52070" y="50673"/>
                  </a:lnTo>
                  <a:lnTo>
                    <a:pt x="53848" y="48006"/>
                  </a:lnTo>
                  <a:lnTo>
                    <a:pt x="58420" y="41148"/>
                  </a:lnTo>
                  <a:lnTo>
                    <a:pt x="60706" y="29972"/>
                  </a:lnTo>
                  <a:lnTo>
                    <a:pt x="60706" y="29591"/>
                  </a:lnTo>
                  <a:close/>
                </a:path>
                <a:path w="744854" h="59689">
                  <a:moveTo>
                    <a:pt x="120015" y="1143"/>
                  </a:moveTo>
                  <a:lnTo>
                    <a:pt x="66421" y="1143"/>
                  </a:lnTo>
                  <a:lnTo>
                    <a:pt x="66421" y="12827"/>
                  </a:lnTo>
                  <a:lnTo>
                    <a:pt x="86614" y="12827"/>
                  </a:lnTo>
                  <a:lnTo>
                    <a:pt x="86614" y="58166"/>
                  </a:lnTo>
                  <a:lnTo>
                    <a:pt x="99695" y="58166"/>
                  </a:lnTo>
                  <a:lnTo>
                    <a:pt x="99695" y="12827"/>
                  </a:lnTo>
                  <a:lnTo>
                    <a:pt x="120015" y="12827"/>
                  </a:lnTo>
                  <a:lnTo>
                    <a:pt x="120015" y="1143"/>
                  </a:lnTo>
                  <a:close/>
                </a:path>
                <a:path w="744854" h="59689">
                  <a:moveTo>
                    <a:pt x="213868" y="48768"/>
                  </a:moveTo>
                  <a:lnTo>
                    <a:pt x="205994" y="41021"/>
                  </a:lnTo>
                  <a:lnTo>
                    <a:pt x="201803" y="45212"/>
                  </a:lnTo>
                  <a:lnTo>
                    <a:pt x="197358" y="48006"/>
                  </a:lnTo>
                  <a:lnTo>
                    <a:pt x="181229" y="48006"/>
                  </a:lnTo>
                  <a:lnTo>
                    <a:pt x="174117" y="39878"/>
                  </a:lnTo>
                  <a:lnTo>
                    <a:pt x="174117" y="19558"/>
                  </a:lnTo>
                  <a:lnTo>
                    <a:pt x="181229" y="11430"/>
                  </a:lnTo>
                  <a:lnTo>
                    <a:pt x="197104" y="11430"/>
                  </a:lnTo>
                  <a:lnTo>
                    <a:pt x="201422" y="14351"/>
                  </a:lnTo>
                  <a:lnTo>
                    <a:pt x="205359" y="18542"/>
                  </a:lnTo>
                  <a:lnTo>
                    <a:pt x="213614" y="9779"/>
                  </a:lnTo>
                  <a:lnTo>
                    <a:pt x="208026" y="3937"/>
                  </a:lnTo>
                  <a:lnTo>
                    <a:pt x="201422" y="0"/>
                  </a:lnTo>
                  <a:lnTo>
                    <a:pt x="190754" y="0"/>
                  </a:lnTo>
                  <a:lnTo>
                    <a:pt x="178943" y="2286"/>
                  </a:lnTo>
                  <a:lnTo>
                    <a:pt x="169545" y="8763"/>
                  </a:lnTo>
                  <a:lnTo>
                    <a:pt x="163322" y="18288"/>
                  </a:lnTo>
                  <a:lnTo>
                    <a:pt x="161036" y="29972"/>
                  </a:lnTo>
                  <a:lnTo>
                    <a:pt x="163322" y="41402"/>
                  </a:lnTo>
                  <a:lnTo>
                    <a:pt x="169418" y="50800"/>
                  </a:lnTo>
                  <a:lnTo>
                    <a:pt x="178816" y="57150"/>
                  </a:lnTo>
                  <a:lnTo>
                    <a:pt x="190627" y="59436"/>
                  </a:lnTo>
                  <a:lnTo>
                    <a:pt x="198120" y="58674"/>
                  </a:lnTo>
                  <a:lnTo>
                    <a:pt x="204343" y="56515"/>
                  </a:lnTo>
                  <a:lnTo>
                    <a:pt x="209423" y="53086"/>
                  </a:lnTo>
                  <a:lnTo>
                    <a:pt x="213868" y="48768"/>
                  </a:lnTo>
                  <a:close/>
                </a:path>
                <a:path w="744854" h="59689">
                  <a:moveTo>
                    <a:pt x="273304" y="1143"/>
                  </a:moveTo>
                  <a:lnTo>
                    <a:pt x="219583" y="1143"/>
                  </a:lnTo>
                  <a:lnTo>
                    <a:pt x="219583" y="12827"/>
                  </a:lnTo>
                  <a:lnTo>
                    <a:pt x="239903" y="12827"/>
                  </a:lnTo>
                  <a:lnTo>
                    <a:pt x="239903" y="58166"/>
                  </a:lnTo>
                  <a:lnTo>
                    <a:pt x="252984" y="58166"/>
                  </a:lnTo>
                  <a:lnTo>
                    <a:pt x="252984" y="12827"/>
                  </a:lnTo>
                  <a:lnTo>
                    <a:pt x="273304" y="12827"/>
                  </a:lnTo>
                  <a:lnTo>
                    <a:pt x="273304" y="1143"/>
                  </a:lnTo>
                  <a:close/>
                </a:path>
                <a:path w="744854" h="59689">
                  <a:moveTo>
                    <a:pt x="339725" y="29591"/>
                  </a:moveTo>
                  <a:lnTo>
                    <a:pt x="326644" y="5715"/>
                  </a:lnTo>
                  <a:lnTo>
                    <a:pt x="326644" y="19685"/>
                  </a:lnTo>
                  <a:lnTo>
                    <a:pt x="326644" y="39751"/>
                  </a:lnTo>
                  <a:lnTo>
                    <a:pt x="320027" y="48006"/>
                  </a:lnTo>
                  <a:lnTo>
                    <a:pt x="299339" y="48006"/>
                  </a:lnTo>
                  <a:lnTo>
                    <a:pt x="292100" y="39751"/>
                  </a:lnTo>
                  <a:lnTo>
                    <a:pt x="291973" y="19685"/>
                  </a:lnTo>
                  <a:lnTo>
                    <a:pt x="293116" y="18161"/>
                  </a:lnTo>
                  <a:lnTo>
                    <a:pt x="298704" y="11430"/>
                  </a:lnTo>
                  <a:lnTo>
                    <a:pt x="319405" y="11430"/>
                  </a:lnTo>
                  <a:lnTo>
                    <a:pt x="326644" y="19685"/>
                  </a:lnTo>
                  <a:lnTo>
                    <a:pt x="326644" y="5715"/>
                  </a:lnTo>
                  <a:lnTo>
                    <a:pt x="321551" y="2286"/>
                  </a:lnTo>
                  <a:lnTo>
                    <a:pt x="309372" y="0"/>
                  </a:lnTo>
                  <a:lnTo>
                    <a:pt x="297180" y="2286"/>
                  </a:lnTo>
                  <a:lnTo>
                    <a:pt x="278892" y="29972"/>
                  </a:lnTo>
                  <a:lnTo>
                    <a:pt x="281178" y="41148"/>
                  </a:lnTo>
                  <a:lnTo>
                    <a:pt x="281178" y="41402"/>
                  </a:lnTo>
                  <a:lnTo>
                    <a:pt x="287401" y="50673"/>
                  </a:lnTo>
                  <a:lnTo>
                    <a:pt x="297053" y="57150"/>
                  </a:lnTo>
                  <a:lnTo>
                    <a:pt x="309118" y="59436"/>
                  </a:lnTo>
                  <a:lnTo>
                    <a:pt x="321056" y="57150"/>
                  </a:lnTo>
                  <a:lnTo>
                    <a:pt x="321297" y="57150"/>
                  </a:lnTo>
                  <a:lnTo>
                    <a:pt x="331076" y="50673"/>
                  </a:lnTo>
                  <a:lnTo>
                    <a:pt x="332854" y="48006"/>
                  </a:lnTo>
                  <a:lnTo>
                    <a:pt x="337426" y="41148"/>
                  </a:lnTo>
                  <a:lnTo>
                    <a:pt x="339725" y="29972"/>
                  </a:lnTo>
                  <a:lnTo>
                    <a:pt x="339725" y="29591"/>
                  </a:lnTo>
                  <a:close/>
                </a:path>
                <a:path w="744854" h="59689">
                  <a:moveTo>
                    <a:pt x="405625" y="1143"/>
                  </a:moveTo>
                  <a:lnTo>
                    <a:pt x="393192" y="1143"/>
                  </a:lnTo>
                  <a:lnTo>
                    <a:pt x="366001" y="37592"/>
                  </a:lnTo>
                  <a:lnTo>
                    <a:pt x="366001" y="1143"/>
                  </a:lnTo>
                  <a:lnTo>
                    <a:pt x="352933" y="1143"/>
                  </a:lnTo>
                  <a:lnTo>
                    <a:pt x="352933" y="58166"/>
                  </a:lnTo>
                  <a:lnTo>
                    <a:pt x="364744" y="58166"/>
                  </a:lnTo>
                  <a:lnTo>
                    <a:pt x="392557" y="20828"/>
                  </a:lnTo>
                  <a:lnTo>
                    <a:pt x="392557" y="58166"/>
                  </a:lnTo>
                  <a:lnTo>
                    <a:pt x="405625" y="58166"/>
                  </a:lnTo>
                  <a:lnTo>
                    <a:pt x="405625" y="1143"/>
                  </a:lnTo>
                  <a:close/>
                </a:path>
                <a:path w="744854" h="59689">
                  <a:moveTo>
                    <a:pt x="484124" y="1143"/>
                  </a:moveTo>
                  <a:lnTo>
                    <a:pt x="470535" y="1143"/>
                  </a:lnTo>
                  <a:lnTo>
                    <a:pt x="453009" y="27686"/>
                  </a:lnTo>
                  <a:lnTo>
                    <a:pt x="435483" y="1143"/>
                  </a:lnTo>
                  <a:lnTo>
                    <a:pt x="421767" y="1143"/>
                  </a:lnTo>
                  <a:lnTo>
                    <a:pt x="421767" y="58166"/>
                  </a:lnTo>
                  <a:lnTo>
                    <a:pt x="434594" y="58166"/>
                  </a:lnTo>
                  <a:lnTo>
                    <a:pt x="434594" y="20574"/>
                  </a:lnTo>
                  <a:lnTo>
                    <a:pt x="452628" y="47498"/>
                  </a:lnTo>
                  <a:lnTo>
                    <a:pt x="453009" y="47498"/>
                  </a:lnTo>
                  <a:lnTo>
                    <a:pt x="471297" y="20320"/>
                  </a:lnTo>
                  <a:lnTo>
                    <a:pt x="471297" y="58166"/>
                  </a:lnTo>
                  <a:lnTo>
                    <a:pt x="484124" y="58166"/>
                  </a:lnTo>
                  <a:lnTo>
                    <a:pt x="484124" y="1143"/>
                  </a:lnTo>
                  <a:close/>
                </a:path>
                <a:path w="744854" h="59689">
                  <a:moveTo>
                    <a:pt x="558038" y="29591"/>
                  </a:moveTo>
                  <a:lnTo>
                    <a:pt x="545084" y="5715"/>
                  </a:lnTo>
                  <a:lnTo>
                    <a:pt x="545084" y="19685"/>
                  </a:lnTo>
                  <a:lnTo>
                    <a:pt x="545084" y="39751"/>
                  </a:lnTo>
                  <a:lnTo>
                    <a:pt x="538480" y="48006"/>
                  </a:lnTo>
                  <a:lnTo>
                    <a:pt x="517652" y="48006"/>
                  </a:lnTo>
                  <a:lnTo>
                    <a:pt x="510413" y="39751"/>
                  </a:lnTo>
                  <a:lnTo>
                    <a:pt x="510413" y="19685"/>
                  </a:lnTo>
                  <a:lnTo>
                    <a:pt x="511429" y="18161"/>
                  </a:lnTo>
                  <a:lnTo>
                    <a:pt x="517017" y="11430"/>
                  </a:lnTo>
                  <a:lnTo>
                    <a:pt x="537845" y="11430"/>
                  </a:lnTo>
                  <a:lnTo>
                    <a:pt x="545084" y="19685"/>
                  </a:lnTo>
                  <a:lnTo>
                    <a:pt x="545084" y="5715"/>
                  </a:lnTo>
                  <a:lnTo>
                    <a:pt x="540004" y="2286"/>
                  </a:lnTo>
                  <a:lnTo>
                    <a:pt x="527685" y="0"/>
                  </a:lnTo>
                  <a:lnTo>
                    <a:pt x="515620" y="2286"/>
                  </a:lnTo>
                  <a:lnTo>
                    <a:pt x="497332" y="29972"/>
                  </a:lnTo>
                  <a:lnTo>
                    <a:pt x="499491" y="41148"/>
                  </a:lnTo>
                  <a:lnTo>
                    <a:pt x="499618" y="41402"/>
                  </a:lnTo>
                  <a:lnTo>
                    <a:pt x="505841" y="50673"/>
                  </a:lnTo>
                  <a:lnTo>
                    <a:pt x="515493" y="57150"/>
                  </a:lnTo>
                  <a:lnTo>
                    <a:pt x="527558" y="59436"/>
                  </a:lnTo>
                  <a:lnTo>
                    <a:pt x="539496" y="57150"/>
                  </a:lnTo>
                  <a:lnTo>
                    <a:pt x="549402" y="50673"/>
                  </a:lnTo>
                  <a:lnTo>
                    <a:pt x="551180" y="48006"/>
                  </a:lnTo>
                  <a:lnTo>
                    <a:pt x="555752" y="41148"/>
                  </a:lnTo>
                  <a:lnTo>
                    <a:pt x="558038" y="29972"/>
                  </a:lnTo>
                  <a:lnTo>
                    <a:pt x="558038" y="29591"/>
                  </a:lnTo>
                  <a:close/>
                </a:path>
                <a:path w="744854" h="59689">
                  <a:moveTo>
                    <a:pt x="621030" y="48768"/>
                  </a:moveTo>
                  <a:lnTo>
                    <a:pt x="613156" y="41021"/>
                  </a:lnTo>
                  <a:lnTo>
                    <a:pt x="608965" y="45212"/>
                  </a:lnTo>
                  <a:lnTo>
                    <a:pt x="604520" y="48006"/>
                  </a:lnTo>
                  <a:lnTo>
                    <a:pt x="588391" y="48006"/>
                  </a:lnTo>
                  <a:lnTo>
                    <a:pt x="581279" y="39878"/>
                  </a:lnTo>
                  <a:lnTo>
                    <a:pt x="581279" y="19558"/>
                  </a:lnTo>
                  <a:lnTo>
                    <a:pt x="588391" y="11430"/>
                  </a:lnTo>
                  <a:lnTo>
                    <a:pt x="604266" y="11430"/>
                  </a:lnTo>
                  <a:lnTo>
                    <a:pt x="608584" y="14351"/>
                  </a:lnTo>
                  <a:lnTo>
                    <a:pt x="612521" y="18542"/>
                  </a:lnTo>
                  <a:lnTo>
                    <a:pt x="620776" y="9779"/>
                  </a:lnTo>
                  <a:lnTo>
                    <a:pt x="615188" y="3937"/>
                  </a:lnTo>
                  <a:lnTo>
                    <a:pt x="608584" y="0"/>
                  </a:lnTo>
                  <a:lnTo>
                    <a:pt x="597916" y="0"/>
                  </a:lnTo>
                  <a:lnTo>
                    <a:pt x="586105" y="2286"/>
                  </a:lnTo>
                  <a:lnTo>
                    <a:pt x="576707" y="8763"/>
                  </a:lnTo>
                  <a:lnTo>
                    <a:pt x="570484" y="18288"/>
                  </a:lnTo>
                  <a:lnTo>
                    <a:pt x="568198" y="29972"/>
                  </a:lnTo>
                  <a:lnTo>
                    <a:pt x="570484" y="41402"/>
                  </a:lnTo>
                  <a:lnTo>
                    <a:pt x="576580" y="50800"/>
                  </a:lnTo>
                  <a:lnTo>
                    <a:pt x="585978" y="57150"/>
                  </a:lnTo>
                  <a:lnTo>
                    <a:pt x="597789" y="59436"/>
                  </a:lnTo>
                  <a:lnTo>
                    <a:pt x="605282" y="58674"/>
                  </a:lnTo>
                  <a:lnTo>
                    <a:pt x="611505" y="56515"/>
                  </a:lnTo>
                  <a:lnTo>
                    <a:pt x="616585" y="53086"/>
                  </a:lnTo>
                  <a:lnTo>
                    <a:pt x="621030" y="48768"/>
                  </a:lnTo>
                  <a:close/>
                </a:path>
                <a:path w="744854" h="59689">
                  <a:moveTo>
                    <a:pt x="680466" y="1143"/>
                  </a:moveTo>
                  <a:lnTo>
                    <a:pt x="626745" y="1143"/>
                  </a:lnTo>
                  <a:lnTo>
                    <a:pt x="626745" y="12827"/>
                  </a:lnTo>
                  <a:lnTo>
                    <a:pt x="647065" y="12827"/>
                  </a:lnTo>
                  <a:lnTo>
                    <a:pt x="647065" y="58166"/>
                  </a:lnTo>
                  <a:lnTo>
                    <a:pt x="660146" y="58166"/>
                  </a:lnTo>
                  <a:lnTo>
                    <a:pt x="660146" y="12827"/>
                  </a:lnTo>
                  <a:lnTo>
                    <a:pt x="680466" y="12827"/>
                  </a:lnTo>
                  <a:lnTo>
                    <a:pt x="680466" y="1143"/>
                  </a:lnTo>
                  <a:close/>
                </a:path>
                <a:path w="744854" h="59689">
                  <a:moveTo>
                    <a:pt x="744855" y="1143"/>
                  </a:moveTo>
                  <a:lnTo>
                    <a:pt x="732409" y="1143"/>
                  </a:lnTo>
                  <a:lnTo>
                    <a:pt x="705231" y="37592"/>
                  </a:lnTo>
                  <a:lnTo>
                    <a:pt x="705231" y="1143"/>
                  </a:lnTo>
                  <a:lnTo>
                    <a:pt x="692150" y="1143"/>
                  </a:lnTo>
                  <a:lnTo>
                    <a:pt x="692150" y="58166"/>
                  </a:lnTo>
                  <a:lnTo>
                    <a:pt x="703961" y="58166"/>
                  </a:lnTo>
                  <a:lnTo>
                    <a:pt x="731774" y="20828"/>
                  </a:lnTo>
                  <a:lnTo>
                    <a:pt x="731774" y="58166"/>
                  </a:lnTo>
                  <a:lnTo>
                    <a:pt x="744855" y="58166"/>
                  </a:lnTo>
                  <a:lnTo>
                    <a:pt x="744855" y="114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192392" y="1919297"/>
              <a:ext cx="445820" cy="7549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360791" y="1789709"/>
              <a:ext cx="1069085" cy="46428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882508" y="1559318"/>
              <a:ext cx="289814" cy="16089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885048" y="1262278"/>
              <a:ext cx="299415" cy="27670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701792" y="1559318"/>
              <a:ext cx="289813" cy="16089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730748" y="1241145"/>
              <a:ext cx="268020" cy="31892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192900" y="2874299"/>
              <a:ext cx="372808" cy="12556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621271" y="2899780"/>
              <a:ext cx="129743" cy="7862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771767" y="2899210"/>
              <a:ext cx="160413" cy="10065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52869" y="2900720"/>
              <a:ext cx="243065" cy="7603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7536" y="2900720"/>
              <a:ext cx="70270" cy="760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86423" y="3122053"/>
              <a:ext cx="241858" cy="13867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483477" y="3122027"/>
              <a:ext cx="164731" cy="1164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704965" y="3146686"/>
              <a:ext cx="286232" cy="9168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701792" y="3008896"/>
              <a:ext cx="289813" cy="16089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730493" y="2826181"/>
              <a:ext cx="312686" cy="35694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984097" y="2610230"/>
              <a:ext cx="9123680" cy="0"/>
            </a:xfrm>
            <a:custGeom>
              <a:avLst/>
              <a:gdLst/>
              <a:ahLst/>
              <a:cxnLst/>
              <a:rect l="l" t="t" r="r" b="b"/>
              <a:pathLst>
                <a:path w="9123680">
                  <a:moveTo>
                    <a:pt x="0" y="0"/>
                  </a:moveTo>
                  <a:lnTo>
                    <a:pt x="3942486" y="0"/>
                  </a:lnTo>
                </a:path>
                <a:path w="9123680">
                  <a:moveTo>
                    <a:pt x="5180609" y="0"/>
                  </a:moveTo>
                  <a:lnTo>
                    <a:pt x="9123070" y="0"/>
                  </a:lnTo>
                </a:path>
              </a:pathLst>
            </a:custGeom>
            <a:ln w="3599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3782511"/>
              <a:ext cx="5346065" cy="3777615"/>
            </a:xfrm>
            <a:custGeom>
              <a:avLst/>
              <a:gdLst/>
              <a:ahLst/>
              <a:cxnLst/>
              <a:rect l="l" t="t" r="r" b="b"/>
              <a:pathLst>
                <a:path w="5346065" h="3777615">
                  <a:moveTo>
                    <a:pt x="5345811" y="0"/>
                  </a:moveTo>
                  <a:lnTo>
                    <a:pt x="0" y="0"/>
                  </a:lnTo>
                  <a:lnTo>
                    <a:pt x="0" y="3777488"/>
                  </a:lnTo>
                  <a:lnTo>
                    <a:pt x="5345811" y="3777488"/>
                  </a:lnTo>
                  <a:lnTo>
                    <a:pt x="5345811" y="0"/>
                  </a:lnTo>
                  <a:close/>
                </a:path>
              </a:pathLst>
            </a:custGeom>
            <a:solidFill>
              <a:srgbClr val="F8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212659" y="4193806"/>
              <a:ext cx="2347849" cy="14629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206665" y="4418456"/>
              <a:ext cx="2825115" cy="115570"/>
            </a:xfrm>
            <a:custGeom>
              <a:avLst/>
              <a:gdLst/>
              <a:ahLst/>
              <a:cxnLst/>
              <a:rect l="l" t="t" r="r" b="b"/>
              <a:pathLst>
                <a:path w="2825115" h="115570">
                  <a:moveTo>
                    <a:pt x="85559" y="40005"/>
                  </a:moveTo>
                  <a:lnTo>
                    <a:pt x="62738" y="3429"/>
                  </a:lnTo>
                  <a:lnTo>
                    <a:pt x="55727" y="1905"/>
                  </a:lnTo>
                  <a:lnTo>
                    <a:pt x="55727" y="53848"/>
                  </a:lnTo>
                  <a:lnTo>
                    <a:pt x="55727" y="66802"/>
                  </a:lnTo>
                  <a:lnTo>
                    <a:pt x="49403" y="72263"/>
                  </a:lnTo>
                  <a:lnTo>
                    <a:pt x="34023" y="72263"/>
                  </a:lnTo>
                  <a:lnTo>
                    <a:pt x="29476" y="68707"/>
                  </a:lnTo>
                  <a:lnTo>
                    <a:pt x="29476" y="55753"/>
                  </a:lnTo>
                  <a:lnTo>
                    <a:pt x="34505" y="51562"/>
                  </a:lnTo>
                  <a:lnTo>
                    <a:pt x="48107" y="51562"/>
                  </a:lnTo>
                  <a:lnTo>
                    <a:pt x="52489" y="52578"/>
                  </a:lnTo>
                  <a:lnTo>
                    <a:pt x="55727" y="53848"/>
                  </a:lnTo>
                  <a:lnTo>
                    <a:pt x="55727" y="1905"/>
                  </a:lnTo>
                  <a:lnTo>
                    <a:pt x="53632" y="1397"/>
                  </a:lnTo>
                  <a:lnTo>
                    <a:pt x="42760" y="635"/>
                  </a:lnTo>
                  <a:lnTo>
                    <a:pt x="32258" y="1143"/>
                  </a:lnTo>
                  <a:lnTo>
                    <a:pt x="23088" y="2540"/>
                  </a:lnTo>
                  <a:lnTo>
                    <a:pt x="14884" y="4699"/>
                  </a:lnTo>
                  <a:lnTo>
                    <a:pt x="7289" y="7493"/>
                  </a:lnTo>
                  <a:lnTo>
                    <a:pt x="13601" y="29083"/>
                  </a:lnTo>
                  <a:lnTo>
                    <a:pt x="21539" y="25908"/>
                  </a:lnTo>
                  <a:lnTo>
                    <a:pt x="28676" y="24130"/>
                  </a:lnTo>
                  <a:lnTo>
                    <a:pt x="49733" y="24130"/>
                  </a:lnTo>
                  <a:lnTo>
                    <a:pt x="55397" y="29337"/>
                  </a:lnTo>
                  <a:lnTo>
                    <a:pt x="55397" y="40005"/>
                  </a:lnTo>
                  <a:lnTo>
                    <a:pt x="50380" y="38100"/>
                  </a:lnTo>
                  <a:lnTo>
                    <a:pt x="42608" y="36703"/>
                  </a:lnTo>
                  <a:lnTo>
                    <a:pt x="34340" y="36703"/>
                  </a:lnTo>
                  <a:lnTo>
                    <a:pt x="20294" y="38354"/>
                  </a:lnTo>
                  <a:lnTo>
                    <a:pt x="9461" y="43561"/>
                  </a:lnTo>
                  <a:lnTo>
                    <a:pt x="2476" y="52197"/>
                  </a:lnTo>
                  <a:lnTo>
                    <a:pt x="0" y="64135"/>
                  </a:lnTo>
                  <a:lnTo>
                    <a:pt x="0" y="64516"/>
                  </a:lnTo>
                  <a:lnTo>
                    <a:pt x="2235" y="76073"/>
                  </a:lnTo>
                  <a:lnTo>
                    <a:pt x="8407" y="84582"/>
                  </a:lnTo>
                  <a:lnTo>
                    <a:pt x="17703" y="89789"/>
                  </a:lnTo>
                  <a:lnTo>
                    <a:pt x="29324" y="91567"/>
                  </a:lnTo>
                  <a:lnTo>
                    <a:pt x="37401" y="90805"/>
                  </a:lnTo>
                  <a:lnTo>
                    <a:pt x="44284" y="88519"/>
                  </a:lnTo>
                  <a:lnTo>
                    <a:pt x="50165" y="84963"/>
                  </a:lnTo>
                  <a:lnTo>
                    <a:pt x="55245" y="80391"/>
                  </a:lnTo>
                  <a:lnTo>
                    <a:pt x="55245" y="89789"/>
                  </a:lnTo>
                  <a:lnTo>
                    <a:pt x="85559" y="89789"/>
                  </a:lnTo>
                  <a:lnTo>
                    <a:pt x="85559" y="80391"/>
                  </a:lnTo>
                  <a:lnTo>
                    <a:pt x="85559" y="72263"/>
                  </a:lnTo>
                  <a:lnTo>
                    <a:pt x="85559" y="40005"/>
                  </a:lnTo>
                  <a:close/>
                </a:path>
                <a:path w="2825115" h="115570">
                  <a:moveTo>
                    <a:pt x="172554" y="2032"/>
                  </a:moveTo>
                  <a:lnTo>
                    <a:pt x="101180" y="2032"/>
                  </a:lnTo>
                  <a:lnTo>
                    <a:pt x="101180" y="89662"/>
                  </a:lnTo>
                  <a:lnTo>
                    <a:pt x="132041" y="89662"/>
                  </a:lnTo>
                  <a:lnTo>
                    <a:pt x="132041" y="28194"/>
                  </a:lnTo>
                  <a:lnTo>
                    <a:pt x="172554" y="28194"/>
                  </a:lnTo>
                  <a:lnTo>
                    <a:pt x="172554" y="2032"/>
                  </a:lnTo>
                  <a:close/>
                </a:path>
                <a:path w="2825115" h="115570">
                  <a:moveTo>
                    <a:pt x="279869" y="45339"/>
                  </a:moveTo>
                  <a:lnTo>
                    <a:pt x="276821" y="27051"/>
                  </a:lnTo>
                  <a:lnTo>
                    <a:pt x="276821" y="26543"/>
                  </a:lnTo>
                  <a:lnTo>
                    <a:pt x="276313" y="25654"/>
                  </a:lnTo>
                  <a:lnTo>
                    <a:pt x="269074" y="13589"/>
                  </a:lnTo>
                  <a:lnTo>
                    <a:pt x="268312" y="12192"/>
                  </a:lnTo>
                  <a:lnTo>
                    <a:pt x="255866" y="3175"/>
                  </a:lnTo>
                  <a:lnTo>
                    <a:pt x="250367" y="2032"/>
                  </a:lnTo>
                  <a:lnTo>
                    <a:pt x="249770" y="1917"/>
                  </a:lnTo>
                  <a:lnTo>
                    <a:pt x="249770" y="45339"/>
                  </a:lnTo>
                  <a:lnTo>
                    <a:pt x="249770" y="45847"/>
                  </a:lnTo>
                  <a:lnTo>
                    <a:pt x="248373" y="53975"/>
                  </a:lnTo>
                  <a:lnTo>
                    <a:pt x="244436" y="60325"/>
                  </a:lnTo>
                  <a:lnTo>
                    <a:pt x="238721" y="64389"/>
                  </a:lnTo>
                  <a:lnTo>
                    <a:pt x="231863" y="65786"/>
                  </a:lnTo>
                  <a:lnTo>
                    <a:pt x="224878" y="64389"/>
                  </a:lnTo>
                  <a:lnTo>
                    <a:pt x="219163" y="60325"/>
                  </a:lnTo>
                  <a:lnTo>
                    <a:pt x="215226" y="53975"/>
                  </a:lnTo>
                  <a:lnTo>
                    <a:pt x="213829" y="45847"/>
                  </a:lnTo>
                  <a:lnTo>
                    <a:pt x="213829" y="45339"/>
                  </a:lnTo>
                  <a:lnTo>
                    <a:pt x="215226" y="37465"/>
                  </a:lnTo>
                  <a:lnTo>
                    <a:pt x="219036" y="31242"/>
                  </a:lnTo>
                  <a:lnTo>
                    <a:pt x="224751" y="27051"/>
                  </a:lnTo>
                  <a:lnTo>
                    <a:pt x="231863" y="25654"/>
                  </a:lnTo>
                  <a:lnTo>
                    <a:pt x="238721" y="27051"/>
                  </a:lnTo>
                  <a:lnTo>
                    <a:pt x="244436" y="31242"/>
                  </a:lnTo>
                  <a:lnTo>
                    <a:pt x="248373" y="37465"/>
                  </a:lnTo>
                  <a:lnTo>
                    <a:pt x="249770" y="45339"/>
                  </a:lnTo>
                  <a:lnTo>
                    <a:pt x="249770" y="1917"/>
                  </a:lnTo>
                  <a:lnTo>
                    <a:pt x="241007" y="0"/>
                  </a:lnTo>
                  <a:lnTo>
                    <a:pt x="232244" y="1143"/>
                  </a:lnTo>
                  <a:lnTo>
                    <a:pt x="225132" y="4064"/>
                  </a:lnTo>
                  <a:lnTo>
                    <a:pt x="219290" y="8382"/>
                  </a:lnTo>
                  <a:lnTo>
                    <a:pt x="214464" y="13589"/>
                  </a:lnTo>
                  <a:lnTo>
                    <a:pt x="214464" y="2032"/>
                  </a:lnTo>
                  <a:lnTo>
                    <a:pt x="183730" y="2032"/>
                  </a:lnTo>
                  <a:lnTo>
                    <a:pt x="183730" y="115570"/>
                  </a:lnTo>
                  <a:lnTo>
                    <a:pt x="214464" y="115570"/>
                  </a:lnTo>
                  <a:lnTo>
                    <a:pt x="214464" y="78867"/>
                  </a:lnTo>
                  <a:lnTo>
                    <a:pt x="219290" y="83693"/>
                  </a:lnTo>
                  <a:lnTo>
                    <a:pt x="225005" y="87757"/>
                  </a:lnTo>
                  <a:lnTo>
                    <a:pt x="232244" y="90551"/>
                  </a:lnTo>
                  <a:lnTo>
                    <a:pt x="241261" y="91567"/>
                  </a:lnTo>
                  <a:lnTo>
                    <a:pt x="255993" y="88392"/>
                  </a:lnTo>
                  <a:lnTo>
                    <a:pt x="268312" y="79375"/>
                  </a:lnTo>
                  <a:lnTo>
                    <a:pt x="268566" y="78867"/>
                  </a:lnTo>
                  <a:lnTo>
                    <a:pt x="276313" y="65786"/>
                  </a:lnTo>
                  <a:lnTo>
                    <a:pt x="276821" y="64897"/>
                  </a:lnTo>
                  <a:lnTo>
                    <a:pt x="279869" y="45847"/>
                  </a:lnTo>
                  <a:lnTo>
                    <a:pt x="279869" y="45339"/>
                  </a:lnTo>
                  <a:close/>
                </a:path>
                <a:path w="2825115" h="115570">
                  <a:moveTo>
                    <a:pt x="386549" y="45593"/>
                  </a:moveTo>
                  <a:lnTo>
                    <a:pt x="382993" y="28067"/>
                  </a:lnTo>
                  <a:lnTo>
                    <a:pt x="382625" y="27559"/>
                  </a:lnTo>
                  <a:lnTo>
                    <a:pt x="381596" y="25908"/>
                  </a:lnTo>
                  <a:lnTo>
                    <a:pt x="372960" y="13589"/>
                  </a:lnTo>
                  <a:lnTo>
                    <a:pt x="357720" y="3683"/>
                  </a:lnTo>
                  <a:lnTo>
                    <a:pt x="356704" y="3429"/>
                  </a:lnTo>
                  <a:lnTo>
                    <a:pt x="356704" y="45593"/>
                  </a:lnTo>
                  <a:lnTo>
                    <a:pt x="356704" y="46228"/>
                  </a:lnTo>
                  <a:lnTo>
                    <a:pt x="355434" y="53467"/>
                  </a:lnTo>
                  <a:lnTo>
                    <a:pt x="355434" y="53721"/>
                  </a:lnTo>
                  <a:lnTo>
                    <a:pt x="351624" y="59817"/>
                  </a:lnTo>
                  <a:lnTo>
                    <a:pt x="345909" y="64135"/>
                  </a:lnTo>
                  <a:lnTo>
                    <a:pt x="338289" y="65659"/>
                  </a:lnTo>
                  <a:lnTo>
                    <a:pt x="330923" y="64135"/>
                  </a:lnTo>
                  <a:lnTo>
                    <a:pt x="319620" y="45593"/>
                  </a:lnTo>
                  <a:lnTo>
                    <a:pt x="320890" y="38227"/>
                  </a:lnTo>
                  <a:lnTo>
                    <a:pt x="320890" y="37973"/>
                  </a:lnTo>
                  <a:lnTo>
                    <a:pt x="324446" y="31877"/>
                  </a:lnTo>
                  <a:lnTo>
                    <a:pt x="324573" y="31750"/>
                  </a:lnTo>
                  <a:lnTo>
                    <a:pt x="330288" y="27559"/>
                  </a:lnTo>
                  <a:lnTo>
                    <a:pt x="330022" y="27559"/>
                  </a:lnTo>
                  <a:lnTo>
                    <a:pt x="337908" y="25908"/>
                  </a:lnTo>
                  <a:lnTo>
                    <a:pt x="345528" y="27559"/>
                  </a:lnTo>
                  <a:lnTo>
                    <a:pt x="351497" y="31877"/>
                  </a:lnTo>
                  <a:lnTo>
                    <a:pt x="355307" y="38227"/>
                  </a:lnTo>
                  <a:lnTo>
                    <a:pt x="356704" y="45593"/>
                  </a:lnTo>
                  <a:lnTo>
                    <a:pt x="356704" y="3429"/>
                  </a:lnTo>
                  <a:lnTo>
                    <a:pt x="303491" y="13589"/>
                  </a:lnTo>
                  <a:lnTo>
                    <a:pt x="289775" y="46228"/>
                  </a:lnTo>
                  <a:lnTo>
                    <a:pt x="293331" y="63627"/>
                  </a:lnTo>
                  <a:lnTo>
                    <a:pt x="337908" y="91694"/>
                  </a:lnTo>
                  <a:lnTo>
                    <a:pt x="356768" y="88201"/>
                  </a:lnTo>
                  <a:lnTo>
                    <a:pt x="357111" y="88201"/>
                  </a:lnTo>
                  <a:lnTo>
                    <a:pt x="372706" y="78232"/>
                  </a:lnTo>
                  <a:lnTo>
                    <a:pt x="381469" y="65659"/>
                  </a:lnTo>
                  <a:lnTo>
                    <a:pt x="382866" y="63627"/>
                  </a:lnTo>
                  <a:lnTo>
                    <a:pt x="386549" y="45593"/>
                  </a:lnTo>
                  <a:close/>
                </a:path>
                <a:path w="2825115" h="115570">
                  <a:moveTo>
                    <a:pt x="487895" y="2032"/>
                  </a:moveTo>
                  <a:lnTo>
                    <a:pt x="399503" y="2032"/>
                  </a:lnTo>
                  <a:lnTo>
                    <a:pt x="399503" y="89662"/>
                  </a:lnTo>
                  <a:lnTo>
                    <a:pt x="430225" y="89662"/>
                  </a:lnTo>
                  <a:lnTo>
                    <a:pt x="430225" y="28194"/>
                  </a:lnTo>
                  <a:lnTo>
                    <a:pt x="457288" y="28194"/>
                  </a:lnTo>
                  <a:lnTo>
                    <a:pt x="457288" y="89662"/>
                  </a:lnTo>
                  <a:lnTo>
                    <a:pt x="487895" y="89662"/>
                  </a:lnTo>
                  <a:lnTo>
                    <a:pt x="487895" y="2032"/>
                  </a:lnTo>
                  <a:close/>
                </a:path>
                <a:path w="2825115" h="115570">
                  <a:moveTo>
                    <a:pt x="600671" y="45339"/>
                  </a:moveTo>
                  <a:lnTo>
                    <a:pt x="576668" y="3175"/>
                  </a:lnTo>
                  <a:lnTo>
                    <a:pt x="571169" y="2032"/>
                  </a:lnTo>
                  <a:lnTo>
                    <a:pt x="570572" y="1917"/>
                  </a:lnTo>
                  <a:lnTo>
                    <a:pt x="570572" y="45339"/>
                  </a:lnTo>
                  <a:lnTo>
                    <a:pt x="570572" y="45847"/>
                  </a:lnTo>
                  <a:lnTo>
                    <a:pt x="569175" y="53975"/>
                  </a:lnTo>
                  <a:lnTo>
                    <a:pt x="565238" y="60325"/>
                  </a:lnTo>
                  <a:lnTo>
                    <a:pt x="559523" y="64389"/>
                  </a:lnTo>
                  <a:lnTo>
                    <a:pt x="552538" y="65786"/>
                  </a:lnTo>
                  <a:lnTo>
                    <a:pt x="545680" y="64389"/>
                  </a:lnTo>
                  <a:lnTo>
                    <a:pt x="539838" y="60325"/>
                  </a:lnTo>
                  <a:lnTo>
                    <a:pt x="536028" y="53975"/>
                  </a:lnTo>
                  <a:lnTo>
                    <a:pt x="534631" y="45847"/>
                  </a:lnTo>
                  <a:lnTo>
                    <a:pt x="534631" y="45339"/>
                  </a:lnTo>
                  <a:lnTo>
                    <a:pt x="536028" y="37465"/>
                  </a:lnTo>
                  <a:lnTo>
                    <a:pt x="539838" y="31242"/>
                  </a:lnTo>
                  <a:lnTo>
                    <a:pt x="545553" y="27051"/>
                  </a:lnTo>
                  <a:lnTo>
                    <a:pt x="552538" y="25654"/>
                  </a:lnTo>
                  <a:lnTo>
                    <a:pt x="559523" y="27051"/>
                  </a:lnTo>
                  <a:lnTo>
                    <a:pt x="565238" y="31242"/>
                  </a:lnTo>
                  <a:lnTo>
                    <a:pt x="569175" y="37465"/>
                  </a:lnTo>
                  <a:lnTo>
                    <a:pt x="570572" y="45339"/>
                  </a:lnTo>
                  <a:lnTo>
                    <a:pt x="570572" y="1917"/>
                  </a:lnTo>
                  <a:lnTo>
                    <a:pt x="561809" y="0"/>
                  </a:lnTo>
                  <a:lnTo>
                    <a:pt x="552919" y="1143"/>
                  </a:lnTo>
                  <a:lnTo>
                    <a:pt x="545807" y="4064"/>
                  </a:lnTo>
                  <a:lnTo>
                    <a:pt x="540092" y="8382"/>
                  </a:lnTo>
                  <a:lnTo>
                    <a:pt x="535266" y="13589"/>
                  </a:lnTo>
                  <a:lnTo>
                    <a:pt x="535266" y="2032"/>
                  </a:lnTo>
                  <a:lnTo>
                    <a:pt x="504405" y="2032"/>
                  </a:lnTo>
                  <a:lnTo>
                    <a:pt x="504405" y="115570"/>
                  </a:lnTo>
                  <a:lnTo>
                    <a:pt x="535266" y="115570"/>
                  </a:lnTo>
                  <a:lnTo>
                    <a:pt x="535266" y="78867"/>
                  </a:lnTo>
                  <a:lnTo>
                    <a:pt x="539965" y="83693"/>
                  </a:lnTo>
                  <a:lnTo>
                    <a:pt x="545807" y="87757"/>
                  </a:lnTo>
                  <a:lnTo>
                    <a:pt x="553046" y="90551"/>
                  </a:lnTo>
                  <a:lnTo>
                    <a:pt x="561936" y="91567"/>
                  </a:lnTo>
                  <a:lnTo>
                    <a:pt x="576795" y="88392"/>
                  </a:lnTo>
                  <a:lnTo>
                    <a:pt x="589114" y="79375"/>
                  </a:lnTo>
                  <a:lnTo>
                    <a:pt x="589368" y="78867"/>
                  </a:lnTo>
                  <a:lnTo>
                    <a:pt x="596976" y="65786"/>
                  </a:lnTo>
                  <a:lnTo>
                    <a:pt x="597496" y="64897"/>
                  </a:lnTo>
                  <a:lnTo>
                    <a:pt x="600671" y="45847"/>
                  </a:lnTo>
                  <a:lnTo>
                    <a:pt x="600671" y="45339"/>
                  </a:lnTo>
                  <a:close/>
                </a:path>
                <a:path w="2825115" h="115570">
                  <a:moveTo>
                    <a:pt x="707224" y="45593"/>
                  </a:moveTo>
                  <a:lnTo>
                    <a:pt x="678395" y="3683"/>
                  </a:lnTo>
                  <a:lnTo>
                    <a:pt x="677506" y="3683"/>
                  </a:lnTo>
                  <a:lnTo>
                    <a:pt x="677506" y="46228"/>
                  </a:lnTo>
                  <a:lnTo>
                    <a:pt x="676236" y="53467"/>
                  </a:lnTo>
                  <a:lnTo>
                    <a:pt x="676109" y="53721"/>
                  </a:lnTo>
                  <a:lnTo>
                    <a:pt x="672426" y="59817"/>
                  </a:lnTo>
                  <a:lnTo>
                    <a:pt x="666584" y="64135"/>
                  </a:lnTo>
                  <a:lnTo>
                    <a:pt x="658964" y="65659"/>
                  </a:lnTo>
                  <a:lnTo>
                    <a:pt x="651598" y="64135"/>
                  </a:lnTo>
                  <a:lnTo>
                    <a:pt x="640422" y="45593"/>
                  </a:lnTo>
                  <a:lnTo>
                    <a:pt x="641565" y="38227"/>
                  </a:lnTo>
                  <a:lnTo>
                    <a:pt x="641692" y="37973"/>
                  </a:lnTo>
                  <a:lnTo>
                    <a:pt x="645248" y="31877"/>
                  </a:lnTo>
                  <a:lnTo>
                    <a:pt x="645375" y="31750"/>
                  </a:lnTo>
                  <a:lnTo>
                    <a:pt x="651090" y="27559"/>
                  </a:lnTo>
                  <a:lnTo>
                    <a:pt x="650836" y="27559"/>
                  </a:lnTo>
                  <a:lnTo>
                    <a:pt x="658710" y="25908"/>
                  </a:lnTo>
                  <a:lnTo>
                    <a:pt x="666330" y="27559"/>
                  </a:lnTo>
                  <a:lnTo>
                    <a:pt x="672172" y="31877"/>
                  </a:lnTo>
                  <a:lnTo>
                    <a:pt x="676109" y="38227"/>
                  </a:lnTo>
                  <a:lnTo>
                    <a:pt x="677379" y="45593"/>
                  </a:lnTo>
                  <a:lnTo>
                    <a:pt x="677506" y="46228"/>
                  </a:lnTo>
                  <a:lnTo>
                    <a:pt x="677506" y="3683"/>
                  </a:lnTo>
                  <a:lnTo>
                    <a:pt x="676821" y="3683"/>
                  </a:lnTo>
                  <a:lnTo>
                    <a:pt x="624293" y="13589"/>
                  </a:lnTo>
                  <a:lnTo>
                    <a:pt x="610577" y="46228"/>
                  </a:lnTo>
                  <a:lnTo>
                    <a:pt x="614133" y="63627"/>
                  </a:lnTo>
                  <a:lnTo>
                    <a:pt x="614133" y="63881"/>
                  </a:lnTo>
                  <a:lnTo>
                    <a:pt x="624039" y="78232"/>
                  </a:lnTo>
                  <a:lnTo>
                    <a:pt x="624166" y="78359"/>
                  </a:lnTo>
                  <a:lnTo>
                    <a:pt x="639406" y="88138"/>
                  </a:lnTo>
                  <a:lnTo>
                    <a:pt x="658710" y="91694"/>
                  </a:lnTo>
                  <a:lnTo>
                    <a:pt x="677887" y="88138"/>
                  </a:lnTo>
                  <a:lnTo>
                    <a:pt x="678014" y="88138"/>
                  </a:lnTo>
                  <a:lnTo>
                    <a:pt x="693508" y="78232"/>
                  </a:lnTo>
                  <a:lnTo>
                    <a:pt x="702271" y="65659"/>
                  </a:lnTo>
                  <a:lnTo>
                    <a:pt x="703668" y="63627"/>
                  </a:lnTo>
                  <a:lnTo>
                    <a:pt x="707224" y="46228"/>
                  </a:lnTo>
                  <a:lnTo>
                    <a:pt x="707224" y="45593"/>
                  </a:lnTo>
                  <a:close/>
                </a:path>
                <a:path w="2825115" h="115570">
                  <a:moveTo>
                    <a:pt x="822286" y="2032"/>
                  </a:moveTo>
                  <a:lnTo>
                    <a:pt x="792187" y="2032"/>
                  </a:lnTo>
                  <a:lnTo>
                    <a:pt x="771232" y="34036"/>
                  </a:lnTo>
                  <a:lnTo>
                    <a:pt x="750531" y="2032"/>
                  </a:lnTo>
                  <a:lnTo>
                    <a:pt x="720305" y="2032"/>
                  </a:lnTo>
                  <a:lnTo>
                    <a:pt x="720305" y="89662"/>
                  </a:lnTo>
                  <a:lnTo>
                    <a:pt x="749388" y="89662"/>
                  </a:lnTo>
                  <a:lnTo>
                    <a:pt x="749388" y="44323"/>
                  </a:lnTo>
                  <a:lnTo>
                    <a:pt x="770978" y="76708"/>
                  </a:lnTo>
                  <a:lnTo>
                    <a:pt x="771486" y="76708"/>
                  </a:lnTo>
                  <a:lnTo>
                    <a:pt x="793203" y="43815"/>
                  </a:lnTo>
                  <a:lnTo>
                    <a:pt x="793203" y="89662"/>
                  </a:lnTo>
                  <a:lnTo>
                    <a:pt x="822286" y="89662"/>
                  </a:lnTo>
                  <a:lnTo>
                    <a:pt x="822286" y="2032"/>
                  </a:lnTo>
                  <a:close/>
                </a:path>
                <a:path w="2825115" h="115570">
                  <a:moveTo>
                    <a:pt x="922362" y="56515"/>
                  </a:moveTo>
                  <a:lnTo>
                    <a:pt x="920457" y="46736"/>
                  </a:lnTo>
                  <a:lnTo>
                    <a:pt x="920457" y="46482"/>
                  </a:lnTo>
                  <a:lnTo>
                    <a:pt x="919822" y="43180"/>
                  </a:lnTo>
                  <a:lnTo>
                    <a:pt x="912329" y="33147"/>
                  </a:lnTo>
                  <a:lnTo>
                    <a:pt x="900137" y="26924"/>
                  </a:lnTo>
                  <a:lnTo>
                    <a:pt x="892644" y="26035"/>
                  </a:lnTo>
                  <a:lnTo>
                    <a:pt x="892644" y="50800"/>
                  </a:lnTo>
                  <a:lnTo>
                    <a:pt x="892644" y="63246"/>
                  </a:lnTo>
                  <a:lnTo>
                    <a:pt x="887945" y="66929"/>
                  </a:lnTo>
                  <a:lnTo>
                    <a:pt x="869149" y="66929"/>
                  </a:lnTo>
                  <a:lnTo>
                    <a:pt x="869149" y="46736"/>
                  </a:lnTo>
                  <a:lnTo>
                    <a:pt x="880325" y="46736"/>
                  </a:lnTo>
                  <a:lnTo>
                    <a:pt x="888580" y="46482"/>
                  </a:lnTo>
                  <a:lnTo>
                    <a:pt x="892644" y="50800"/>
                  </a:lnTo>
                  <a:lnTo>
                    <a:pt x="892644" y="26035"/>
                  </a:lnTo>
                  <a:lnTo>
                    <a:pt x="883754" y="24765"/>
                  </a:lnTo>
                  <a:lnTo>
                    <a:pt x="869276" y="24765"/>
                  </a:lnTo>
                  <a:lnTo>
                    <a:pt x="869276" y="2032"/>
                  </a:lnTo>
                  <a:lnTo>
                    <a:pt x="838796" y="2032"/>
                  </a:lnTo>
                  <a:lnTo>
                    <a:pt x="838796" y="89662"/>
                  </a:lnTo>
                  <a:lnTo>
                    <a:pt x="882357" y="89662"/>
                  </a:lnTo>
                  <a:lnTo>
                    <a:pt x="899629" y="87122"/>
                  </a:lnTo>
                  <a:lnTo>
                    <a:pt x="912075" y="80264"/>
                  </a:lnTo>
                  <a:lnTo>
                    <a:pt x="919822" y="69850"/>
                  </a:lnTo>
                  <a:lnTo>
                    <a:pt x="920330" y="66929"/>
                  </a:lnTo>
                  <a:lnTo>
                    <a:pt x="922362" y="56769"/>
                  </a:lnTo>
                  <a:lnTo>
                    <a:pt x="922362" y="56515"/>
                  </a:lnTo>
                  <a:close/>
                </a:path>
                <a:path w="2825115" h="115570">
                  <a:moveTo>
                    <a:pt x="962152" y="2032"/>
                  </a:moveTo>
                  <a:lnTo>
                    <a:pt x="931379" y="2032"/>
                  </a:lnTo>
                  <a:lnTo>
                    <a:pt x="931379" y="89662"/>
                  </a:lnTo>
                  <a:lnTo>
                    <a:pt x="962152" y="89662"/>
                  </a:lnTo>
                  <a:lnTo>
                    <a:pt x="962152" y="2032"/>
                  </a:lnTo>
                  <a:close/>
                </a:path>
                <a:path w="2825115" h="115570">
                  <a:moveTo>
                    <a:pt x="1120355" y="1905"/>
                  </a:moveTo>
                  <a:lnTo>
                    <a:pt x="1089621" y="1905"/>
                  </a:lnTo>
                  <a:lnTo>
                    <a:pt x="1089621" y="62865"/>
                  </a:lnTo>
                  <a:lnTo>
                    <a:pt x="1064856" y="62865"/>
                  </a:lnTo>
                  <a:lnTo>
                    <a:pt x="1064856" y="1905"/>
                  </a:lnTo>
                  <a:lnTo>
                    <a:pt x="1034249" y="1905"/>
                  </a:lnTo>
                  <a:lnTo>
                    <a:pt x="1034249" y="62865"/>
                  </a:lnTo>
                  <a:lnTo>
                    <a:pt x="1009357" y="62865"/>
                  </a:lnTo>
                  <a:lnTo>
                    <a:pt x="1009357" y="1905"/>
                  </a:lnTo>
                  <a:lnTo>
                    <a:pt x="978623" y="1905"/>
                  </a:lnTo>
                  <a:lnTo>
                    <a:pt x="978623" y="62865"/>
                  </a:lnTo>
                  <a:lnTo>
                    <a:pt x="978623" y="89535"/>
                  </a:lnTo>
                  <a:lnTo>
                    <a:pt x="1120355" y="89535"/>
                  </a:lnTo>
                  <a:lnTo>
                    <a:pt x="1120355" y="62865"/>
                  </a:lnTo>
                  <a:lnTo>
                    <a:pt x="1120355" y="1905"/>
                  </a:lnTo>
                  <a:close/>
                </a:path>
                <a:path w="2825115" h="115570">
                  <a:moveTo>
                    <a:pt x="1232496" y="89662"/>
                  </a:moveTo>
                  <a:lnTo>
                    <a:pt x="1195539" y="1270"/>
                  </a:lnTo>
                  <a:lnTo>
                    <a:pt x="1167091" y="1270"/>
                  </a:lnTo>
                  <a:lnTo>
                    <a:pt x="1130134" y="89662"/>
                  </a:lnTo>
                  <a:lnTo>
                    <a:pt x="1162138" y="89662"/>
                  </a:lnTo>
                  <a:lnTo>
                    <a:pt x="1181188" y="38735"/>
                  </a:lnTo>
                  <a:lnTo>
                    <a:pt x="1200111" y="89662"/>
                  </a:lnTo>
                  <a:lnTo>
                    <a:pt x="1232496" y="89662"/>
                  </a:lnTo>
                  <a:close/>
                </a:path>
                <a:path w="2825115" h="115570">
                  <a:moveTo>
                    <a:pt x="1321777" y="48006"/>
                  </a:moveTo>
                  <a:lnTo>
                    <a:pt x="1316545" y="38608"/>
                  </a:lnTo>
                  <a:lnTo>
                    <a:pt x="1297266" y="3937"/>
                  </a:lnTo>
                  <a:lnTo>
                    <a:pt x="1293075" y="3048"/>
                  </a:lnTo>
                  <a:lnTo>
                    <a:pt x="1293075" y="38608"/>
                  </a:lnTo>
                  <a:lnTo>
                    <a:pt x="1262468" y="38608"/>
                  </a:lnTo>
                  <a:lnTo>
                    <a:pt x="1293075" y="38608"/>
                  </a:lnTo>
                  <a:lnTo>
                    <a:pt x="1293075" y="3048"/>
                  </a:lnTo>
                  <a:lnTo>
                    <a:pt x="1245831" y="13462"/>
                  </a:lnTo>
                  <a:lnTo>
                    <a:pt x="1233512" y="45847"/>
                  </a:lnTo>
                  <a:lnTo>
                    <a:pt x="1233512" y="46228"/>
                  </a:lnTo>
                  <a:lnTo>
                    <a:pt x="1236941" y="64770"/>
                  </a:lnTo>
                  <a:lnTo>
                    <a:pt x="1246593" y="79121"/>
                  </a:lnTo>
                  <a:lnTo>
                    <a:pt x="1261452" y="88392"/>
                  </a:lnTo>
                  <a:lnTo>
                    <a:pt x="1280502" y="91694"/>
                  </a:lnTo>
                  <a:lnTo>
                    <a:pt x="1292567" y="90424"/>
                  </a:lnTo>
                  <a:lnTo>
                    <a:pt x="1302854" y="86868"/>
                  </a:lnTo>
                  <a:lnTo>
                    <a:pt x="1311363" y="81280"/>
                  </a:lnTo>
                  <a:lnTo>
                    <a:pt x="1318348" y="73914"/>
                  </a:lnTo>
                  <a:lnTo>
                    <a:pt x="1312125" y="68707"/>
                  </a:lnTo>
                  <a:lnTo>
                    <a:pt x="1301330" y="59817"/>
                  </a:lnTo>
                  <a:lnTo>
                    <a:pt x="1294980" y="66167"/>
                  </a:lnTo>
                  <a:lnTo>
                    <a:pt x="1289519" y="68707"/>
                  </a:lnTo>
                  <a:lnTo>
                    <a:pt x="1272120" y="68707"/>
                  </a:lnTo>
                  <a:lnTo>
                    <a:pt x="1265389" y="64008"/>
                  </a:lnTo>
                  <a:lnTo>
                    <a:pt x="1262976" y="54356"/>
                  </a:lnTo>
                  <a:lnTo>
                    <a:pt x="1321650" y="54356"/>
                  </a:lnTo>
                  <a:lnTo>
                    <a:pt x="1321777" y="48006"/>
                  </a:lnTo>
                  <a:close/>
                </a:path>
                <a:path w="2825115" h="115570">
                  <a:moveTo>
                    <a:pt x="1423504" y="2032"/>
                  </a:moveTo>
                  <a:lnTo>
                    <a:pt x="1392897" y="2032"/>
                  </a:lnTo>
                  <a:lnTo>
                    <a:pt x="1392897" y="32258"/>
                  </a:lnTo>
                  <a:lnTo>
                    <a:pt x="1365846" y="32258"/>
                  </a:lnTo>
                  <a:lnTo>
                    <a:pt x="1365846" y="2032"/>
                  </a:lnTo>
                  <a:lnTo>
                    <a:pt x="1334985" y="2032"/>
                  </a:lnTo>
                  <a:lnTo>
                    <a:pt x="1334985" y="89662"/>
                  </a:lnTo>
                  <a:lnTo>
                    <a:pt x="1365846" y="89662"/>
                  </a:lnTo>
                  <a:lnTo>
                    <a:pt x="1365846" y="58801"/>
                  </a:lnTo>
                  <a:lnTo>
                    <a:pt x="1392897" y="58801"/>
                  </a:lnTo>
                  <a:lnTo>
                    <a:pt x="1392897" y="89662"/>
                  </a:lnTo>
                  <a:lnTo>
                    <a:pt x="1423504" y="89662"/>
                  </a:lnTo>
                  <a:lnTo>
                    <a:pt x="1423504" y="2032"/>
                  </a:lnTo>
                  <a:close/>
                </a:path>
                <a:path w="2825115" h="115570">
                  <a:moveTo>
                    <a:pt x="1528406" y="2032"/>
                  </a:moveTo>
                  <a:lnTo>
                    <a:pt x="1497799" y="2032"/>
                  </a:lnTo>
                  <a:lnTo>
                    <a:pt x="1497799" y="32258"/>
                  </a:lnTo>
                  <a:lnTo>
                    <a:pt x="1470748" y="32258"/>
                  </a:lnTo>
                  <a:lnTo>
                    <a:pt x="1470748" y="2032"/>
                  </a:lnTo>
                  <a:lnTo>
                    <a:pt x="1440014" y="2032"/>
                  </a:lnTo>
                  <a:lnTo>
                    <a:pt x="1440014" y="89662"/>
                  </a:lnTo>
                  <a:lnTo>
                    <a:pt x="1470748" y="89662"/>
                  </a:lnTo>
                  <a:lnTo>
                    <a:pt x="1470748" y="58801"/>
                  </a:lnTo>
                  <a:lnTo>
                    <a:pt x="1497799" y="58801"/>
                  </a:lnTo>
                  <a:lnTo>
                    <a:pt x="1497799" y="89662"/>
                  </a:lnTo>
                  <a:lnTo>
                    <a:pt x="1528406" y="89662"/>
                  </a:lnTo>
                  <a:lnTo>
                    <a:pt x="1528406" y="2032"/>
                  </a:lnTo>
                  <a:close/>
                </a:path>
                <a:path w="2825115" h="115570">
                  <a:moveTo>
                    <a:pt x="1638261" y="45593"/>
                  </a:moveTo>
                  <a:lnTo>
                    <a:pt x="1634705" y="28067"/>
                  </a:lnTo>
                  <a:lnTo>
                    <a:pt x="1633308" y="25908"/>
                  </a:lnTo>
                  <a:lnTo>
                    <a:pt x="1624799" y="13589"/>
                  </a:lnTo>
                  <a:lnTo>
                    <a:pt x="1609432" y="3683"/>
                  </a:lnTo>
                  <a:lnTo>
                    <a:pt x="1608543" y="3683"/>
                  </a:lnTo>
                  <a:lnTo>
                    <a:pt x="1608518" y="28168"/>
                  </a:lnTo>
                  <a:lnTo>
                    <a:pt x="1608518" y="46329"/>
                  </a:lnTo>
                  <a:lnTo>
                    <a:pt x="1607273" y="53467"/>
                  </a:lnTo>
                  <a:lnTo>
                    <a:pt x="1607146" y="53721"/>
                  </a:lnTo>
                  <a:lnTo>
                    <a:pt x="1603463" y="59817"/>
                  </a:lnTo>
                  <a:lnTo>
                    <a:pt x="1597621" y="64135"/>
                  </a:lnTo>
                  <a:lnTo>
                    <a:pt x="1590001" y="65659"/>
                  </a:lnTo>
                  <a:lnTo>
                    <a:pt x="1582635" y="64135"/>
                  </a:lnTo>
                  <a:lnTo>
                    <a:pt x="1571332" y="45593"/>
                  </a:lnTo>
                  <a:lnTo>
                    <a:pt x="1572602" y="38227"/>
                  </a:lnTo>
                  <a:lnTo>
                    <a:pt x="1589747" y="25908"/>
                  </a:lnTo>
                  <a:lnTo>
                    <a:pt x="1597240" y="27559"/>
                  </a:lnTo>
                  <a:lnTo>
                    <a:pt x="1603209" y="31877"/>
                  </a:lnTo>
                  <a:lnTo>
                    <a:pt x="1607146" y="38227"/>
                  </a:lnTo>
                  <a:lnTo>
                    <a:pt x="1608416" y="45593"/>
                  </a:lnTo>
                  <a:lnTo>
                    <a:pt x="1608518" y="28168"/>
                  </a:lnTo>
                  <a:lnTo>
                    <a:pt x="1608518" y="3683"/>
                  </a:lnTo>
                  <a:lnTo>
                    <a:pt x="1607858" y="3683"/>
                  </a:lnTo>
                  <a:lnTo>
                    <a:pt x="1555330" y="13589"/>
                  </a:lnTo>
                  <a:lnTo>
                    <a:pt x="1541881" y="45593"/>
                  </a:lnTo>
                  <a:lnTo>
                    <a:pt x="1541627" y="46329"/>
                  </a:lnTo>
                  <a:lnTo>
                    <a:pt x="1545170" y="63627"/>
                  </a:lnTo>
                  <a:lnTo>
                    <a:pt x="1589747" y="91694"/>
                  </a:lnTo>
                  <a:lnTo>
                    <a:pt x="1608797" y="88138"/>
                  </a:lnTo>
                  <a:lnTo>
                    <a:pt x="1609051" y="88138"/>
                  </a:lnTo>
                  <a:lnTo>
                    <a:pt x="1624545" y="78232"/>
                  </a:lnTo>
                  <a:lnTo>
                    <a:pt x="1633308" y="65659"/>
                  </a:lnTo>
                  <a:lnTo>
                    <a:pt x="1634705" y="63627"/>
                  </a:lnTo>
                  <a:lnTo>
                    <a:pt x="1638236" y="46329"/>
                  </a:lnTo>
                  <a:lnTo>
                    <a:pt x="1638261" y="45593"/>
                  </a:lnTo>
                  <a:close/>
                </a:path>
                <a:path w="2825115" h="115570">
                  <a:moveTo>
                    <a:pt x="1722589" y="2032"/>
                  </a:moveTo>
                  <a:lnTo>
                    <a:pt x="1651215" y="2032"/>
                  </a:lnTo>
                  <a:lnTo>
                    <a:pt x="1651215" y="89662"/>
                  </a:lnTo>
                  <a:lnTo>
                    <a:pt x="1682076" y="89662"/>
                  </a:lnTo>
                  <a:lnTo>
                    <a:pt x="1682076" y="28194"/>
                  </a:lnTo>
                  <a:lnTo>
                    <a:pt x="1722589" y="28194"/>
                  </a:lnTo>
                  <a:lnTo>
                    <a:pt x="1722589" y="2032"/>
                  </a:lnTo>
                  <a:close/>
                </a:path>
                <a:path w="2825115" h="115570">
                  <a:moveTo>
                    <a:pt x="1824062" y="45593"/>
                  </a:moveTo>
                  <a:lnTo>
                    <a:pt x="1820506" y="28067"/>
                  </a:lnTo>
                  <a:lnTo>
                    <a:pt x="1819109" y="25908"/>
                  </a:lnTo>
                  <a:lnTo>
                    <a:pt x="1810600" y="13589"/>
                  </a:lnTo>
                  <a:lnTo>
                    <a:pt x="1795233" y="3683"/>
                  </a:lnTo>
                  <a:lnTo>
                    <a:pt x="1794344" y="3683"/>
                  </a:lnTo>
                  <a:lnTo>
                    <a:pt x="1794344" y="46228"/>
                  </a:lnTo>
                  <a:lnTo>
                    <a:pt x="1793074" y="53467"/>
                  </a:lnTo>
                  <a:lnTo>
                    <a:pt x="1792947" y="53721"/>
                  </a:lnTo>
                  <a:lnTo>
                    <a:pt x="1789264" y="59817"/>
                  </a:lnTo>
                  <a:lnTo>
                    <a:pt x="1783422" y="64135"/>
                  </a:lnTo>
                  <a:lnTo>
                    <a:pt x="1775802" y="65659"/>
                  </a:lnTo>
                  <a:lnTo>
                    <a:pt x="1768436" y="64135"/>
                  </a:lnTo>
                  <a:lnTo>
                    <a:pt x="1757260" y="45593"/>
                  </a:lnTo>
                  <a:lnTo>
                    <a:pt x="1758403" y="38227"/>
                  </a:lnTo>
                  <a:lnTo>
                    <a:pt x="1758530" y="37973"/>
                  </a:lnTo>
                  <a:lnTo>
                    <a:pt x="1762086" y="31877"/>
                  </a:lnTo>
                  <a:lnTo>
                    <a:pt x="1762213" y="31750"/>
                  </a:lnTo>
                  <a:lnTo>
                    <a:pt x="1767928" y="27559"/>
                  </a:lnTo>
                  <a:lnTo>
                    <a:pt x="1767674" y="27559"/>
                  </a:lnTo>
                  <a:lnTo>
                    <a:pt x="1775548" y="25908"/>
                  </a:lnTo>
                  <a:lnTo>
                    <a:pt x="1783041" y="27559"/>
                  </a:lnTo>
                  <a:lnTo>
                    <a:pt x="1789010" y="31877"/>
                  </a:lnTo>
                  <a:lnTo>
                    <a:pt x="1792947" y="38227"/>
                  </a:lnTo>
                  <a:lnTo>
                    <a:pt x="1794217" y="45593"/>
                  </a:lnTo>
                  <a:lnTo>
                    <a:pt x="1794344" y="46228"/>
                  </a:lnTo>
                  <a:lnTo>
                    <a:pt x="1794344" y="3683"/>
                  </a:lnTo>
                  <a:lnTo>
                    <a:pt x="1793659" y="3683"/>
                  </a:lnTo>
                  <a:lnTo>
                    <a:pt x="1741131" y="13589"/>
                  </a:lnTo>
                  <a:lnTo>
                    <a:pt x="1727415" y="46228"/>
                  </a:lnTo>
                  <a:lnTo>
                    <a:pt x="1730971" y="63627"/>
                  </a:lnTo>
                  <a:lnTo>
                    <a:pt x="1775548" y="91694"/>
                  </a:lnTo>
                  <a:lnTo>
                    <a:pt x="1794598" y="88138"/>
                  </a:lnTo>
                  <a:lnTo>
                    <a:pt x="1794852" y="88138"/>
                  </a:lnTo>
                  <a:lnTo>
                    <a:pt x="1810346" y="78232"/>
                  </a:lnTo>
                  <a:lnTo>
                    <a:pt x="1819109" y="65659"/>
                  </a:lnTo>
                  <a:lnTo>
                    <a:pt x="1820506" y="63627"/>
                  </a:lnTo>
                  <a:lnTo>
                    <a:pt x="1824062" y="46228"/>
                  </a:lnTo>
                  <a:lnTo>
                    <a:pt x="1824062" y="45593"/>
                  </a:lnTo>
                  <a:close/>
                </a:path>
                <a:path w="2825115" h="115570">
                  <a:moveTo>
                    <a:pt x="1978621" y="89662"/>
                  </a:moveTo>
                  <a:lnTo>
                    <a:pt x="1945093" y="44704"/>
                  </a:lnTo>
                  <a:lnTo>
                    <a:pt x="1977986" y="2032"/>
                  </a:lnTo>
                  <a:lnTo>
                    <a:pt x="1942426" y="2032"/>
                  </a:lnTo>
                  <a:lnTo>
                    <a:pt x="1921090" y="32893"/>
                  </a:lnTo>
                  <a:lnTo>
                    <a:pt x="1916391" y="32893"/>
                  </a:lnTo>
                  <a:lnTo>
                    <a:pt x="1916391" y="2032"/>
                  </a:lnTo>
                  <a:lnTo>
                    <a:pt x="1885657" y="2032"/>
                  </a:lnTo>
                  <a:lnTo>
                    <a:pt x="1885657" y="89662"/>
                  </a:lnTo>
                  <a:lnTo>
                    <a:pt x="1916391" y="89662"/>
                  </a:lnTo>
                  <a:lnTo>
                    <a:pt x="1916391" y="58547"/>
                  </a:lnTo>
                  <a:lnTo>
                    <a:pt x="1921344" y="58547"/>
                  </a:lnTo>
                  <a:lnTo>
                    <a:pt x="1943188" y="89662"/>
                  </a:lnTo>
                  <a:lnTo>
                    <a:pt x="1978621" y="89662"/>
                  </a:lnTo>
                  <a:close/>
                </a:path>
                <a:path w="2825115" h="115570">
                  <a:moveTo>
                    <a:pt x="2074379" y="45593"/>
                  </a:moveTo>
                  <a:lnTo>
                    <a:pt x="2070823" y="28067"/>
                  </a:lnTo>
                  <a:lnTo>
                    <a:pt x="2069414" y="25908"/>
                  </a:lnTo>
                  <a:lnTo>
                    <a:pt x="2060778" y="13589"/>
                  </a:lnTo>
                  <a:lnTo>
                    <a:pt x="2045538" y="3683"/>
                  </a:lnTo>
                  <a:lnTo>
                    <a:pt x="2044534" y="3683"/>
                  </a:lnTo>
                  <a:lnTo>
                    <a:pt x="2044534" y="45593"/>
                  </a:lnTo>
                  <a:lnTo>
                    <a:pt x="2044534" y="46228"/>
                  </a:lnTo>
                  <a:lnTo>
                    <a:pt x="2043264" y="53467"/>
                  </a:lnTo>
                  <a:lnTo>
                    <a:pt x="2043264" y="53721"/>
                  </a:lnTo>
                  <a:lnTo>
                    <a:pt x="2039581" y="59817"/>
                  </a:lnTo>
                  <a:lnTo>
                    <a:pt x="2033739" y="64135"/>
                  </a:lnTo>
                  <a:lnTo>
                    <a:pt x="2026119" y="65659"/>
                  </a:lnTo>
                  <a:lnTo>
                    <a:pt x="2018753" y="64135"/>
                  </a:lnTo>
                  <a:lnTo>
                    <a:pt x="2007450" y="45593"/>
                  </a:lnTo>
                  <a:lnTo>
                    <a:pt x="2008720" y="38227"/>
                  </a:lnTo>
                  <a:lnTo>
                    <a:pt x="2008720" y="37973"/>
                  </a:lnTo>
                  <a:lnTo>
                    <a:pt x="2012403" y="31877"/>
                  </a:lnTo>
                  <a:lnTo>
                    <a:pt x="2012403" y="31750"/>
                  </a:lnTo>
                  <a:lnTo>
                    <a:pt x="2018118" y="27559"/>
                  </a:lnTo>
                  <a:lnTo>
                    <a:pt x="2025865" y="25908"/>
                  </a:lnTo>
                  <a:lnTo>
                    <a:pt x="2033358" y="27559"/>
                  </a:lnTo>
                  <a:lnTo>
                    <a:pt x="2039327" y="31877"/>
                  </a:lnTo>
                  <a:lnTo>
                    <a:pt x="2043264" y="38227"/>
                  </a:lnTo>
                  <a:lnTo>
                    <a:pt x="2044534" y="45593"/>
                  </a:lnTo>
                  <a:lnTo>
                    <a:pt x="2044534" y="3683"/>
                  </a:lnTo>
                  <a:lnTo>
                    <a:pt x="2043861" y="3683"/>
                  </a:lnTo>
                  <a:lnTo>
                    <a:pt x="1991448" y="13589"/>
                  </a:lnTo>
                  <a:lnTo>
                    <a:pt x="1977732" y="46228"/>
                  </a:lnTo>
                  <a:lnTo>
                    <a:pt x="1981288" y="63627"/>
                  </a:lnTo>
                  <a:lnTo>
                    <a:pt x="1981288" y="63881"/>
                  </a:lnTo>
                  <a:lnTo>
                    <a:pt x="1991194" y="78232"/>
                  </a:lnTo>
                  <a:lnTo>
                    <a:pt x="1991321" y="78359"/>
                  </a:lnTo>
                  <a:lnTo>
                    <a:pt x="2006561" y="88138"/>
                  </a:lnTo>
                  <a:lnTo>
                    <a:pt x="2025865" y="91694"/>
                  </a:lnTo>
                  <a:lnTo>
                    <a:pt x="2044903" y="88138"/>
                  </a:lnTo>
                  <a:lnTo>
                    <a:pt x="2045169" y="88138"/>
                  </a:lnTo>
                  <a:lnTo>
                    <a:pt x="2060651" y="78232"/>
                  </a:lnTo>
                  <a:lnTo>
                    <a:pt x="2069299" y="65659"/>
                  </a:lnTo>
                  <a:lnTo>
                    <a:pt x="2070696" y="63627"/>
                  </a:lnTo>
                  <a:lnTo>
                    <a:pt x="2074379" y="46228"/>
                  </a:lnTo>
                  <a:lnTo>
                    <a:pt x="2074379" y="45593"/>
                  </a:lnTo>
                  <a:close/>
                </a:path>
                <a:path w="2825115" h="115570">
                  <a:moveTo>
                    <a:pt x="2189442" y="2032"/>
                  </a:moveTo>
                  <a:lnTo>
                    <a:pt x="2159343" y="2032"/>
                  </a:lnTo>
                  <a:lnTo>
                    <a:pt x="2138388" y="34036"/>
                  </a:lnTo>
                  <a:lnTo>
                    <a:pt x="2117687" y="2032"/>
                  </a:lnTo>
                  <a:lnTo>
                    <a:pt x="2087333" y="2032"/>
                  </a:lnTo>
                  <a:lnTo>
                    <a:pt x="2087333" y="89662"/>
                  </a:lnTo>
                  <a:lnTo>
                    <a:pt x="2116544" y="89662"/>
                  </a:lnTo>
                  <a:lnTo>
                    <a:pt x="2116544" y="44323"/>
                  </a:lnTo>
                  <a:lnTo>
                    <a:pt x="2138007" y="76708"/>
                  </a:lnTo>
                  <a:lnTo>
                    <a:pt x="2138515" y="76708"/>
                  </a:lnTo>
                  <a:lnTo>
                    <a:pt x="2160232" y="43815"/>
                  </a:lnTo>
                  <a:lnTo>
                    <a:pt x="2160232" y="89662"/>
                  </a:lnTo>
                  <a:lnTo>
                    <a:pt x="2189442" y="89662"/>
                  </a:lnTo>
                  <a:lnTo>
                    <a:pt x="2189442" y="2032"/>
                  </a:lnTo>
                  <a:close/>
                </a:path>
                <a:path w="2825115" h="115570">
                  <a:moveTo>
                    <a:pt x="2294344" y="2032"/>
                  </a:moveTo>
                  <a:lnTo>
                    <a:pt x="2205952" y="2032"/>
                  </a:lnTo>
                  <a:lnTo>
                    <a:pt x="2205952" y="89662"/>
                  </a:lnTo>
                  <a:lnTo>
                    <a:pt x="2236686" y="89662"/>
                  </a:lnTo>
                  <a:lnTo>
                    <a:pt x="2236686" y="28194"/>
                  </a:lnTo>
                  <a:lnTo>
                    <a:pt x="2263737" y="28194"/>
                  </a:lnTo>
                  <a:lnTo>
                    <a:pt x="2263737" y="89662"/>
                  </a:lnTo>
                  <a:lnTo>
                    <a:pt x="2294344" y="89662"/>
                  </a:lnTo>
                  <a:lnTo>
                    <a:pt x="2294344" y="2032"/>
                  </a:lnTo>
                  <a:close/>
                </a:path>
                <a:path w="2825115" h="115570">
                  <a:moveTo>
                    <a:pt x="2406485" y="89662"/>
                  </a:moveTo>
                  <a:lnTo>
                    <a:pt x="2369528" y="1270"/>
                  </a:lnTo>
                  <a:lnTo>
                    <a:pt x="2341080" y="1270"/>
                  </a:lnTo>
                  <a:lnTo>
                    <a:pt x="2304123" y="89662"/>
                  </a:lnTo>
                  <a:lnTo>
                    <a:pt x="2336254" y="89662"/>
                  </a:lnTo>
                  <a:lnTo>
                    <a:pt x="2355177" y="38735"/>
                  </a:lnTo>
                  <a:lnTo>
                    <a:pt x="2374100" y="89662"/>
                  </a:lnTo>
                  <a:lnTo>
                    <a:pt x="2406485" y="89662"/>
                  </a:lnTo>
                  <a:close/>
                </a:path>
                <a:path w="2825115" h="115570">
                  <a:moveTo>
                    <a:pt x="2495766" y="48006"/>
                  </a:moveTo>
                  <a:lnTo>
                    <a:pt x="2490533" y="38608"/>
                  </a:lnTo>
                  <a:lnTo>
                    <a:pt x="2471255" y="3937"/>
                  </a:lnTo>
                  <a:lnTo>
                    <a:pt x="2467064" y="3048"/>
                  </a:lnTo>
                  <a:lnTo>
                    <a:pt x="2467064" y="38608"/>
                  </a:lnTo>
                  <a:lnTo>
                    <a:pt x="2436457" y="38608"/>
                  </a:lnTo>
                  <a:lnTo>
                    <a:pt x="2467064" y="38608"/>
                  </a:lnTo>
                  <a:lnTo>
                    <a:pt x="2467064" y="3048"/>
                  </a:lnTo>
                  <a:lnTo>
                    <a:pt x="2419820" y="13462"/>
                  </a:lnTo>
                  <a:lnTo>
                    <a:pt x="2407501" y="45847"/>
                  </a:lnTo>
                  <a:lnTo>
                    <a:pt x="2407501" y="46228"/>
                  </a:lnTo>
                  <a:lnTo>
                    <a:pt x="2410930" y="64770"/>
                  </a:lnTo>
                  <a:lnTo>
                    <a:pt x="2420582" y="79121"/>
                  </a:lnTo>
                  <a:lnTo>
                    <a:pt x="2435441" y="88392"/>
                  </a:lnTo>
                  <a:lnTo>
                    <a:pt x="2454491" y="91694"/>
                  </a:lnTo>
                  <a:lnTo>
                    <a:pt x="2466556" y="90424"/>
                  </a:lnTo>
                  <a:lnTo>
                    <a:pt x="2476843" y="86868"/>
                  </a:lnTo>
                  <a:lnTo>
                    <a:pt x="2485352" y="81280"/>
                  </a:lnTo>
                  <a:lnTo>
                    <a:pt x="2492337" y="73914"/>
                  </a:lnTo>
                  <a:lnTo>
                    <a:pt x="2486114" y="68707"/>
                  </a:lnTo>
                  <a:lnTo>
                    <a:pt x="2475319" y="59817"/>
                  </a:lnTo>
                  <a:lnTo>
                    <a:pt x="2469096" y="66167"/>
                  </a:lnTo>
                  <a:lnTo>
                    <a:pt x="2463508" y="68707"/>
                  </a:lnTo>
                  <a:lnTo>
                    <a:pt x="2446236" y="68707"/>
                  </a:lnTo>
                  <a:lnTo>
                    <a:pt x="2439378" y="64008"/>
                  </a:lnTo>
                  <a:lnTo>
                    <a:pt x="2436965" y="54356"/>
                  </a:lnTo>
                  <a:lnTo>
                    <a:pt x="2495639" y="54356"/>
                  </a:lnTo>
                  <a:lnTo>
                    <a:pt x="2495766" y="48006"/>
                  </a:lnTo>
                  <a:close/>
                </a:path>
                <a:path w="2825115" h="115570">
                  <a:moveTo>
                    <a:pt x="2602065" y="89662"/>
                  </a:moveTo>
                  <a:lnTo>
                    <a:pt x="2568537" y="44704"/>
                  </a:lnTo>
                  <a:lnTo>
                    <a:pt x="2601430" y="2032"/>
                  </a:lnTo>
                  <a:lnTo>
                    <a:pt x="2565743" y="2032"/>
                  </a:lnTo>
                  <a:lnTo>
                    <a:pt x="2544534" y="32893"/>
                  </a:lnTo>
                  <a:lnTo>
                    <a:pt x="2539835" y="32893"/>
                  </a:lnTo>
                  <a:lnTo>
                    <a:pt x="2539835" y="2032"/>
                  </a:lnTo>
                  <a:lnTo>
                    <a:pt x="2509101" y="2032"/>
                  </a:lnTo>
                  <a:lnTo>
                    <a:pt x="2509101" y="89662"/>
                  </a:lnTo>
                  <a:lnTo>
                    <a:pt x="2539835" y="89662"/>
                  </a:lnTo>
                  <a:lnTo>
                    <a:pt x="2539835" y="58547"/>
                  </a:lnTo>
                  <a:lnTo>
                    <a:pt x="2544661" y="58547"/>
                  </a:lnTo>
                  <a:lnTo>
                    <a:pt x="2566505" y="89662"/>
                  </a:lnTo>
                  <a:lnTo>
                    <a:pt x="2602065" y="89662"/>
                  </a:lnTo>
                  <a:close/>
                </a:path>
                <a:path w="2825115" h="115570">
                  <a:moveTo>
                    <a:pt x="2685758" y="71628"/>
                  </a:moveTo>
                  <a:lnTo>
                    <a:pt x="2665184" y="56769"/>
                  </a:lnTo>
                  <a:lnTo>
                    <a:pt x="2660485" y="62357"/>
                  </a:lnTo>
                  <a:lnTo>
                    <a:pt x="2656040" y="65786"/>
                  </a:lnTo>
                  <a:lnTo>
                    <a:pt x="2648420" y="65786"/>
                  </a:lnTo>
                  <a:lnTo>
                    <a:pt x="2641308" y="64262"/>
                  </a:lnTo>
                  <a:lnTo>
                    <a:pt x="2635720" y="60071"/>
                  </a:lnTo>
                  <a:lnTo>
                    <a:pt x="2632164" y="53721"/>
                  </a:lnTo>
                  <a:lnTo>
                    <a:pt x="2630894" y="45593"/>
                  </a:lnTo>
                  <a:lnTo>
                    <a:pt x="2632164" y="37973"/>
                  </a:lnTo>
                  <a:lnTo>
                    <a:pt x="2635720" y="31750"/>
                  </a:lnTo>
                  <a:lnTo>
                    <a:pt x="2641308" y="27432"/>
                  </a:lnTo>
                  <a:lnTo>
                    <a:pt x="2648166" y="25908"/>
                  </a:lnTo>
                  <a:lnTo>
                    <a:pt x="2655532" y="25908"/>
                  </a:lnTo>
                  <a:lnTo>
                    <a:pt x="2660231" y="29464"/>
                  </a:lnTo>
                  <a:lnTo>
                    <a:pt x="2664549" y="35179"/>
                  </a:lnTo>
                  <a:lnTo>
                    <a:pt x="2685250" y="19685"/>
                  </a:lnTo>
                  <a:lnTo>
                    <a:pt x="2678773" y="11684"/>
                  </a:lnTo>
                  <a:lnTo>
                    <a:pt x="2670518" y="5588"/>
                  </a:lnTo>
                  <a:lnTo>
                    <a:pt x="2660358" y="1651"/>
                  </a:lnTo>
                  <a:lnTo>
                    <a:pt x="2647912" y="254"/>
                  </a:lnTo>
                  <a:lnTo>
                    <a:pt x="2628862" y="3810"/>
                  </a:lnTo>
                  <a:lnTo>
                    <a:pt x="2614130" y="13716"/>
                  </a:lnTo>
                  <a:lnTo>
                    <a:pt x="2604478" y="28321"/>
                  </a:lnTo>
                  <a:lnTo>
                    <a:pt x="2601049" y="46228"/>
                  </a:lnTo>
                  <a:lnTo>
                    <a:pt x="2604478" y="63754"/>
                  </a:lnTo>
                  <a:lnTo>
                    <a:pt x="2614003" y="78232"/>
                  </a:lnTo>
                  <a:lnTo>
                    <a:pt x="2628481" y="88138"/>
                  </a:lnTo>
                  <a:lnTo>
                    <a:pt x="2646896" y="91694"/>
                  </a:lnTo>
                  <a:lnTo>
                    <a:pt x="2659977" y="90297"/>
                  </a:lnTo>
                  <a:lnTo>
                    <a:pt x="2670518" y="86233"/>
                  </a:lnTo>
                  <a:lnTo>
                    <a:pt x="2678900" y="79883"/>
                  </a:lnTo>
                  <a:lnTo>
                    <a:pt x="2685758" y="71628"/>
                  </a:lnTo>
                  <a:close/>
                </a:path>
                <a:path w="2825115" h="115570">
                  <a:moveTo>
                    <a:pt x="2777960" y="40005"/>
                  </a:moveTo>
                  <a:lnTo>
                    <a:pt x="2755227" y="3429"/>
                  </a:lnTo>
                  <a:lnTo>
                    <a:pt x="2748115" y="1905"/>
                  </a:lnTo>
                  <a:lnTo>
                    <a:pt x="2748115" y="53848"/>
                  </a:lnTo>
                  <a:lnTo>
                    <a:pt x="2748115" y="66802"/>
                  </a:lnTo>
                  <a:lnTo>
                    <a:pt x="2741892" y="72263"/>
                  </a:lnTo>
                  <a:lnTo>
                    <a:pt x="2726398" y="72263"/>
                  </a:lnTo>
                  <a:lnTo>
                    <a:pt x="2721953" y="68707"/>
                  </a:lnTo>
                  <a:lnTo>
                    <a:pt x="2721953" y="55753"/>
                  </a:lnTo>
                  <a:lnTo>
                    <a:pt x="2726906" y="51562"/>
                  </a:lnTo>
                  <a:lnTo>
                    <a:pt x="2740495" y="51562"/>
                  </a:lnTo>
                  <a:lnTo>
                    <a:pt x="2744940" y="52578"/>
                  </a:lnTo>
                  <a:lnTo>
                    <a:pt x="2748115" y="53848"/>
                  </a:lnTo>
                  <a:lnTo>
                    <a:pt x="2748115" y="1905"/>
                  </a:lnTo>
                  <a:lnTo>
                    <a:pt x="2746083" y="1397"/>
                  </a:lnTo>
                  <a:lnTo>
                    <a:pt x="2735161" y="635"/>
                  </a:lnTo>
                  <a:lnTo>
                    <a:pt x="2724747" y="1143"/>
                  </a:lnTo>
                  <a:lnTo>
                    <a:pt x="2715476" y="2540"/>
                  </a:lnTo>
                  <a:lnTo>
                    <a:pt x="2707348" y="4699"/>
                  </a:lnTo>
                  <a:lnTo>
                    <a:pt x="2699728" y="7493"/>
                  </a:lnTo>
                  <a:lnTo>
                    <a:pt x="2706078" y="29083"/>
                  </a:lnTo>
                  <a:lnTo>
                    <a:pt x="2713952" y="25908"/>
                  </a:lnTo>
                  <a:lnTo>
                    <a:pt x="2721064" y="24130"/>
                  </a:lnTo>
                  <a:lnTo>
                    <a:pt x="2742146" y="24130"/>
                  </a:lnTo>
                  <a:lnTo>
                    <a:pt x="2747861" y="29337"/>
                  </a:lnTo>
                  <a:lnTo>
                    <a:pt x="2747861" y="40005"/>
                  </a:lnTo>
                  <a:lnTo>
                    <a:pt x="2742781" y="38100"/>
                  </a:lnTo>
                  <a:lnTo>
                    <a:pt x="2735034" y="36703"/>
                  </a:lnTo>
                  <a:lnTo>
                    <a:pt x="2726779" y="36703"/>
                  </a:lnTo>
                  <a:lnTo>
                    <a:pt x="2712682" y="38354"/>
                  </a:lnTo>
                  <a:lnTo>
                    <a:pt x="2701887" y="43561"/>
                  </a:lnTo>
                  <a:lnTo>
                    <a:pt x="2694902" y="52197"/>
                  </a:lnTo>
                  <a:lnTo>
                    <a:pt x="2692489" y="64135"/>
                  </a:lnTo>
                  <a:lnTo>
                    <a:pt x="2692489" y="64516"/>
                  </a:lnTo>
                  <a:lnTo>
                    <a:pt x="2694648" y="76073"/>
                  </a:lnTo>
                  <a:lnTo>
                    <a:pt x="2700871" y="84582"/>
                  </a:lnTo>
                  <a:lnTo>
                    <a:pt x="2710142" y="89789"/>
                  </a:lnTo>
                  <a:lnTo>
                    <a:pt x="2721699" y="91567"/>
                  </a:lnTo>
                  <a:lnTo>
                    <a:pt x="2729827" y="90805"/>
                  </a:lnTo>
                  <a:lnTo>
                    <a:pt x="2736685" y="88519"/>
                  </a:lnTo>
                  <a:lnTo>
                    <a:pt x="2742654" y="84963"/>
                  </a:lnTo>
                  <a:lnTo>
                    <a:pt x="2747734" y="80391"/>
                  </a:lnTo>
                  <a:lnTo>
                    <a:pt x="2747734" y="89789"/>
                  </a:lnTo>
                  <a:lnTo>
                    <a:pt x="2777960" y="89789"/>
                  </a:lnTo>
                  <a:lnTo>
                    <a:pt x="2777960" y="80391"/>
                  </a:lnTo>
                  <a:lnTo>
                    <a:pt x="2777960" y="72263"/>
                  </a:lnTo>
                  <a:lnTo>
                    <a:pt x="2777960" y="40005"/>
                  </a:lnTo>
                  <a:close/>
                </a:path>
                <a:path w="2825115" h="115570">
                  <a:moveTo>
                    <a:pt x="2825102" y="58077"/>
                  </a:moveTo>
                  <a:lnTo>
                    <a:pt x="2793200" y="58077"/>
                  </a:lnTo>
                  <a:lnTo>
                    <a:pt x="2793200" y="89662"/>
                  </a:lnTo>
                  <a:lnTo>
                    <a:pt x="2825102" y="89662"/>
                  </a:lnTo>
                  <a:lnTo>
                    <a:pt x="2825102" y="58077"/>
                  </a:lnTo>
                  <a:close/>
                </a:path>
                <a:path w="2825115" h="115570">
                  <a:moveTo>
                    <a:pt x="2825102" y="1943"/>
                  </a:moveTo>
                  <a:lnTo>
                    <a:pt x="2793200" y="1943"/>
                  </a:lnTo>
                  <a:lnTo>
                    <a:pt x="2793200" y="33528"/>
                  </a:lnTo>
                  <a:lnTo>
                    <a:pt x="2825102" y="33528"/>
                  </a:lnTo>
                  <a:lnTo>
                    <a:pt x="2825102" y="1943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57136" y="4192650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080" y="0"/>
                  </a:moveTo>
                  <a:lnTo>
                    <a:pt x="139700" y="6858"/>
                  </a:lnTo>
                  <a:lnTo>
                    <a:pt x="94335" y="26035"/>
                  </a:lnTo>
                  <a:lnTo>
                    <a:pt x="55829" y="55880"/>
                  </a:lnTo>
                  <a:lnTo>
                    <a:pt x="26047" y="94361"/>
                  </a:lnTo>
                  <a:lnTo>
                    <a:pt x="6819" y="139700"/>
                  </a:lnTo>
                  <a:lnTo>
                    <a:pt x="0" y="190119"/>
                  </a:lnTo>
                  <a:lnTo>
                    <a:pt x="6819" y="240537"/>
                  </a:lnTo>
                  <a:lnTo>
                    <a:pt x="26047" y="285877"/>
                  </a:lnTo>
                  <a:lnTo>
                    <a:pt x="55829" y="324358"/>
                  </a:lnTo>
                  <a:lnTo>
                    <a:pt x="94335" y="354203"/>
                  </a:lnTo>
                  <a:lnTo>
                    <a:pt x="139700" y="373380"/>
                  </a:lnTo>
                  <a:lnTo>
                    <a:pt x="190080" y="380238"/>
                  </a:lnTo>
                  <a:lnTo>
                    <a:pt x="240474" y="373380"/>
                  </a:lnTo>
                  <a:lnTo>
                    <a:pt x="285838" y="354203"/>
                  </a:lnTo>
                  <a:lnTo>
                    <a:pt x="324332" y="324358"/>
                  </a:lnTo>
                  <a:lnTo>
                    <a:pt x="354126" y="285877"/>
                  </a:lnTo>
                  <a:lnTo>
                    <a:pt x="373354" y="240537"/>
                  </a:lnTo>
                  <a:lnTo>
                    <a:pt x="380174" y="190119"/>
                  </a:lnTo>
                  <a:lnTo>
                    <a:pt x="373354" y="139700"/>
                  </a:lnTo>
                  <a:lnTo>
                    <a:pt x="354126" y="94361"/>
                  </a:lnTo>
                  <a:lnTo>
                    <a:pt x="324332" y="55880"/>
                  </a:lnTo>
                  <a:lnTo>
                    <a:pt x="285838" y="26035"/>
                  </a:lnTo>
                  <a:lnTo>
                    <a:pt x="240474" y="6858"/>
                  </a:lnTo>
                  <a:lnTo>
                    <a:pt x="190080" y="0"/>
                  </a:lnTo>
                  <a:close/>
                </a:path>
              </a:pathLst>
            </a:custGeom>
            <a:solidFill>
              <a:srgbClr val="002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2277" y="4332388"/>
              <a:ext cx="110489" cy="100965"/>
            </a:xfrm>
            <a:custGeom>
              <a:avLst/>
              <a:gdLst/>
              <a:ahLst/>
              <a:cxnLst/>
              <a:rect l="l" t="t" r="r" b="b"/>
              <a:pathLst>
                <a:path w="110490" h="100964">
                  <a:moveTo>
                    <a:pt x="26073" y="0"/>
                  </a:moveTo>
                  <a:lnTo>
                    <a:pt x="0" y="0"/>
                  </a:lnTo>
                  <a:lnTo>
                    <a:pt x="0" y="100799"/>
                  </a:lnTo>
                  <a:lnTo>
                    <a:pt x="26073" y="100799"/>
                  </a:lnTo>
                  <a:lnTo>
                    <a:pt x="26073" y="0"/>
                  </a:lnTo>
                  <a:close/>
                </a:path>
                <a:path w="110490" h="100964">
                  <a:moveTo>
                    <a:pt x="67970" y="0"/>
                  </a:moveTo>
                  <a:lnTo>
                    <a:pt x="41910" y="0"/>
                  </a:lnTo>
                  <a:lnTo>
                    <a:pt x="41910" y="100799"/>
                  </a:lnTo>
                  <a:lnTo>
                    <a:pt x="67970" y="100799"/>
                  </a:lnTo>
                  <a:lnTo>
                    <a:pt x="67970" y="0"/>
                  </a:lnTo>
                  <a:close/>
                </a:path>
                <a:path w="110490" h="100964">
                  <a:moveTo>
                    <a:pt x="109880" y="0"/>
                  </a:moveTo>
                  <a:lnTo>
                    <a:pt x="83807" y="0"/>
                  </a:lnTo>
                  <a:lnTo>
                    <a:pt x="83807" y="100799"/>
                  </a:lnTo>
                  <a:lnTo>
                    <a:pt x="109880" y="100799"/>
                  </a:lnTo>
                  <a:lnTo>
                    <a:pt x="10988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68971" y="5029311"/>
              <a:ext cx="276186" cy="12599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66761" y="5054843"/>
              <a:ext cx="168478" cy="78623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499108" y="5054218"/>
              <a:ext cx="595630" cy="100965"/>
            </a:xfrm>
            <a:custGeom>
              <a:avLst/>
              <a:gdLst/>
              <a:ahLst/>
              <a:cxnLst/>
              <a:rect l="l" t="t" r="r" b="b"/>
              <a:pathLst>
                <a:path w="595630" h="100964">
                  <a:moveTo>
                    <a:pt x="72898" y="77724"/>
                  </a:moveTo>
                  <a:lnTo>
                    <a:pt x="40005" y="38862"/>
                  </a:lnTo>
                  <a:lnTo>
                    <a:pt x="71882" y="1651"/>
                  </a:lnTo>
                  <a:lnTo>
                    <a:pt x="50419" y="1651"/>
                  </a:lnTo>
                  <a:lnTo>
                    <a:pt x="26289" y="31750"/>
                  </a:lnTo>
                  <a:lnTo>
                    <a:pt x="17653" y="31750"/>
                  </a:lnTo>
                  <a:lnTo>
                    <a:pt x="17653" y="1651"/>
                  </a:lnTo>
                  <a:lnTo>
                    <a:pt x="0" y="1651"/>
                  </a:lnTo>
                  <a:lnTo>
                    <a:pt x="0" y="77724"/>
                  </a:lnTo>
                  <a:lnTo>
                    <a:pt x="17653" y="77724"/>
                  </a:lnTo>
                  <a:lnTo>
                    <a:pt x="17653" y="46863"/>
                  </a:lnTo>
                  <a:lnTo>
                    <a:pt x="26543" y="46863"/>
                  </a:lnTo>
                  <a:lnTo>
                    <a:pt x="51943" y="77724"/>
                  </a:lnTo>
                  <a:lnTo>
                    <a:pt x="72898" y="77724"/>
                  </a:lnTo>
                  <a:close/>
                </a:path>
                <a:path w="595630" h="100964">
                  <a:moveTo>
                    <a:pt x="164084" y="39497"/>
                  </a:moveTo>
                  <a:lnTo>
                    <a:pt x="161036" y="22606"/>
                  </a:lnTo>
                  <a:lnTo>
                    <a:pt x="156337" y="15240"/>
                  </a:lnTo>
                  <a:lnTo>
                    <a:pt x="155702" y="14351"/>
                  </a:lnTo>
                  <a:lnTo>
                    <a:pt x="153162" y="10287"/>
                  </a:lnTo>
                  <a:lnTo>
                    <a:pt x="146304" y="5715"/>
                  </a:lnTo>
                  <a:lnTo>
                    <a:pt x="146304" y="39497"/>
                  </a:lnTo>
                  <a:lnTo>
                    <a:pt x="146304" y="39751"/>
                  </a:lnTo>
                  <a:lnTo>
                    <a:pt x="144576" y="49911"/>
                  </a:lnTo>
                  <a:lnTo>
                    <a:pt x="140081" y="57404"/>
                  </a:lnTo>
                  <a:lnTo>
                    <a:pt x="133096" y="62484"/>
                  </a:lnTo>
                  <a:lnTo>
                    <a:pt x="124587" y="64135"/>
                  </a:lnTo>
                  <a:lnTo>
                    <a:pt x="116459" y="62484"/>
                  </a:lnTo>
                  <a:lnTo>
                    <a:pt x="116205" y="62484"/>
                  </a:lnTo>
                  <a:lnTo>
                    <a:pt x="109093" y="57404"/>
                  </a:lnTo>
                  <a:lnTo>
                    <a:pt x="104394" y="49911"/>
                  </a:lnTo>
                  <a:lnTo>
                    <a:pt x="102489" y="39751"/>
                  </a:lnTo>
                  <a:lnTo>
                    <a:pt x="102489" y="39497"/>
                  </a:lnTo>
                  <a:lnTo>
                    <a:pt x="104267" y="29591"/>
                  </a:lnTo>
                  <a:lnTo>
                    <a:pt x="109093" y="21844"/>
                  </a:lnTo>
                  <a:lnTo>
                    <a:pt x="116078" y="16891"/>
                  </a:lnTo>
                  <a:lnTo>
                    <a:pt x="124587" y="15240"/>
                  </a:lnTo>
                  <a:lnTo>
                    <a:pt x="132956" y="16891"/>
                  </a:lnTo>
                  <a:lnTo>
                    <a:pt x="139954" y="21844"/>
                  </a:lnTo>
                  <a:lnTo>
                    <a:pt x="144653" y="29591"/>
                  </a:lnTo>
                  <a:lnTo>
                    <a:pt x="146304" y="39497"/>
                  </a:lnTo>
                  <a:lnTo>
                    <a:pt x="146304" y="5715"/>
                  </a:lnTo>
                  <a:lnTo>
                    <a:pt x="141859" y="2667"/>
                  </a:lnTo>
                  <a:lnTo>
                    <a:pt x="128778" y="0"/>
                  </a:lnTo>
                  <a:lnTo>
                    <a:pt x="120269" y="1143"/>
                  </a:lnTo>
                  <a:lnTo>
                    <a:pt x="113284" y="4191"/>
                  </a:lnTo>
                  <a:lnTo>
                    <a:pt x="107569" y="8763"/>
                  </a:lnTo>
                  <a:lnTo>
                    <a:pt x="102870" y="14351"/>
                  </a:lnTo>
                  <a:lnTo>
                    <a:pt x="102870" y="1651"/>
                  </a:lnTo>
                  <a:lnTo>
                    <a:pt x="85344" y="1651"/>
                  </a:lnTo>
                  <a:lnTo>
                    <a:pt x="85344" y="100711"/>
                  </a:lnTo>
                  <a:lnTo>
                    <a:pt x="102870" y="100711"/>
                  </a:lnTo>
                  <a:lnTo>
                    <a:pt x="102870" y="65913"/>
                  </a:lnTo>
                  <a:lnTo>
                    <a:pt x="107442" y="70993"/>
                  </a:lnTo>
                  <a:lnTo>
                    <a:pt x="113030" y="75184"/>
                  </a:lnTo>
                  <a:lnTo>
                    <a:pt x="120142" y="78105"/>
                  </a:lnTo>
                  <a:lnTo>
                    <a:pt x="128778" y="79248"/>
                  </a:lnTo>
                  <a:lnTo>
                    <a:pt x="141859" y="76708"/>
                  </a:lnTo>
                  <a:lnTo>
                    <a:pt x="148348" y="65913"/>
                  </a:lnTo>
                  <a:lnTo>
                    <a:pt x="149415" y="64135"/>
                  </a:lnTo>
                  <a:lnTo>
                    <a:pt x="164084" y="39751"/>
                  </a:lnTo>
                  <a:lnTo>
                    <a:pt x="164084" y="39497"/>
                  </a:lnTo>
                  <a:close/>
                </a:path>
                <a:path w="595630" h="100964">
                  <a:moveTo>
                    <a:pt x="251460" y="41021"/>
                  </a:moveTo>
                  <a:lnTo>
                    <a:pt x="250571" y="34290"/>
                  </a:lnTo>
                  <a:lnTo>
                    <a:pt x="249428" y="26543"/>
                  </a:lnTo>
                  <a:lnTo>
                    <a:pt x="249301" y="26162"/>
                  </a:lnTo>
                  <a:lnTo>
                    <a:pt x="249174" y="25273"/>
                  </a:lnTo>
                  <a:lnTo>
                    <a:pt x="243459" y="14351"/>
                  </a:lnTo>
                  <a:lnTo>
                    <a:pt x="242316" y="12319"/>
                  </a:lnTo>
                  <a:lnTo>
                    <a:pt x="234188" y="5969"/>
                  </a:lnTo>
                  <a:lnTo>
                    <a:pt x="234188" y="34290"/>
                  </a:lnTo>
                  <a:lnTo>
                    <a:pt x="195199" y="34290"/>
                  </a:lnTo>
                  <a:lnTo>
                    <a:pt x="197358" y="26543"/>
                  </a:lnTo>
                  <a:lnTo>
                    <a:pt x="197358" y="26162"/>
                  </a:lnTo>
                  <a:lnTo>
                    <a:pt x="201549" y="19812"/>
                  </a:lnTo>
                  <a:lnTo>
                    <a:pt x="207251" y="15875"/>
                  </a:lnTo>
                  <a:lnTo>
                    <a:pt x="206870" y="15875"/>
                  </a:lnTo>
                  <a:lnTo>
                    <a:pt x="214884" y="14351"/>
                  </a:lnTo>
                  <a:lnTo>
                    <a:pt x="222631" y="15875"/>
                  </a:lnTo>
                  <a:lnTo>
                    <a:pt x="228473" y="20193"/>
                  </a:lnTo>
                  <a:lnTo>
                    <a:pt x="232283" y="26543"/>
                  </a:lnTo>
                  <a:lnTo>
                    <a:pt x="234188" y="34290"/>
                  </a:lnTo>
                  <a:lnTo>
                    <a:pt x="234188" y="5969"/>
                  </a:lnTo>
                  <a:lnTo>
                    <a:pt x="231013" y="3429"/>
                  </a:lnTo>
                  <a:lnTo>
                    <a:pt x="215011" y="0"/>
                  </a:lnTo>
                  <a:lnTo>
                    <a:pt x="200025" y="3175"/>
                  </a:lnTo>
                  <a:lnTo>
                    <a:pt x="188341" y="11684"/>
                  </a:lnTo>
                  <a:lnTo>
                    <a:pt x="180594" y="24257"/>
                  </a:lnTo>
                  <a:lnTo>
                    <a:pt x="177927" y="39624"/>
                  </a:lnTo>
                  <a:lnTo>
                    <a:pt x="177927" y="40005"/>
                  </a:lnTo>
                  <a:lnTo>
                    <a:pt x="201549" y="76581"/>
                  </a:lnTo>
                  <a:lnTo>
                    <a:pt x="216916" y="79375"/>
                  </a:lnTo>
                  <a:lnTo>
                    <a:pt x="226695" y="78359"/>
                  </a:lnTo>
                  <a:lnTo>
                    <a:pt x="234950" y="75565"/>
                  </a:lnTo>
                  <a:lnTo>
                    <a:pt x="242062" y="70993"/>
                  </a:lnTo>
                  <a:lnTo>
                    <a:pt x="248031" y="65151"/>
                  </a:lnTo>
                  <a:lnTo>
                    <a:pt x="237744" y="56134"/>
                  </a:lnTo>
                  <a:lnTo>
                    <a:pt x="231648" y="61976"/>
                  </a:lnTo>
                  <a:lnTo>
                    <a:pt x="225806" y="65151"/>
                  </a:lnTo>
                  <a:lnTo>
                    <a:pt x="217170" y="65151"/>
                  </a:lnTo>
                  <a:lnTo>
                    <a:pt x="209296" y="63881"/>
                  </a:lnTo>
                  <a:lnTo>
                    <a:pt x="202692" y="60198"/>
                  </a:lnTo>
                  <a:lnTo>
                    <a:pt x="197993" y="54102"/>
                  </a:lnTo>
                  <a:lnTo>
                    <a:pt x="195326" y="45847"/>
                  </a:lnTo>
                  <a:lnTo>
                    <a:pt x="251206" y="45847"/>
                  </a:lnTo>
                  <a:lnTo>
                    <a:pt x="251460" y="42545"/>
                  </a:lnTo>
                  <a:lnTo>
                    <a:pt x="251460" y="41021"/>
                  </a:lnTo>
                  <a:close/>
                </a:path>
                <a:path w="595630" h="100964">
                  <a:moveTo>
                    <a:pt x="348996" y="62103"/>
                  </a:moveTo>
                  <a:lnTo>
                    <a:pt x="340360" y="62103"/>
                  </a:lnTo>
                  <a:lnTo>
                    <a:pt x="322326" y="21590"/>
                  </a:lnTo>
                  <a:lnTo>
                    <a:pt x="322326" y="62738"/>
                  </a:lnTo>
                  <a:lnTo>
                    <a:pt x="285496" y="62738"/>
                  </a:lnTo>
                  <a:lnTo>
                    <a:pt x="304038" y="18796"/>
                  </a:lnTo>
                  <a:lnTo>
                    <a:pt x="322326" y="62738"/>
                  </a:lnTo>
                  <a:lnTo>
                    <a:pt x="322326" y="21590"/>
                  </a:lnTo>
                  <a:lnTo>
                    <a:pt x="321056" y="18796"/>
                  </a:lnTo>
                  <a:lnTo>
                    <a:pt x="313309" y="1016"/>
                  </a:lnTo>
                  <a:lnTo>
                    <a:pt x="295021" y="1016"/>
                  </a:lnTo>
                  <a:lnTo>
                    <a:pt x="267843" y="62103"/>
                  </a:lnTo>
                  <a:lnTo>
                    <a:pt x="259207" y="62103"/>
                  </a:lnTo>
                  <a:lnTo>
                    <a:pt x="259207" y="96774"/>
                  </a:lnTo>
                  <a:lnTo>
                    <a:pt x="275082" y="96774"/>
                  </a:lnTo>
                  <a:lnTo>
                    <a:pt x="275082" y="77724"/>
                  </a:lnTo>
                  <a:lnTo>
                    <a:pt x="333121" y="77724"/>
                  </a:lnTo>
                  <a:lnTo>
                    <a:pt x="333121" y="96774"/>
                  </a:lnTo>
                  <a:lnTo>
                    <a:pt x="348996" y="96774"/>
                  </a:lnTo>
                  <a:lnTo>
                    <a:pt x="348996" y="77724"/>
                  </a:lnTo>
                  <a:lnTo>
                    <a:pt x="348996" y="62738"/>
                  </a:lnTo>
                  <a:lnTo>
                    <a:pt x="348996" y="62103"/>
                  </a:lnTo>
                  <a:close/>
                </a:path>
                <a:path w="595630" h="100964">
                  <a:moveTo>
                    <a:pt x="433324" y="1651"/>
                  </a:moveTo>
                  <a:lnTo>
                    <a:pt x="416814" y="1651"/>
                  </a:lnTo>
                  <a:lnTo>
                    <a:pt x="380492" y="50292"/>
                  </a:lnTo>
                  <a:lnTo>
                    <a:pt x="380492" y="1651"/>
                  </a:lnTo>
                  <a:lnTo>
                    <a:pt x="363093" y="1651"/>
                  </a:lnTo>
                  <a:lnTo>
                    <a:pt x="363093" y="77724"/>
                  </a:lnTo>
                  <a:lnTo>
                    <a:pt x="378968" y="77724"/>
                  </a:lnTo>
                  <a:lnTo>
                    <a:pt x="415925" y="27813"/>
                  </a:lnTo>
                  <a:lnTo>
                    <a:pt x="415925" y="77724"/>
                  </a:lnTo>
                  <a:lnTo>
                    <a:pt x="433324" y="77724"/>
                  </a:lnTo>
                  <a:lnTo>
                    <a:pt x="433324" y="1651"/>
                  </a:lnTo>
                  <a:close/>
                </a:path>
                <a:path w="595630" h="100964">
                  <a:moveTo>
                    <a:pt x="520446" y="1651"/>
                  </a:moveTo>
                  <a:lnTo>
                    <a:pt x="448945" y="1651"/>
                  </a:lnTo>
                  <a:lnTo>
                    <a:pt x="448945" y="17145"/>
                  </a:lnTo>
                  <a:lnTo>
                    <a:pt x="475996" y="17145"/>
                  </a:lnTo>
                  <a:lnTo>
                    <a:pt x="475996" y="77724"/>
                  </a:lnTo>
                  <a:lnTo>
                    <a:pt x="493395" y="77724"/>
                  </a:lnTo>
                  <a:lnTo>
                    <a:pt x="493395" y="17145"/>
                  </a:lnTo>
                  <a:lnTo>
                    <a:pt x="520446" y="17145"/>
                  </a:lnTo>
                  <a:lnTo>
                    <a:pt x="520446" y="1651"/>
                  </a:lnTo>
                  <a:close/>
                </a:path>
                <a:path w="595630" h="100964">
                  <a:moveTo>
                    <a:pt x="595503" y="22733"/>
                  </a:moveTo>
                  <a:lnTo>
                    <a:pt x="578993" y="3683"/>
                  </a:lnTo>
                  <a:lnTo>
                    <a:pt x="578993" y="45085"/>
                  </a:lnTo>
                  <a:lnTo>
                    <a:pt x="578993" y="50292"/>
                  </a:lnTo>
                  <a:lnTo>
                    <a:pt x="577342" y="57023"/>
                  </a:lnTo>
                  <a:lnTo>
                    <a:pt x="573151" y="62103"/>
                  </a:lnTo>
                  <a:lnTo>
                    <a:pt x="566674" y="65405"/>
                  </a:lnTo>
                  <a:lnTo>
                    <a:pt x="558673" y="66548"/>
                  </a:lnTo>
                  <a:lnTo>
                    <a:pt x="550164" y="66548"/>
                  </a:lnTo>
                  <a:lnTo>
                    <a:pt x="543814" y="62357"/>
                  </a:lnTo>
                  <a:lnTo>
                    <a:pt x="543814" y="46736"/>
                  </a:lnTo>
                  <a:lnTo>
                    <a:pt x="550291" y="42164"/>
                  </a:lnTo>
                  <a:lnTo>
                    <a:pt x="568579" y="42164"/>
                  </a:lnTo>
                  <a:lnTo>
                    <a:pt x="574421" y="43434"/>
                  </a:lnTo>
                  <a:lnTo>
                    <a:pt x="578993" y="45085"/>
                  </a:lnTo>
                  <a:lnTo>
                    <a:pt x="578993" y="3683"/>
                  </a:lnTo>
                  <a:lnTo>
                    <a:pt x="576961" y="2794"/>
                  </a:lnTo>
                  <a:lnTo>
                    <a:pt x="570103" y="1143"/>
                  </a:lnTo>
                  <a:lnTo>
                    <a:pt x="562102" y="635"/>
                  </a:lnTo>
                  <a:lnTo>
                    <a:pt x="552323" y="1143"/>
                  </a:lnTo>
                  <a:lnTo>
                    <a:pt x="553212" y="1143"/>
                  </a:lnTo>
                  <a:lnTo>
                    <a:pt x="546354" y="2413"/>
                  </a:lnTo>
                  <a:lnTo>
                    <a:pt x="539623" y="4318"/>
                  </a:lnTo>
                  <a:lnTo>
                    <a:pt x="533273" y="6858"/>
                  </a:lnTo>
                  <a:lnTo>
                    <a:pt x="538099" y="20574"/>
                  </a:lnTo>
                  <a:lnTo>
                    <a:pt x="544957" y="17653"/>
                  </a:lnTo>
                  <a:lnTo>
                    <a:pt x="551180" y="15748"/>
                  </a:lnTo>
                  <a:lnTo>
                    <a:pt x="572008" y="15748"/>
                  </a:lnTo>
                  <a:lnTo>
                    <a:pt x="578612" y="21336"/>
                  </a:lnTo>
                  <a:lnTo>
                    <a:pt x="578612" y="34163"/>
                  </a:lnTo>
                  <a:lnTo>
                    <a:pt x="572770" y="32258"/>
                  </a:lnTo>
                  <a:lnTo>
                    <a:pt x="566801" y="30988"/>
                  </a:lnTo>
                  <a:lnTo>
                    <a:pt x="558165" y="30988"/>
                  </a:lnTo>
                  <a:lnTo>
                    <a:pt x="545465" y="32512"/>
                  </a:lnTo>
                  <a:lnTo>
                    <a:pt x="535432" y="37084"/>
                  </a:lnTo>
                  <a:lnTo>
                    <a:pt x="528955" y="44704"/>
                  </a:lnTo>
                  <a:lnTo>
                    <a:pt x="526669" y="55499"/>
                  </a:lnTo>
                  <a:lnTo>
                    <a:pt x="526669" y="55753"/>
                  </a:lnTo>
                  <a:lnTo>
                    <a:pt x="553720" y="79248"/>
                  </a:lnTo>
                  <a:lnTo>
                    <a:pt x="561848" y="78359"/>
                  </a:lnTo>
                  <a:lnTo>
                    <a:pt x="568579" y="76073"/>
                  </a:lnTo>
                  <a:lnTo>
                    <a:pt x="574040" y="72517"/>
                  </a:lnTo>
                  <a:lnTo>
                    <a:pt x="578485" y="68199"/>
                  </a:lnTo>
                  <a:lnTo>
                    <a:pt x="578485" y="77724"/>
                  </a:lnTo>
                  <a:lnTo>
                    <a:pt x="595503" y="77724"/>
                  </a:lnTo>
                  <a:lnTo>
                    <a:pt x="595503" y="68199"/>
                  </a:lnTo>
                  <a:lnTo>
                    <a:pt x="595503" y="66548"/>
                  </a:lnTo>
                  <a:lnTo>
                    <a:pt x="595503" y="22733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62507" y="5272671"/>
              <a:ext cx="241858" cy="13867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59547" y="5272696"/>
              <a:ext cx="211239" cy="14093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534541" y="5297238"/>
              <a:ext cx="441629" cy="11550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031746" y="5299195"/>
              <a:ext cx="170954" cy="8763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149727" y="5029362"/>
              <a:ext cx="372821" cy="125567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578098" y="5054218"/>
              <a:ext cx="595630" cy="100965"/>
            </a:xfrm>
            <a:custGeom>
              <a:avLst/>
              <a:gdLst/>
              <a:ahLst/>
              <a:cxnLst/>
              <a:rect l="l" t="t" r="r" b="b"/>
              <a:pathLst>
                <a:path w="595629" h="100964">
                  <a:moveTo>
                    <a:pt x="72898" y="77724"/>
                  </a:moveTo>
                  <a:lnTo>
                    <a:pt x="39878" y="38862"/>
                  </a:lnTo>
                  <a:lnTo>
                    <a:pt x="71882" y="1651"/>
                  </a:lnTo>
                  <a:lnTo>
                    <a:pt x="50419" y="1651"/>
                  </a:lnTo>
                  <a:lnTo>
                    <a:pt x="26162" y="31750"/>
                  </a:lnTo>
                  <a:lnTo>
                    <a:pt x="17526" y="31750"/>
                  </a:lnTo>
                  <a:lnTo>
                    <a:pt x="17526" y="1651"/>
                  </a:lnTo>
                  <a:lnTo>
                    <a:pt x="0" y="1651"/>
                  </a:lnTo>
                  <a:lnTo>
                    <a:pt x="0" y="77724"/>
                  </a:lnTo>
                  <a:lnTo>
                    <a:pt x="17526" y="77724"/>
                  </a:lnTo>
                  <a:lnTo>
                    <a:pt x="17526" y="46863"/>
                  </a:lnTo>
                  <a:lnTo>
                    <a:pt x="26543" y="46863"/>
                  </a:lnTo>
                  <a:lnTo>
                    <a:pt x="51816" y="77724"/>
                  </a:lnTo>
                  <a:lnTo>
                    <a:pt x="72898" y="77724"/>
                  </a:lnTo>
                  <a:close/>
                </a:path>
                <a:path w="595629" h="100964">
                  <a:moveTo>
                    <a:pt x="164084" y="39497"/>
                  </a:moveTo>
                  <a:lnTo>
                    <a:pt x="161036" y="22606"/>
                  </a:lnTo>
                  <a:lnTo>
                    <a:pt x="156210" y="15240"/>
                  </a:lnTo>
                  <a:lnTo>
                    <a:pt x="155702" y="14351"/>
                  </a:lnTo>
                  <a:lnTo>
                    <a:pt x="153035" y="10287"/>
                  </a:lnTo>
                  <a:lnTo>
                    <a:pt x="146304" y="5715"/>
                  </a:lnTo>
                  <a:lnTo>
                    <a:pt x="146304" y="39497"/>
                  </a:lnTo>
                  <a:lnTo>
                    <a:pt x="146304" y="39751"/>
                  </a:lnTo>
                  <a:lnTo>
                    <a:pt x="124587" y="64135"/>
                  </a:lnTo>
                  <a:lnTo>
                    <a:pt x="116332" y="62484"/>
                  </a:lnTo>
                  <a:lnTo>
                    <a:pt x="108966" y="57404"/>
                  </a:lnTo>
                  <a:lnTo>
                    <a:pt x="104267" y="49911"/>
                  </a:lnTo>
                  <a:lnTo>
                    <a:pt x="102362" y="39751"/>
                  </a:lnTo>
                  <a:lnTo>
                    <a:pt x="102362" y="39497"/>
                  </a:lnTo>
                  <a:lnTo>
                    <a:pt x="104140" y="29591"/>
                  </a:lnTo>
                  <a:lnTo>
                    <a:pt x="108966" y="21844"/>
                  </a:lnTo>
                  <a:lnTo>
                    <a:pt x="116078" y="16891"/>
                  </a:lnTo>
                  <a:lnTo>
                    <a:pt x="124587" y="15240"/>
                  </a:lnTo>
                  <a:lnTo>
                    <a:pt x="132969" y="16891"/>
                  </a:lnTo>
                  <a:lnTo>
                    <a:pt x="139827" y="21844"/>
                  </a:lnTo>
                  <a:lnTo>
                    <a:pt x="144526" y="29591"/>
                  </a:lnTo>
                  <a:lnTo>
                    <a:pt x="146304" y="39497"/>
                  </a:lnTo>
                  <a:lnTo>
                    <a:pt x="146304" y="5715"/>
                  </a:lnTo>
                  <a:lnTo>
                    <a:pt x="141732" y="2667"/>
                  </a:lnTo>
                  <a:lnTo>
                    <a:pt x="128778" y="0"/>
                  </a:lnTo>
                  <a:lnTo>
                    <a:pt x="120142" y="1143"/>
                  </a:lnTo>
                  <a:lnTo>
                    <a:pt x="113157" y="4191"/>
                  </a:lnTo>
                  <a:lnTo>
                    <a:pt x="107442" y="8763"/>
                  </a:lnTo>
                  <a:lnTo>
                    <a:pt x="102870" y="14351"/>
                  </a:lnTo>
                  <a:lnTo>
                    <a:pt x="102870" y="1651"/>
                  </a:lnTo>
                  <a:lnTo>
                    <a:pt x="85217" y="1651"/>
                  </a:lnTo>
                  <a:lnTo>
                    <a:pt x="85217" y="100711"/>
                  </a:lnTo>
                  <a:lnTo>
                    <a:pt x="102870" y="100711"/>
                  </a:lnTo>
                  <a:lnTo>
                    <a:pt x="102870" y="65913"/>
                  </a:lnTo>
                  <a:lnTo>
                    <a:pt x="107315" y="70993"/>
                  </a:lnTo>
                  <a:lnTo>
                    <a:pt x="113030" y="75184"/>
                  </a:lnTo>
                  <a:lnTo>
                    <a:pt x="120142" y="78105"/>
                  </a:lnTo>
                  <a:lnTo>
                    <a:pt x="128778" y="79248"/>
                  </a:lnTo>
                  <a:lnTo>
                    <a:pt x="141859" y="76708"/>
                  </a:lnTo>
                  <a:lnTo>
                    <a:pt x="153162" y="69088"/>
                  </a:lnTo>
                  <a:lnTo>
                    <a:pt x="155194" y="65913"/>
                  </a:lnTo>
                  <a:lnTo>
                    <a:pt x="156210" y="64135"/>
                  </a:lnTo>
                  <a:lnTo>
                    <a:pt x="161036" y="56642"/>
                  </a:lnTo>
                  <a:lnTo>
                    <a:pt x="164084" y="39751"/>
                  </a:lnTo>
                  <a:lnTo>
                    <a:pt x="164084" y="39497"/>
                  </a:lnTo>
                  <a:close/>
                </a:path>
                <a:path w="595629" h="100964">
                  <a:moveTo>
                    <a:pt x="251460" y="41021"/>
                  </a:moveTo>
                  <a:lnTo>
                    <a:pt x="250444" y="34290"/>
                  </a:lnTo>
                  <a:lnTo>
                    <a:pt x="249301" y="26543"/>
                  </a:lnTo>
                  <a:lnTo>
                    <a:pt x="249174" y="25273"/>
                  </a:lnTo>
                  <a:lnTo>
                    <a:pt x="243332" y="14351"/>
                  </a:lnTo>
                  <a:lnTo>
                    <a:pt x="242316" y="12319"/>
                  </a:lnTo>
                  <a:lnTo>
                    <a:pt x="234188" y="5969"/>
                  </a:lnTo>
                  <a:lnTo>
                    <a:pt x="234188" y="34290"/>
                  </a:lnTo>
                  <a:lnTo>
                    <a:pt x="195072" y="34290"/>
                  </a:lnTo>
                  <a:lnTo>
                    <a:pt x="197231" y="26543"/>
                  </a:lnTo>
                  <a:lnTo>
                    <a:pt x="197358" y="26162"/>
                  </a:lnTo>
                  <a:lnTo>
                    <a:pt x="201549" y="19812"/>
                  </a:lnTo>
                  <a:lnTo>
                    <a:pt x="207264" y="15875"/>
                  </a:lnTo>
                  <a:lnTo>
                    <a:pt x="206883" y="15875"/>
                  </a:lnTo>
                  <a:lnTo>
                    <a:pt x="214884" y="14351"/>
                  </a:lnTo>
                  <a:lnTo>
                    <a:pt x="222631" y="15875"/>
                  </a:lnTo>
                  <a:lnTo>
                    <a:pt x="228346" y="20193"/>
                  </a:lnTo>
                  <a:lnTo>
                    <a:pt x="232283" y="26543"/>
                  </a:lnTo>
                  <a:lnTo>
                    <a:pt x="234188" y="34290"/>
                  </a:lnTo>
                  <a:lnTo>
                    <a:pt x="234188" y="5969"/>
                  </a:lnTo>
                  <a:lnTo>
                    <a:pt x="230886" y="3429"/>
                  </a:lnTo>
                  <a:lnTo>
                    <a:pt x="215011" y="0"/>
                  </a:lnTo>
                  <a:lnTo>
                    <a:pt x="200025" y="3175"/>
                  </a:lnTo>
                  <a:lnTo>
                    <a:pt x="188341" y="11684"/>
                  </a:lnTo>
                  <a:lnTo>
                    <a:pt x="180594" y="24257"/>
                  </a:lnTo>
                  <a:lnTo>
                    <a:pt x="177927" y="39624"/>
                  </a:lnTo>
                  <a:lnTo>
                    <a:pt x="177927" y="40005"/>
                  </a:lnTo>
                  <a:lnTo>
                    <a:pt x="201549" y="76581"/>
                  </a:lnTo>
                  <a:lnTo>
                    <a:pt x="216916" y="79375"/>
                  </a:lnTo>
                  <a:lnTo>
                    <a:pt x="226568" y="78359"/>
                  </a:lnTo>
                  <a:lnTo>
                    <a:pt x="234950" y="75565"/>
                  </a:lnTo>
                  <a:lnTo>
                    <a:pt x="241935" y="70993"/>
                  </a:lnTo>
                  <a:lnTo>
                    <a:pt x="248031" y="65151"/>
                  </a:lnTo>
                  <a:lnTo>
                    <a:pt x="237744" y="56134"/>
                  </a:lnTo>
                  <a:lnTo>
                    <a:pt x="231521" y="61976"/>
                  </a:lnTo>
                  <a:lnTo>
                    <a:pt x="225806" y="65151"/>
                  </a:lnTo>
                  <a:lnTo>
                    <a:pt x="217170" y="65151"/>
                  </a:lnTo>
                  <a:lnTo>
                    <a:pt x="209169" y="63881"/>
                  </a:lnTo>
                  <a:lnTo>
                    <a:pt x="202692" y="60198"/>
                  </a:lnTo>
                  <a:lnTo>
                    <a:pt x="197866" y="54102"/>
                  </a:lnTo>
                  <a:lnTo>
                    <a:pt x="195326" y="45847"/>
                  </a:lnTo>
                  <a:lnTo>
                    <a:pt x="251206" y="45847"/>
                  </a:lnTo>
                  <a:lnTo>
                    <a:pt x="251460" y="42545"/>
                  </a:lnTo>
                  <a:lnTo>
                    <a:pt x="251460" y="41021"/>
                  </a:lnTo>
                  <a:close/>
                </a:path>
                <a:path w="595629" h="100964">
                  <a:moveTo>
                    <a:pt x="348996" y="62103"/>
                  </a:moveTo>
                  <a:lnTo>
                    <a:pt x="340360" y="62103"/>
                  </a:lnTo>
                  <a:lnTo>
                    <a:pt x="322326" y="21590"/>
                  </a:lnTo>
                  <a:lnTo>
                    <a:pt x="322326" y="62738"/>
                  </a:lnTo>
                  <a:lnTo>
                    <a:pt x="285496" y="62738"/>
                  </a:lnTo>
                  <a:lnTo>
                    <a:pt x="304038" y="18796"/>
                  </a:lnTo>
                  <a:lnTo>
                    <a:pt x="322326" y="62738"/>
                  </a:lnTo>
                  <a:lnTo>
                    <a:pt x="322326" y="21590"/>
                  </a:lnTo>
                  <a:lnTo>
                    <a:pt x="321056" y="18796"/>
                  </a:lnTo>
                  <a:lnTo>
                    <a:pt x="313182" y="1016"/>
                  </a:lnTo>
                  <a:lnTo>
                    <a:pt x="294894" y="1016"/>
                  </a:lnTo>
                  <a:lnTo>
                    <a:pt x="267843" y="62103"/>
                  </a:lnTo>
                  <a:lnTo>
                    <a:pt x="259207" y="62103"/>
                  </a:lnTo>
                  <a:lnTo>
                    <a:pt x="259207" y="96774"/>
                  </a:lnTo>
                  <a:lnTo>
                    <a:pt x="275082" y="96774"/>
                  </a:lnTo>
                  <a:lnTo>
                    <a:pt x="275082" y="77724"/>
                  </a:lnTo>
                  <a:lnTo>
                    <a:pt x="333121" y="77724"/>
                  </a:lnTo>
                  <a:lnTo>
                    <a:pt x="333121" y="96774"/>
                  </a:lnTo>
                  <a:lnTo>
                    <a:pt x="348996" y="96774"/>
                  </a:lnTo>
                  <a:lnTo>
                    <a:pt x="348996" y="77724"/>
                  </a:lnTo>
                  <a:lnTo>
                    <a:pt x="348996" y="62738"/>
                  </a:lnTo>
                  <a:lnTo>
                    <a:pt x="348996" y="62103"/>
                  </a:lnTo>
                  <a:close/>
                </a:path>
                <a:path w="595629" h="100964">
                  <a:moveTo>
                    <a:pt x="433324" y="1651"/>
                  </a:moveTo>
                  <a:lnTo>
                    <a:pt x="416814" y="1651"/>
                  </a:lnTo>
                  <a:lnTo>
                    <a:pt x="380492" y="50292"/>
                  </a:lnTo>
                  <a:lnTo>
                    <a:pt x="380492" y="1651"/>
                  </a:lnTo>
                  <a:lnTo>
                    <a:pt x="363093" y="1651"/>
                  </a:lnTo>
                  <a:lnTo>
                    <a:pt x="363093" y="77724"/>
                  </a:lnTo>
                  <a:lnTo>
                    <a:pt x="378841" y="77724"/>
                  </a:lnTo>
                  <a:lnTo>
                    <a:pt x="415925" y="27813"/>
                  </a:lnTo>
                  <a:lnTo>
                    <a:pt x="415925" y="77724"/>
                  </a:lnTo>
                  <a:lnTo>
                    <a:pt x="433324" y="77724"/>
                  </a:lnTo>
                  <a:lnTo>
                    <a:pt x="433324" y="1651"/>
                  </a:lnTo>
                  <a:close/>
                </a:path>
                <a:path w="595629" h="100964">
                  <a:moveTo>
                    <a:pt x="520446" y="1651"/>
                  </a:moveTo>
                  <a:lnTo>
                    <a:pt x="448818" y="1651"/>
                  </a:lnTo>
                  <a:lnTo>
                    <a:pt x="448818" y="17145"/>
                  </a:lnTo>
                  <a:lnTo>
                    <a:pt x="475996" y="17145"/>
                  </a:lnTo>
                  <a:lnTo>
                    <a:pt x="475996" y="77724"/>
                  </a:lnTo>
                  <a:lnTo>
                    <a:pt x="493395" y="77724"/>
                  </a:lnTo>
                  <a:lnTo>
                    <a:pt x="493395" y="17145"/>
                  </a:lnTo>
                  <a:lnTo>
                    <a:pt x="520446" y="17145"/>
                  </a:lnTo>
                  <a:lnTo>
                    <a:pt x="520446" y="1651"/>
                  </a:lnTo>
                  <a:close/>
                </a:path>
                <a:path w="595629" h="100964">
                  <a:moveTo>
                    <a:pt x="595503" y="22733"/>
                  </a:moveTo>
                  <a:lnTo>
                    <a:pt x="578866" y="3683"/>
                  </a:lnTo>
                  <a:lnTo>
                    <a:pt x="578866" y="45085"/>
                  </a:lnTo>
                  <a:lnTo>
                    <a:pt x="578866" y="50292"/>
                  </a:lnTo>
                  <a:lnTo>
                    <a:pt x="577342" y="57023"/>
                  </a:lnTo>
                  <a:lnTo>
                    <a:pt x="573024" y="62103"/>
                  </a:lnTo>
                  <a:lnTo>
                    <a:pt x="566674" y="65405"/>
                  </a:lnTo>
                  <a:lnTo>
                    <a:pt x="558546" y="66548"/>
                  </a:lnTo>
                  <a:lnTo>
                    <a:pt x="550164" y="66548"/>
                  </a:lnTo>
                  <a:lnTo>
                    <a:pt x="543814" y="62357"/>
                  </a:lnTo>
                  <a:lnTo>
                    <a:pt x="543814" y="46736"/>
                  </a:lnTo>
                  <a:lnTo>
                    <a:pt x="550291" y="42164"/>
                  </a:lnTo>
                  <a:lnTo>
                    <a:pt x="568579" y="42164"/>
                  </a:lnTo>
                  <a:lnTo>
                    <a:pt x="574421" y="43434"/>
                  </a:lnTo>
                  <a:lnTo>
                    <a:pt x="578866" y="45085"/>
                  </a:lnTo>
                  <a:lnTo>
                    <a:pt x="578866" y="3683"/>
                  </a:lnTo>
                  <a:lnTo>
                    <a:pt x="576834" y="2794"/>
                  </a:lnTo>
                  <a:lnTo>
                    <a:pt x="569976" y="1143"/>
                  </a:lnTo>
                  <a:lnTo>
                    <a:pt x="562102" y="635"/>
                  </a:lnTo>
                  <a:lnTo>
                    <a:pt x="552196" y="1143"/>
                  </a:lnTo>
                  <a:lnTo>
                    <a:pt x="553212" y="1143"/>
                  </a:lnTo>
                  <a:lnTo>
                    <a:pt x="546354" y="2413"/>
                  </a:lnTo>
                  <a:lnTo>
                    <a:pt x="539623" y="4318"/>
                  </a:lnTo>
                  <a:lnTo>
                    <a:pt x="533273" y="6858"/>
                  </a:lnTo>
                  <a:lnTo>
                    <a:pt x="537972" y="20574"/>
                  </a:lnTo>
                  <a:lnTo>
                    <a:pt x="544957" y="17653"/>
                  </a:lnTo>
                  <a:lnTo>
                    <a:pt x="551053" y="15748"/>
                  </a:lnTo>
                  <a:lnTo>
                    <a:pt x="572008" y="15748"/>
                  </a:lnTo>
                  <a:lnTo>
                    <a:pt x="578612" y="21336"/>
                  </a:lnTo>
                  <a:lnTo>
                    <a:pt x="578612" y="34163"/>
                  </a:lnTo>
                  <a:lnTo>
                    <a:pt x="572770" y="32258"/>
                  </a:lnTo>
                  <a:lnTo>
                    <a:pt x="566801" y="30988"/>
                  </a:lnTo>
                  <a:lnTo>
                    <a:pt x="558165" y="30988"/>
                  </a:lnTo>
                  <a:lnTo>
                    <a:pt x="545465" y="32512"/>
                  </a:lnTo>
                  <a:lnTo>
                    <a:pt x="535432" y="37084"/>
                  </a:lnTo>
                  <a:lnTo>
                    <a:pt x="528955" y="44704"/>
                  </a:lnTo>
                  <a:lnTo>
                    <a:pt x="526669" y="55499"/>
                  </a:lnTo>
                  <a:lnTo>
                    <a:pt x="526669" y="55753"/>
                  </a:lnTo>
                  <a:lnTo>
                    <a:pt x="553720" y="79248"/>
                  </a:lnTo>
                  <a:lnTo>
                    <a:pt x="561721" y="78359"/>
                  </a:lnTo>
                  <a:lnTo>
                    <a:pt x="568579" y="76073"/>
                  </a:lnTo>
                  <a:lnTo>
                    <a:pt x="574040" y="72517"/>
                  </a:lnTo>
                  <a:lnTo>
                    <a:pt x="578485" y="68199"/>
                  </a:lnTo>
                  <a:lnTo>
                    <a:pt x="578485" y="77724"/>
                  </a:lnTo>
                  <a:lnTo>
                    <a:pt x="595503" y="77724"/>
                  </a:lnTo>
                  <a:lnTo>
                    <a:pt x="595503" y="68199"/>
                  </a:lnTo>
                  <a:lnTo>
                    <a:pt x="595503" y="66548"/>
                  </a:lnTo>
                  <a:lnTo>
                    <a:pt x="595503" y="22733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143249" y="5272671"/>
              <a:ext cx="241858" cy="13867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440303" y="5271575"/>
              <a:ext cx="166535" cy="11728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668775" y="5297299"/>
              <a:ext cx="301307" cy="91691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984097" y="5739637"/>
              <a:ext cx="3942715" cy="0"/>
            </a:xfrm>
            <a:custGeom>
              <a:avLst/>
              <a:gdLst/>
              <a:ahLst/>
              <a:cxnLst/>
              <a:rect l="l" t="t" r="r" b="b"/>
              <a:pathLst>
                <a:path w="3942715">
                  <a:moveTo>
                    <a:pt x="0" y="0"/>
                  </a:moveTo>
                  <a:lnTo>
                    <a:pt x="3942486" y="0"/>
                  </a:lnTo>
                </a:path>
              </a:pathLst>
            </a:custGeom>
            <a:ln w="3599">
              <a:solidFill>
                <a:srgbClr val="94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77926" y="5339346"/>
              <a:ext cx="289826" cy="16089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80440" y="5042306"/>
              <a:ext cx="299415" cy="27670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658618" y="5339346"/>
              <a:ext cx="289826" cy="16089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687319" y="4981371"/>
              <a:ext cx="312686" cy="35694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209878" y="4634581"/>
              <a:ext cx="3244850" cy="103788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209878" y="5940217"/>
              <a:ext cx="128308" cy="76788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386078" y="5957697"/>
              <a:ext cx="945515" cy="72390"/>
            </a:xfrm>
            <a:custGeom>
              <a:avLst/>
              <a:gdLst/>
              <a:ahLst/>
              <a:cxnLst/>
              <a:rect l="l" t="t" r="r" b="b"/>
              <a:pathLst>
                <a:path w="945514" h="72389">
                  <a:moveTo>
                    <a:pt x="52705" y="1143"/>
                  </a:moveTo>
                  <a:lnTo>
                    <a:pt x="40386" y="1143"/>
                  </a:lnTo>
                  <a:lnTo>
                    <a:pt x="13081" y="37592"/>
                  </a:lnTo>
                  <a:lnTo>
                    <a:pt x="13081" y="1143"/>
                  </a:lnTo>
                  <a:lnTo>
                    <a:pt x="0" y="1143"/>
                  </a:lnTo>
                  <a:lnTo>
                    <a:pt x="0" y="58166"/>
                  </a:lnTo>
                  <a:lnTo>
                    <a:pt x="11938" y="58166"/>
                  </a:lnTo>
                  <a:lnTo>
                    <a:pt x="39624" y="20828"/>
                  </a:lnTo>
                  <a:lnTo>
                    <a:pt x="39624" y="58166"/>
                  </a:lnTo>
                  <a:lnTo>
                    <a:pt x="52705" y="58166"/>
                  </a:lnTo>
                  <a:lnTo>
                    <a:pt x="52705" y="1143"/>
                  </a:lnTo>
                  <a:close/>
                </a:path>
                <a:path w="945514" h="72389">
                  <a:moveTo>
                    <a:pt x="121539" y="1143"/>
                  </a:moveTo>
                  <a:lnTo>
                    <a:pt x="108458" y="1143"/>
                  </a:lnTo>
                  <a:lnTo>
                    <a:pt x="108458" y="23495"/>
                  </a:lnTo>
                  <a:lnTo>
                    <a:pt x="82169" y="23495"/>
                  </a:lnTo>
                  <a:lnTo>
                    <a:pt x="82169" y="1143"/>
                  </a:lnTo>
                  <a:lnTo>
                    <a:pt x="68961" y="1143"/>
                  </a:lnTo>
                  <a:lnTo>
                    <a:pt x="68961" y="58166"/>
                  </a:lnTo>
                  <a:lnTo>
                    <a:pt x="82169" y="58166"/>
                  </a:lnTo>
                  <a:lnTo>
                    <a:pt x="82169" y="35433"/>
                  </a:lnTo>
                  <a:lnTo>
                    <a:pt x="108458" y="35433"/>
                  </a:lnTo>
                  <a:lnTo>
                    <a:pt x="108458" y="58166"/>
                  </a:lnTo>
                  <a:lnTo>
                    <a:pt x="121539" y="58166"/>
                  </a:lnTo>
                  <a:lnTo>
                    <a:pt x="121539" y="1143"/>
                  </a:lnTo>
                  <a:close/>
                </a:path>
                <a:path w="945514" h="72389">
                  <a:moveTo>
                    <a:pt x="188976" y="34544"/>
                  </a:moveTo>
                  <a:lnTo>
                    <a:pt x="188341" y="34036"/>
                  </a:lnTo>
                  <a:lnTo>
                    <a:pt x="184531" y="30734"/>
                  </a:lnTo>
                  <a:lnTo>
                    <a:pt x="177546" y="28575"/>
                  </a:lnTo>
                  <a:lnTo>
                    <a:pt x="182880" y="26416"/>
                  </a:lnTo>
                  <a:lnTo>
                    <a:pt x="186563" y="22733"/>
                  </a:lnTo>
                  <a:lnTo>
                    <a:pt x="186563" y="6477"/>
                  </a:lnTo>
                  <a:lnTo>
                    <a:pt x="178943" y="1143"/>
                  </a:lnTo>
                  <a:lnTo>
                    <a:pt x="176149" y="1143"/>
                  </a:lnTo>
                  <a:lnTo>
                    <a:pt x="176149" y="36957"/>
                  </a:lnTo>
                  <a:lnTo>
                    <a:pt x="176149" y="46101"/>
                  </a:lnTo>
                  <a:lnTo>
                    <a:pt x="172593" y="48641"/>
                  </a:lnTo>
                  <a:lnTo>
                    <a:pt x="150622" y="48641"/>
                  </a:lnTo>
                  <a:lnTo>
                    <a:pt x="150622" y="34036"/>
                  </a:lnTo>
                  <a:lnTo>
                    <a:pt x="172720" y="34036"/>
                  </a:lnTo>
                  <a:lnTo>
                    <a:pt x="176149" y="36957"/>
                  </a:lnTo>
                  <a:lnTo>
                    <a:pt x="176149" y="1143"/>
                  </a:lnTo>
                  <a:lnTo>
                    <a:pt x="173736" y="1143"/>
                  </a:lnTo>
                  <a:lnTo>
                    <a:pt x="173736" y="13589"/>
                  </a:lnTo>
                  <a:lnTo>
                    <a:pt x="173736" y="21844"/>
                  </a:lnTo>
                  <a:lnTo>
                    <a:pt x="170688" y="24765"/>
                  </a:lnTo>
                  <a:lnTo>
                    <a:pt x="150622" y="24765"/>
                  </a:lnTo>
                  <a:lnTo>
                    <a:pt x="150622" y="10668"/>
                  </a:lnTo>
                  <a:lnTo>
                    <a:pt x="170688" y="10668"/>
                  </a:lnTo>
                  <a:lnTo>
                    <a:pt x="173736" y="13589"/>
                  </a:lnTo>
                  <a:lnTo>
                    <a:pt x="173736" y="1143"/>
                  </a:lnTo>
                  <a:lnTo>
                    <a:pt x="137795" y="1143"/>
                  </a:lnTo>
                  <a:lnTo>
                    <a:pt x="137795" y="58166"/>
                  </a:lnTo>
                  <a:lnTo>
                    <a:pt x="166878" y="58166"/>
                  </a:lnTo>
                  <a:lnTo>
                    <a:pt x="175768" y="57150"/>
                  </a:lnTo>
                  <a:lnTo>
                    <a:pt x="182753" y="54229"/>
                  </a:lnTo>
                  <a:lnTo>
                    <a:pt x="187325" y="49276"/>
                  </a:lnTo>
                  <a:lnTo>
                    <a:pt x="187452" y="48641"/>
                  </a:lnTo>
                  <a:lnTo>
                    <a:pt x="188976" y="42291"/>
                  </a:lnTo>
                  <a:lnTo>
                    <a:pt x="188976" y="34544"/>
                  </a:lnTo>
                  <a:close/>
                </a:path>
                <a:path w="945514" h="72389">
                  <a:moveTo>
                    <a:pt x="254127" y="29718"/>
                  </a:moveTo>
                  <a:lnTo>
                    <a:pt x="253492" y="25654"/>
                  </a:lnTo>
                  <a:lnTo>
                    <a:pt x="252603" y="18923"/>
                  </a:lnTo>
                  <a:lnTo>
                    <a:pt x="248158" y="10668"/>
                  </a:lnTo>
                  <a:lnTo>
                    <a:pt x="247396" y="9144"/>
                  </a:lnTo>
                  <a:lnTo>
                    <a:pt x="241287" y="4318"/>
                  </a:lnTo>
                  <a:lnTo>
                    <a:pt x="241287" y="25654"/>
                  </a:lnTo>
                  <a:lnTo>
                    <a:pt x="212090" y="25654"/>
                  </a:lnTo>
                  <a:lnTo>
                    <a:pt x="212979" y="18923"/>
                  </a:lnTo>
                  <a:lnTo>
                    <a:pt x="213106" y="17399"/>
                  </a:lnTo>
                  <a:lnTo>
                    <a:pt x="213233" y="16764"/>
                  </a:lnTo>
                  <a:lnTo>
                    <a:pt x="218694" y="10668"/>
                  </a:lnTo>
                  <a:lnTo>
                    <a:pt x="235458" y="10668"/>
                  </a:lnTo>
                  <a:lnTo>
                    <a:pt x="240411" y="17399"/>
                  </a:lnTo>
                  <a:lnTo>
                    <a:pt x="241287" y="25654"/>
                  </a:lnTo>
                  <a:lnTo>
                    <a:pt x="241287" y="4318"/>
                  </a:lnTo>
                  <a:lnTo>
                    <a:pt x="238887" y="2413"/>
                  </a:lnTo>
                  <a:lnTo>
                    <a:pt x="226949" y="0"/>
                  </a:lnTo>
                  <a:lnTo>
                    <a:pt x="215150" y="2413"/>
                  </a:lnTo>
                  <a:lnTo>
                    <a:pt x="215595" y="2413"/>
                  </a:lnTo>
                  <a:lnTo>
                    <a:pt x="206883" y="8636"/>
                  </a:lnTo>
                  <a:lnTo>
                    <a:pt x="201168" y="18034"/>
                  </a:lnTo>
                  <a:lnTo>
                    <a:pt x="199136" y="29718"/>
                  </a:lnTo>
                  <a:lnTo>
                    <a:pt x="199136" y="29845"/>
                  </a:lnTo>
                  <a:lnTo>
                    <a:pt x="201422" y="42037"/>
                  </a:lnTo>
                  <a:lnTo>
                    <a:pt x="207518" y="51308"/>
                  </a:lnTo>
                  <a:lnTo>
                    <a:pt x="216916" y="57277"/>
                  </a:lnTo>
                  <a:lnTo>
                    <a:pt x="228346" y="59436"/>
                  </a:lnTo>
                  <a:lnTo>
                    <a:pt x="235712" y="58674"/>
                  </a:lnTo>
                  <a:lnTo>
                    <a:pt x="241935" y="56515"/>
                  </a:lnTo>
                  <a:lnTo>
                    <a:pt x="247142" y="53213"/>
                  </a:lnTo>
                  <a:lnTo>
                    <a:pt x="251714" y="48768"/>
                  </a:lnTo>
                  <a:lnTo>
                    <a:pt x="243967" y="42037"/>
                  </a:lnTo>
                  <a:lnTo>
                    <a:pt x="239395" y="46355"/>
                  </a:lnTo>
                  <a:lnTo>
                    <a:pt x="235077" y="48768"/>
                  </a:lnTo>
                  <a:lnTo>
                    <a:pt x="220091" y="48768"/>
                  </a:lnTo>
                  <a:lnTo>
                    <a:pt x="213614" y="43688"/>
                  </a:lnTo>
                  <a:lnTo>
                    <a:pt x="212217" y="34290"/>
                  </a:lnTo>
                  <a:lnTo>
                    <a:pt x="254127" y="34290"/>
                  </a:lnTo>
                  <a:lnTo>
                    <a:pt x="254127" y="29718"/>
                  </a:lnTo>
                  <a:close/>
                </a:path>
                <a:path w="945514" h="72389">
                  <a:moveTo>
                    <a:pt x="317119" y="48768"/>
                  </a:moveTo>
                  <a:lnTo>
                    <a:pt x="309245" y="41021"/>
                  </a:lnTo>
                  <a:lnTo>
                    <a:pt x="305054" y="45212"/>
                  </a:lnTo>
                  <a:lnTo>
                    <a:pt x="300609" y="48006"/>
                  </a:lnTo>
                  <a:lnTo>
                    <a:pt x="284353" y="48006"/>
                  </a:lnTo>
                  <a:lnTo>
                    <a:pt x="277355" y="39878"/>
                  </a:lnTo>
                  <a:lnTo>
                    <a:pt x="277355" y="19558"/>
                  </a:lnTo>
                  <a:lnTo>
                    <a:pt x="284353" y="11430"/>
                  </a:lnTo>
                  <a:lnTo>
                    <a:pt x="300355" y="11430"/>
                  </a:lnTo>
                  <a:lnTo>
                    <a:pt x="304673" y="14351"/>
                  </a:lnTo>
                  <a:lnTo>
                    <a:pt x="308610" y="18542"/>
                  </a:lnTo>
                  <a:lnTo>
                    <a:pt x="316865" y="9779"/>
                  </a:lnTo>
                  <a:lnTo>
                    <a:pt x="311277" y="3937"/>
                  </a:lnTo>
                  <a:lnTo>
                    <a:pt x="304673" y="0"/>
                  </a:lnTo>
                  <a:lnTo>
                    <a:pt x="294005" y="0"/>
                  </a:lnTo>
                  <a:lnTo>
                    <a:pt x="282194" y="2286"/>
                  </a:lnTo>
                  <a:lnTo>
                    <a:pt x="272796" y="8763"/>
                  </a:lnTo>
                  <a:lnTo>
                    <a:pt x="266573" y="18288"/>
                  </a:lnTo>
                  <a:lnTo>
                    <a:pt x="264274" y="29972"/>
                  </a:lnTo>
                  <a:lnTo>
                    <a:pt x="266573" y="41402"/>
                  </a:lnTo>
                  <a:lnTo>
                    <a:pt x="272669" y="50800"/>
                  </a:lnTo>
                  <a:lnTo>
                    <a:pt x="282067" y="57150"/>
                  </a:lnTo>
                  <a:lnTo>
                    <a:pt x="293751" y="59436"/>
                  </a:lnTo>
                  <a:lnTo>
                    <a:pt x="301371" y="58674"/>
                  </a:lnTo>
                  <a:lnTo>
                    <a:pt x="307594" y="56515"/>
                  </a:lnTo>
                  <a:lnTo>
                    <a:pt x="312674" y="53086"/>
                  </a:lnTo>
                  <a:lnTo>
                    <a:pt x="317119" y="48768"/>
                  </a:lnTo>
                  <a:close/>
                </a:path>
                <a:path w="945514" h="72389">
                  <a:moveTo>
                    <a:pt x="376555" y="1143"/>
                  </a:moveTo>
                  <a:lnTo>
                    <a:pt x="322834" y="1143"/>
                  </a:lnTo>
                  <a:lnTo>
                    <a:pt x="322834" y="12827"/>
                  </a:lnTo>
                  <a:lnTo>
                    <a:pt x="343154" y="12827"/>
                  </a:lnTo>
                  <a:lnTo>
                    <a:pt x="343154" y="58166"/>
                  </a:lnTo>
                  <a:lnTo>
                    <a:pt x="356235" y="58166"/>
                  </a:lnTo>
                  <a:lnTo>
                    <a:pt x="356235" y="12827"/>
                  </a:lnTo>
                  <a:lnTo>
                    <a:pt x="376555" y="12827"/>
                  </a:lnTo>
                  <a:lnTo>
                    <a:pt x="376555" y="1143"/>
                  </a:lnTo>
                  <a:close/>
                </a:path>
                <a:path w="945514" h="72389">
                  <a:moveTo>
                    <a:pt x="440944" y="1143"/>
                  </a:moveTo>
                  <a:lnTo>
                    <a:pt x="428498" y="1143"/>
                  </a:lnTo>
                  <a:lnTo>
                    <a:pt x="401320" y="37592"/>
                  </a:lnTo>
                  <a:lnTo>
                    <a:pt x="401320" y="1143"/>
                  </a:lnTo>
                  <a:lnTo>
                    <a:pt x="388239" y="1143"/>
                  </a:lnTo>
                  <a:lnTo>
                    <a:pt x="388239" y="58166"/>
                  </a:lnTo>
                  <a:lnTo>
                    <a:pt x="400050" y="58166"/>
                  </a:lnTo>
                  <a:lnTo>
                    <a:pt x="427863" y="20828"/>
                  </a:lnTo>
                  <a:lnTo>
                    <a:pt x="427863" y="58166"/>
                  </a:lnTo>
                  <a:lnTo>
                    <a:pt x="440944" y="58166"/>
                  </a:lnTo>
                  <a:lnTo>
                    <a:pt x="440944" y="1143"/>
                  </a:lnTo>
                  <a:close/>
                </a:path>
                <a:path w="945514" h="72389">
                  <a:moveTo>
                    <a:pt x="516890" y="46355"/>
                  </a:moveTo>
                  <a:lnTo>
                    <a:pt x="509651" y="46355"/>
                  </a:lnTo>
                  <a:lnTo>
                    <a:pt x="509651" y="1143"/>
                  </a:lnTo>
                  <a:lnTo>
                    <a:pt x="496570" y="1143"/>
                  </a:lnTo>
                  <a:lnTo>
                    <a:pt x="496570" y="46355"/>
                  </a:lnTo>
                  <a:lnTo>
                    <a:pt x="470281" y="46355"/>
                  </a:lnTo>
                  <a:lnTo>
                    <a:pt x="470281" y="1143"/>
                  </a:lnTo>
                  <a:lnTo>
                    <a:pt x="457073" y="1143"/>
                  </a:lnTo>
                  <a:lnTo>
                    <a:pt x="457073" y="58166"/>
                  </a:lnTo>
                  <a:lnTo>
                    <a:pt x="504952" y="58166"/>
                  </a:lnTo>
                  <a:lnTo>
                    <a:pt x="504952" y="72390"/>
                  </a:lnTo>
                  <a:lnTo>
                    <a:pt x="516890" y="72390"/>
                  </a:lnTo>
                  <a:lnTo>
                    <a:pt x="516890" y="46355"/>
                  </a:lnTo>
                  <a:close/>
                </a:path>
                <a:path w="945514" h="72389">
                  <a:moveTo>
                    <a:pt x="580898" y="1143"/>
                  </a:moveTo>
                  <a:lnTo>
                    <a:pt x="568452" y="1143"/>
                  </a:lnTo>
                  <a:lnTo>
                    <a:pt x="541274" y="37592"/>
                  </a:lnTo>
                  <a:lnTo>
                    <a:pt x="541274" y="1143"/>
                  </a:lnTo>
                  <a:lnTo>
                    <a:pt x="528193" y="1143"/>
                  </a:lnTo>
                  <a:lnTo>
                    <a:pt x="528193" y="58166"/>
                  </a:lnTo>
                  <a:lnTo>
                    <a:pt x="540004" y="58166"/>
                  </a:lnTo>
                  <a:lnTo>
                    <a:pt x="567817" y="20828"/>
                  </a:lnTo>
                  <a:lnTo>
                    <a:pt x="567817" y="58166"/>
                  </a:lnTo>
                  <a:lnTo>
                    <a:pt x="580898" y="58166"/>
                  </a:lnTo>
                  <a:lnTo>
                    <a:pt x="580898" y="1143"/>
                  </a:lnTo>
                  <a:close/>
                </a:path>
                <a:path w="945514" h="72389">
                  <a:moveTo>
                    <a:pt x="654812" y="29591"/>
                  </a:moveTo>
                  <a:lnTo>
                    <a:pt x="641731" y="5715"/>
                  </a:lnTo>
                  <a:lnTo>
                    <a:pt x="641731" y="19685"/>
                  </a:lnTo>
                  <a:lnTo>
                    <a:pt x="641731" y="39751"/>
                  </a:lnTo>
                  <a:lnTo>
                    <a:pt x="635254" y="48006"/>
                  </a:lnTo>
                  <a:lnTo>
                    <a:pt x="614426" y="48006"/>
                  </a:lnTo>
                  <a:lnTo>
                    <a:pt x="607187" y="39751"/>
                  </a:lnTo>
                  <a:lnTo>
                    <a:pt x="607060" y="19685"/>
                  </a:lnTo>
                  <a:lnTo>
                    <a:pt x="613791" y="11430"/>
                  </a:lnTo>
                  <a:lnTo>
                    <a:pt x="634492" y="11430"/>
                  </a:lnTo>
                  <a:lnTo>
                    <a:pt x="641731" y="19685"/>
                  </a:lnTo>
                  <a:lnTo>
                    <a:pt x="641731" y="5715"/>
                  </a:lnTo>
                  <a:lnTo>
                    <a:pt x="636778" y="2286"/>
                  </a:lnTo>
                  <a:lnTo>
                    <a:pt x="624459" y="0"/>
                  </a:lnTo>
                  <a:lnTo>
                    <a:pt x="612394" y="2286"/>
                  </a:lnTo>
                  <a:lnTo>
                    <a:pt x="602742" y="8763"/>
                  </a:lnTo>
                  <a:lnTo>
                    <a:pt x="596519" y="18034"/>
                  </a:lnTo>
                  <a:lnTo>
                    <a:pt x="596392" y="18288"/>
                  </a:lnTo>
                  <a:lnTo>
                    <a:pt x="594106" y="29591"/>
                  </a:lnTo>
                  <a:lnTo>
                    <a:pt x="594106" y="29972"/>
                  </a:lnTo>
                  <a:lnTo>
                    <a:pt x="624332" y="59436"/>
                  </a:lnTo>
                  <a:lnTo>
                    <a:pt x="636270" y="57150"/>
                  </a:lnTo>
                  <a:lnTo>
                    <a:pt x="646176" y="50673"/>
                  </a:lnTo>
                  <a:lnTo>
                    <a:pt x="647954" y="48006"/>
                  </a:lnTo>
                  <a:lnTo>
                    <a:pt x="652526" y="41148"/>
                  </a:lnTo>
                  <a:lnTo>
                    <a:pt x="654812" y="29972"/>
                  </a:lnTo>
                  <a:lnTo>
                    <a:pt x="654812" y="29591"/>
                  </a:lnTo>
                  <a:close/>
                </a:path>
                <a:path w="945514" h="72389">
                  <a:moveTo>
                    <a:pt x="720598" y="1143"/>
                  </a:moveTo>
                  <a:lnTo>
                    <a:pt x="707517" y="1143"/>
                  </a:lnTo>
                  <a:lnTo>
                    <a:pt x="707517" y="23495"/>
                  </a:lnTo>
                  <a:lnTo>
                    <a:pt x="681228" y="23495"/>
                  </a:lnTo>
                  <a:lnTo>
                    <a:pt x="681228" y="1143"/>
                  </a:lnTo>
                  <a:lnTo>
                    <a:pt x="668020" y="1143"/>
                  </a:lnTo>
                  <a:lnTo>
                    <a:pt x="668020" y="58166"/>
                  </a:lnTo>
                  <a:lnTo>
                    <a:pt x="681228" y="58166"/>
                  </a:lnTo>
                  <a:lnTo>
                    <a:pt x="681228" y="35433"/>
                  </a:lnTo>
                  <a:lnTo>
                    <a:pt x="707517" y="35433"/>
                  </a:lnTo>
                  <a:lnTo>
                    <a:pt x="707517" y="58166"/>
                  </a:lnTo>
                  <a:lnTo>
                    <a:pt x="720598" y="58166"/>
                  </a:lnTo>
                  <a:lnTo>
                    <a:pt x="720598" y="1143"/>
                  </a:lnTo>
                  <a:close/>
                </a:path>
                <a:path w="945514" h="72389">
                  <a:moveTo>
                    <a:pt x="789432" y="1143"/>
                  </a:moveTo>
                  <a:lnTo>
                    <a:pt x="776351" y="1143"/>
                  </a:lnTo>
                  <a:lnTo>
                    <a:pt x="776351" y="23495"/>
                  </a:lnTo>
                  <a:lnTo>
                    <a:pt x="750062" y="23495"/>
                  </a:lnTo>
                  <a:lnTo>
                    <a:pt x="750062" y="1143"/>
                  </a:lnTo>
                  <a:lnTo>
                    <a:pt x="736854" y="1143"/>
                  </a:lnTo>
                  <a:lnTo>
                    <a:pt x="736854" y="58166"/>
                  </a:lnTo>
                  <a:lnTo>
                    <a:pt x="750062" y="58166"/>
                  </a:lnTo>
                  <a:lnTo>
                    <a:pt x="750062" y="35433"/>
                  </a:lnTo>
                  <a:lnTo>
                    <a:pt x="776351" y="35433"/>
                  </a:lnTo>
                  <a:lnTo>
                    <a:pt x="776351" y="58166"/>
                  </a:lnTo>
                  <a:lnTo>
                    <a:pt x="789432" y="58166"/>
                  </a:lnTo>
                  <a:lnTo>
                    <a:pt x="789432" y="1143"/>
                  </a:lnTo>
                  <a:close/>
                </a:path>
                <a:path w="945514" h="72389">
                  <a:moveTo>
                    <a:pt x="854710" y="38354"/>
                  </a:moveTo>
                  <a:lnTo>
                    <a:pt x="853059" y="29972"/>
                  </a:lnTo>
                  <a:lnTo>
                    <a:pt x="852678" y="29337"/>
                  </a:lnTo>
                  <a:lnTo>
                    <a:pt x="848487" y="23876"/>
                  </a:lnTo>
                  <a:lnTo>
                    <a:pt x="841756" y="20193"/>
                  </a:lnTo>
                  <a:lnTo>
                    <a:pt x="841756" y="33020"/>
                  </a:lnTo>
                  <a:lnTo>
                    <a:pt x="841756" y="44323"/>
                  </a:lnTo>
                  <a:lnTo>
                    <a:pt x="838073" y="47371"/>
                  </a:lnTo>
                  <a:lnTo>
                    <a:pt x="818642" y="47371"/>
                  </a:lnTo>
                  <a:lnTo>
                    <a:pt x="818642" y="29337"/>
                  </a:lnTo>
                  <a:lnTo>
                    <a:pt x="838073" y="29337"/>
                  </a:lnTo>
                  <a:lnTo>
                    <a:pt x="841756" y="33020"/>
                  </a:lnTo>
                  <a:lnTo>
                    <a:pt x="841756" y="20193"/>
                  </a:lnTo>
                  <a:lnTo>
                    <a:pt x="841375" y="20066"/>
                  </a:lnTo>
                  <a:lnTo>
                    <a:pt x="831977" y="18796"/>
                  </a:lnTo>
                  <a:lnTo>
                    <a:pt x="818642" y="18796"/>
                  </a:lnTo>
                  <a:lnTo>
                    <a:pt x="818642" y="1143"/>
                  </a:lnTo>
                  <a:lnTo>
                    <a:pt x="805561" y="1143"/>
                  </a:lnTo>
                  <a:lnTo>
                    <a:pt x="805561" y="58166"/>
                  </a:lnTo>
                  <a:lnTo>
                    <a:pt x="830961" y="58166"/>
                  </a:lnTo>
                  <a:lnTo>
                    <a:pt x="841121" y="56769"/>
                  </a:lnTo>
                  <a:lnTo>
                    <a:pt x="848487" y="52832"/>
                  </a:lnTo>
                  <a:lnTo>
                    <a:pt x="852411" y="47371"/>
                  </a:lnTo>
                  <a:lnTo>
                    <a:pt x="853059" y="46482"/>
                  </a:lnTo>
                  <a:lnTo>
                    <a:pt x="854710" y="38354"/>
                  </a:lnTo>
                  <a:close/>
                </a:path>
                <a:path w="945514" h="72389">
                  <a:moveTo>
                    <a:pt x="876795" y="1143"/>
                  </a:moveTo>
                  <a:lnTo>
                    <a:pt x="863727" y="1143"/>
                  </a:lnTo>
                  <a:lnTo>
                    <a:pt x="863727" y="58166"/>
                  </a:lnTo>
                  <a:lnTo>
                    <a:pt x="876795" y="58166"/>
                  </a:lnTo>
                  <a:lnTo>
                    <a:pt x="876795" y="1143"/>
                  </a:lnTo>
                  <a:close/>
                </a:path>
                <a:path w="945514" h="72389">
                  <a:moveTo>
                    <a:pt x="945134" y="29718"/>
                  </a:moveTo>
                  <a:lnTo>
                    <a:pt x="944499" y="25654"/>
                  </a:lnTo>
                  <a:lnTo>
                    <a:pt x="943610" y="18923"/>
                  </a:lnTo>
                  <a:lnTo>
                    <a:pt x="939165" y="10668"/>
                  </a:lnTo>
                  <a:lnTo>
                    <a:pt x="938403" y="9144"/>
                  </a:lnTo>
                  <a:lnTo>
                    <a:pt x="932307" y="4318"/>
                  </a:lnTo>
                  <a:lnTo>
                    <a:pt x="932307" y="25654"/>
                  </a:lnTo>
                  <a:lnTo>
                    <a:pt x="903097" y="25654"/>
                  </a:lnTo>
                  <a:lnTo>
                    <a:pt x="903986" y="18923"/>
                  </a:lnTo>
                  <a:lnTo>
                    <a:pt x="903986" y="18034"/>
                  </a:lnTo>
                  <a:lnTo>
                    <a:pt x="904113" y="17399"/>
                  </a:lnTo>
                  <a:lnTo>
                    <a:pt x="904240" y="16764"/>
                  </a:lnTo>
                  <a:lnTo>
                    <a:pt x="909701" y="10668"/>
                  </a:lnTo>
                  <a:lnTo>
                    <a:pt x="926465" y="10668"/>
                  </a:lnTo>
                  <a:lnTo>
                    <a:pt x="931418" y="17399"/>
                  </a:lnTo>
                  <a:lnTo>
                    <a:pt x="932307" y="25654"/>
                  </a:lnTo>
                  <a:lnTo>
                    <a:pt x="932307" y="4318"/>
                  </a:lnTo>
                  <a:lnTo>
                    <a:pt x="929894" y="2413"/>
                  </a:lnTo>
                  <a:lnTo>
                    <a:pt x="917956" y="0"/>
                  </a:lnTo>
                  <a:lnTo>
                    <a:pt x="906018" y="2413"/>
                  </a:lnTo>
                  <a:lnTo>
                    <a:pt x="906475" y="2413"/>
                  </a:lnTo>
                  <a:lnTo>
                    <a:pt x="897890" y="8636"/>
                  </a:lnTo>
                  <a:lnTo>
                    <a:pt x="892175" y="18034"/>
                  </a:lnTo>
                  <a:lnTo>
                    <a:pt x="890016" y="29718"/>
                  </a:lnTo>
                  <a:lnTo>
                    <a:pt x="890016" y="29845"/>
                  </a:lnTo>
                  <a:lnTo>
                    <a:pt x="892429" y="42037"/>
                  </a:lnTo>
                  <a:lnTo>
                    <a:pt x="898525" y="51308"/>
                  </a:lnTo>
                  <a:lnTo>
                    <a:pt x="907796" y="57277"/>
                  </a:lnTo>
                  <a:lnTo>
                    <a:pt x="919353" y="59436"/>
                  </a:lnTo>
                  <a:lnTo>
                    <a:pt x="926592" y="58674"/>
                  </a:lnTo>
                  <a:lnTo>
                    <a:pt x="932815" y="56515"/>
                  </a:lnTo>
                  <a:lnTo>
                    <a:pt x="938149" y="53213"/>
                  </a:lnTo>
                  <a:lnTo>
                    <a:pt x="942721" y="48768"/>
                  </a:lnTo>
                  <a:lnTo>
                    <a:pt x="934974" y="42037"/>
                  </a:lnTo>
                  <a:lnTo>
                    <a:pt x="930402" y="46355"/>
                  </a:lnTo>
                  <a:lnTo>
                    <a:pt x="926084" y="48768"/>
                  </a:lnTo>
                  <a:lnTo>
                    <a:pt x="910971" y="48768"/>
                  </a:lnTo>
                  <a:lnTo>
                    <a:pt x="904494" y="43688"/>
                  </a:lnTo>
                  <a:lnTo>
                    <a:pt x="903097" y="34290"/>
                  </a:lnTo>
                  <a:lnTo>
                    <a:pt x="945007" y="34290"/>
                  </a:lnTo>
                  <a:lnTo>
                    <a:pt x="945134" y="29718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376805" y="5957619"/>
              <a:ext cx="253047" cy="72467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68971" y="6321601"/>
              <a:ext cx="276186" cy="125997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266761" y="6347080"/>
              <a:ext cx="168478" cy="7862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499108" y="6346507"/>
              <a:ext cx="595630" cy="100965"/>
            </a:xfrm>
            <a:custGeom>
              <a:avLst/>
              <a:gdLst/>
              <a:ahLst/>
              <a:cxnLst/>
              <a:rect l="l" t="t" r="r" b="b"/>
              <a:pathLst>
                <a:path w="595630" h="100964">
                  <a:moveTo>
                    <a:pt x="72898" y="77609"/>
                  </a:moveTo>
                  <a:lnTo>
                    <a:pt x="40005" y="38747"/>
                  </a:lnTo>
                  <a:lnTo>
                    <a:pt x="71882" y="1587"/>
                  </a:lnTo>
                  <a:lnTo>
                    <a:pt x="50419" y="1587"/>
                  </a:lnTo>
                  <a:lnTo>
                    <a:pt x="26289" y="31673"/>
                  </a:lnTo>
                  <a:lnTo>
                    <a:pt x="17653" y="31673"/>
                  </a:lnTo>
                  <a:lnTo>
                    <a:pt x="17653" y="1587"/>
                  </a:lnTo>
                  <a:lnTo>
                    <a:pt x="0" y="1587"/>
                  </a:lnTo>
                  <a:lnTo>
                    <a:pt x="0" y="77609"/>
                  </a:lnTo>
                  <a:lnTo>
                    <a:pt x="17653" y="77609"/>
                  </a:lnTo>
                  <a:lnTo>
                    <a:pt x="17653" y="46799"/>
                  </a:lnTo>
                  <a:lnTo>
                    <a:pt x="26543" y="46799"/>
                  </a:lnTo>
                  <a:lnTo>
                    <a:pt x="51943" y="77609"/>
                  </a:lnTo>
                  <a:lnTo>
                    <a:pt x="72898" y="77609"/>
                  </a:lnTo>
                  <a:close/>
                </a:path>
                <a:path w="595630" h="100964">
                  <a:moveTo>
                    <a:pt x="164084" y="39458"/>
                  </a:moveTo>
                  <a:lnTo>
                    <a:pt x="161036" y="22593"/>
                  </a:lnTo>
                  <a:lnTo>
                    <a:pt x="156210" y="15113"/>
                  </a:lnTo>
                  <a:lnTo>
                    <a:pt x="155702" y="14249"/>
                  </a:lnTo>
                  <a:lnTo>
                    <a:pt x="153162" y="10223"/>
                  </a:lnTo>
                  <a:lnTo>
                    <a:pt x="146304" y="5664"/>
                  </a:lnTo>
                  <a:lnTo>
                    <a:pt x="146304" y="39458"/>
                  </a:lnTo>
                  <a:lnTo>
                    <a:pt x="146304" y="39738"/>
                  </a:lnTo>
                  <a:lnTo>
                    <a:pt x="144653" y="49695"/>
                  </a:lnTo>
                  <a:lnTo>
                    <a:pt x="144653" y="49872"/>
                  </a:lnTo>
                  <a:lnTo>
                    <a:pt x="140081" y="57365"/>
                  </a:lnTo>
                  <a:lnTo>
                    <a:pt x="139954" y="57543"/>
                  </a:lnTo>
                  <a:lnTo>
                    <a:pt x="133096" y="62395"/>
                  </a:lnTo>
                  <a:lnTo>
                    <a:pt x="124587" y="64096"/>
                  </a:lnTo>
                  <a:lnTo>
                    <a:pt x="116459" y="62395"/>
                  </a:lnTo>
                  <a:lnTo>
                    <a:pt x="116205" y="62395"/>
                  </a:lnTo>
                  <a:lnTo>
                    <a:pt x="109093" y="57365"/>
                  </a:lnTo>
                  <a:lnTo>
                    <a:pt x="104394" y="49872"/>
                  </a:lnTo>
                  <a:lnTo>
                    <a:pt x="104267" y="49695"/>
                  </a:lnTo>
                  <a:lnTo>
                    <a:pt x="102489" y="39738"/>
                  </a:lnTo>
                  <a:lnTo>
                    <a:pt x="102489" y="39458"/>
                  </a:lnTo>
                  <a:lnTo>
                    <a:pt x="104267" y="29514"/>
                  </a:lnTo>
                  <a:lnTo>
                    <a:pt x="109093" y="21831"/>
                  </a:lnTo>
                  <a:lnTo>
                    <a:pt x="116078" y="16878"/>
                  </a:lnTo>
                  <a:lnTo>
                    <a:pt x="124587" y="15113"/>
                  </a:lnTo>
                  <a:lnTo>
                    <a:pt x="132956" y="16878"/>
                  </a:lnTo>
                  <a:lnTo>
                    <a:pt x="139954" y="21831"/>
                  </a:lnTo>
                  <a:lnTo>
                    <a:pt x="144653" y="29514"/>
                  </a:lnTo>
                  <a:lnTo>
                    <a:pt x="146304" y="39458"/>
                  </a:lnTo>
                  <a:lnTo>
                    <a:pt x="146304" y="5664"/>
                  </a:lnTo>
                  <a:lnTo>
                    <a:pt x="141859" y="2603"/>
                  </a:lnTo>
                  <a:lnTo>
                    <a:pt x="128778" y="0"/>
                  </a:lnTo>
                  <a:lnTo>
                    <a:pt x="120269" y="1117"/>
                  </a:lnTo>
                  <a:lnTo>
                    <a:pt x="113284" y="4152"/>
                  </a:lnTo>
                  <a:lnTo>
                    <a:pt x="107569" y="8686"/>
                  </a:lnTo>
                  <a:lnTo>
                    <a:pt x="102870" y="14249"/>
                  </a:lnTo>
                  <a:lnTo>
                    <a:pt x="102870" y="1587"/>
                  </a:lnTo>
                  <a:lnTo>
                    <a:pt x="85344" y="1587"/>
                  </a:lnTo>
                  <a:lnTo>
                    <a:pt x="85344" y="100672"/>
                  </a:lnTo>
                  <a:lnTo>
                    <a:pt x="102870" y="100672"/>
                  </a:lnTo>
                  <a:lnTo>
                    <a:pt x="102870" y="65824"/>
                  </a:lnTo>
                  <a:lnTo>
                    <a:pt x="107442" y="70878"/>
                  </a:lnTo>
                  <a:lnTo>
                    <a:pt x="113030" y="75145"/>
                  </a:lnTo>
                  <a:lnTo>
                    <a:pt x="120142" y="78117"/>
                  </a:lnTo>
                  <a:lnTo>
                    <a:pt x="128778" y="79209"/>
                  </a:lnTo>
                  <a:lnTo>
                    <a:pt x="141859" y="76593"/>
                  </a:lnTo>
                  <a:lnTo>
                    <a:pt x="148348" y="65824"/>
                  </a:lnTo>
                  <a:lnTo>
                    <a:pt x="149390" y="64096"/>
                  </a:lnTo>
                  <a:lnTo>
                    <a:pt x="164084" y="39738"/>
                  </a:lnTo>
                  <a:lnTo>
                    <a:pt x="164084" y="39458"/>
                  </a:lnTo>
                  <a:close/>
                </a:path>
                <a:path w="595630" h="100964">
                  <a:moveTo>
                    <a:pt x="251460" y="40906"/>
                  </a:moveTo>
                  <a:lnTo>
                    <a:pt x="250571" y="34277"/>
                  </a:lnTo>
                  <a:lnTo>
                    <a:pt x="249428" y="26466"/>
                  </a:lnTo>
                  <a:lnTo>
                    <a:pt x="249301" y="26098"/>
                  </a:lnTo>
                  <a:lnTo>
                    <a:pt x="249174" y="25285"/>
                  </a:lnTo>
                  <a:lnTo>
                    <a:pt x="243459" y="14249"/>
                  </a:lnTo>
                  <a:lnTo>
                    <a:pt x="242316" y="12242"/>
                  </a:lnTo>
                  <a:lnTo>
                    <a:pt x="234188" y="5867"/>
                  </a:lnTo>
                  <a:lnTo>
                    <a:pt x="234188" y="34277"/>
                  </a:lnTo>
                  <a:lnTo>
                    <a:pt x="195199" y="34277"/>
                  </a:lnTo>
                  <a:lnTo>
                    <a:pt x="197358" y="26466"/>
                  </a:lnTo>
                  <a:lnTo>
                    <a:pt x="197358" y="26098"/>
                  </a:lnTo>
                  <a:lnTo>
                    <a:pt x="201549" y="19786"/>
                  </a:lnTo>
                  <a:lnTo>
                    <a:pt x="207264" y="15824"/>
                  </a:lnTo>
                  <a:lnTo>
                    <a:pt x="206883" y="15824"/>
                  </a:lnTo>
                  <a:lnTo>
                    <a:pt x="214884" y="14249"/>
                  </a:lnTo>
                  <a:lnTo>
                    <a:pt x="222631" y="15824"/>
                  </a:lnTo>
                  <a:lnTo>
                    <a:pt x="228473" y="20116"/>
                  </a:lnTo>
                  <a:lnTo>
                    <a:pt x="232283" y="26466"/>
                  </a:lnTo>
                  <a:lnTo>
                    <a:pt x="234188" y="34277"/>
                  </a:lnTo>
                  <a:lnTo>
                    <a:pt x="234188" y="5867"/>
                  </a:lnTo>
                  <a:lnTo>
                    <a:pt x="231013" y="3314"/>
                  </a:lnTo>
                  <a:lnTo>
                    <a:pt x="215011" y="0"/>
                  </a:lnTo>
                  <a:lnTo>
                    <a:pt x="200025" y="3111"/>
                  </a:lnTo>
                  <a:lnTo>
                    <a:pt x="188341" y="11595"/>
                  </a:lnTo>
                  <a:lnTo>
                    <a:pt x="180594" y="24180"/>
                  </a:lnTo>
                  <a:lnTo>
                    <a:pt x="177927" y="39598"/>
                  </a:lnTo>
                  <a:lnTo>
                    <a:pt x="177927" y="39890"/>
                  </a:lnTo>
                  <a:lnTo>
                    <a:pt x="201549" y="76492"/>
                  </a:lnTo>
                  <a:lnTo>
                    <a:pt x="216916" y="79336"/>
                  </a:lnTo>
                  <a:lnTo>
                    <a:pt x="226695" y="78333"/>
                  </a:lnTo>
                  <a:lnTo>
                    <a:pt x="234950" y="75463"/>
                  </a:lnTo>
                  <a:lnTo>
                    <a:pt x="242062" y="70954"/>
                  </a:lnTo>
                  <a:lnTo>
                    <a:pt x="248031" y="65087"/>
                  </a:lnTo>
                  <a:lnTo>
                    <a:pt x="237744" y="56019"/>
                  </a:lnTo>
                  <a:lnTo>
                    <a:pt x="231648" y="61937"/>
                  </a:lnTo>
                  <a:lnTo>
                    <a:pt x="225806" y="65087"/>
                  </a:lnTo>
                  <a:lnTo>
                    <a:pt x="217170" y="65087"/>
                  </a:lnTo>
                  <a:lnTo>
                    <a:pt x="209296" y="63842"/>
                  </a:lnTo>
                  <a:lnTo>
                    <a:pt x="202692" y="60147"/>
                  </a:lnTo>
                  <a:lnTo>
                    <a:pt x="197993" y="54102"/>
                  </a:lnTo>
                  <a:lnTo>
                    <a:pt x="195326" y="45808"/>
                  </a:lnTo>
                  <a:lnTo>
                    <a:pt x="251206" y="45808"/>
                  </a:lnTo>
                  <a:lnTo>
                    <a:pt x="251460" y="42481"/>
                  </a:lnTo>
                  <a:lnTo>
                    <a:pt x="251460" y="40906"/>
                  </a:lnTo>
                  <a:close/>
                </a:path>
                <a:path w="595630" h="100964">
                  <a:moveTo>
                    <a:pt x="348996" y="62064"/>
                  </a:moveTo>
                  <a:lnTo>
                    <a:pt x="340360" y="62064"/>
                  </a:lnTo>
                  <a:lnTo>
                    <a:pt x="322326" y="21475"/>
                  </a:lnTo>
                  <a:lnTo>
                    <a:pt x="322326" y="62649"/>
                  </a:lnTo>
                  <a:lnTo>
                    <a:pt x="285496" y="62649"/>
                  </a:lnTo>
                  <a:lnTo>
                    <a:pt x="304038" y="18719"/>
                  </a:lnTo>
                  <a:lnTo>
                    <a:pt x="322326" y="62649"/>
                  </a:lnTo>
                  <a:lnTo>
                    <a:pt x="322326" y="21475"/>
                  </a:lnTo>
                  <a:lnTo>
                    <a:pt x="321056" y="18719"/>
                  </a:lnTo>
                  <a:lnTo>
                    <a:pt x="313309" y="1003"/>
                  </a:lnTo>
                  <a:lnTo>
                    <a:pt x="295021" y="1003"/>
                  </a:lnTo>
                  <a:lnTo>
                    <a:pt x="267843" y="62064"/>
                  </a:lnTo>
                  <a:lnTo>
                    <a:pt x="259207" y="62064"/>
                  </a:lnTo>
                  <a:lnTo>
                    <a:pt x="259207" y="96774"/>
                  </a:lnTo>
                  <a:lnTo>
                    <a:pt x="275082" y="96774"/>
                  </a:lnTo>
                  <a:lnTo>
                    <a:pt x="275082" y="77609"/>
                  </a:lnTo>
                  <a:lnTo>
                    <a:pt x="333121" y="77609"/>
                  </a:lnTo>
                  <a:lnTo>
                    <a:pt x="333121" y="96774"/>
                  </a:lnTo>
                  <a:lnTo>
                    <a:pt x="348996" y="96774"/>
                  </a:lnTo>
                  <a:lnTo>
                    <a:pt x="348996" y="77609"/>
                  </a:lnTo>
                  <a:lnTo>
                    <a:pt x="348996" y="62649"/>
                  </a:lnTo>
                  <a:lnTo>
                    <a:pt x="348996" y="62064"/>
                  </a:lnTo>
                  <a:close/>
                </a:path>
                <a:path w="595630" h="100964">
                  <a:moveTo>
                    <a:pt x="433324" y="1587"/>
                  </a:moveTo>
                  <a:lnTo>
                    <a:pt x="416814" y="1587"/>
                  </a:lnTo>
                  <a:lnTo>
                    <a:pt x="380492" y="50253"/>
                  </a:lnTo>
                  <a:lnTo>
                    <a:pt x="380492" y="1587"/>
                  </a:lnTo>
                  <a:lnTo>
                    <a:pt x="363093" y="1587"/>
                  </a:lnTo>
                  <a:lnTo>
                    <a:pt x="363093" y="77609"/>
                  </a:lnTo>
                  <a:lnTo>
                    <a:pt x="378968" y="77609"/>
                  </a:lnTo>
                  <a:lnTo>
                    <a:pt x="415925" y="27787"/>
                  </a:lnTo>
                  <a:lnTo>
                    <a:pt x="415925" y="77609"/>
                  </a:lnTo>
                  <a:lnTo>
                    <a:pt x="433324" y="77609"/>
                  </a:lnTo>
                  <a:lnTo>
                    <a:pt x="433324" y="1587"/>
                  </a:lnTo>
                  <a:close/>
                </a:path>
                <a:path w="595630" h="100964">
                  <a:moveTo>
                    <a:pt x="520446" y="1587"/>
                  </a:moveTo>
                  <a:lnTo>
                    <a:pt x="448945" y="1587"/>
                  </a:lnTo>
                  <a:lnTo>
                    <a:pt x="448945" y="17132"/>
                  </a:lnTo>
                  <a:lnTo>
                    <a:pt x="475996" y="17132"/>
                  </a:lnTo>
                  <a:lnTo>
                    <a:pt x="475996" y="77609"/>
                  </a:lnTo>
                  <a:lnTo>
                    <a:pt x="493395" y="77609"/>
                  </a:lnTo>
                  <a:lnTo>
                    <a:pt x="493395" y="17132"/>
                  </a:lnTo>
                  <a:lnTo>
                    <a:pt x="520446" y="17132"/>
                  </a:lnTo>
                  <a:lnTo>
                    <a:pt x="520446" y="1587"/>
                  </a:lnTo>
                  <a:close/>
                </a:path>
                <a:path w="595630" h="100964">
                  <a:moveTo>
                    <a:pt x="595503" y="22618"/>
                  </a:moveTo>
                  <a:lnTo>
                    <a:pt x="593217" y="15697"/>
                  </a:lnTo>
                  <a:lnTo>
                    <a:pt x="592963" y="14681"/>
                  </a:lnTo>
                  <a:lnTo>
                    <a:pt x="587248" y="9067"/>
                  </a:lnTo>
                  <a:lnTo>
                    <a:pt x="582676" y="5372"/>
                  </a:lnTo>
                  <a:lnTo>
                    <a:pt x="578993" y="3657"/>
                  </a:lnTo>
                  <a:lnTo>
                    <a:pt x="578993" y="45085"/>
                  </a:lnTo>
                  <a:lnTo>
                    <a:pt x="578993" y="50253"/>
                  </a:lnTo>
                  <a:lnTo>
                    <a:pt x="577342" y="56946"/>
                  </a:lnTo>
                  <a:lnTo>
                    <a:pt x="573151" y="62064"/>
                  </a:lnTo>
                  <a:lnTo>
                    <a:pt x="566674" y="65366"/>
                  </a:lnTo>
                  <a:lnTo>
                    <a:pt x="558673" y="66522"/>
                  </a:lnTo>
                  <a:lnTo>
                    <a:pt x="550164" y="66522"/>
                  </a:lnTo>
                  <a:lnTo>
                    <a:pt x="543814" y="62369"/>
                  </a:lnTo>
                  <a:lnTo>
                    <a:pt x="543814" y="46659"/>
                  </a:lnTo>
                  <a:lnTo>
                    <a:pt x="550291" y="42049"/>
                  </a:lnTo>
                  <a:lnTo>
                    <a:pt x="568579" y="42049"/>
                  </a:lnTo>
                  <a:lnTo>
                    <a:pt x="574421" y="43357"/>
                  </a:lnTo>
                  <a:lnTo>
                    <a:pt x="578993" y="45085"/>
                  </a:lnTo>
                  <a:lnTo>
                    <a:pt x="578993" y="3657"/>
                  </a:lnTo>
                  <a:lnTo>
                    <a:pt x="576961" y="2717"/>
                  </a:lnTo>
                  <a:lnTo>
                    <a:pt x="570103" y="1117"/>
                  </a:lnTo>
                  <a:lnTo>
                    <a:pt x="562102" y="571"/>
                  </a:lnTo>
                  <a:lnTo>
                    <a:pt x="552323" y="1117"/>
                  </a:lnTo>
                  <a:lnTo>
                    <a:pt x="553212" y="1117"/>
                  </a:lnTo>
                  <a:lnTo>
                    <a:pt x="546354" y="2324"/>
                  </a:lnTo>
                  <a:lnTo>
                    <a:pt x="539623" y="4279"/>
                  </a:lnTo>
                  <a:lnTo>
                    <a:pt x="533273" y="6769"/>
                  </a:lnTo>
                  <a:lnTo>
                    <a:pt x="538099" y="20459"/>
                  </a:lnTo>
                  <a:lnTo>
                    <a:pt x="544957" y="17564"/>
                  </a:lnTo>
                  <a:lnTo>
                    <a:pt x="551180" y="15697"/>
                  </a:lnTo>
                  <a:lnTo>
                    <a:pt x="572008" y="15697"/>
                  </a:lnTo>
                  <a:lnTo>
                    <a:pt x="578612" y="21310"/>
                  </a:lnTo>
                  <a:lnTo>
                    <a:pt x="578612" y="34124"/>
                  </a:lnTo>
                  <a:lnTo>
                    <a:pt x="572770" y="32270"/>
                  </a:lnTo>
                  <a:lnTo>
                    <a:pt x="566801" y="30962"/>
                  </a:lnTo>
                  <a:lnTo>
                    <a:pt x="558165" y="30962"/>
                  </a:lnTo>
                  <a:lnTo>
                    <a:pt x="545465" y="32461"/>
                  </a:lnTo>
                  <a:lnTo>
                    <a:pt x="535432" y="37007"/>
                  </a:lnTo>
                  <a:lnTo>
                    <a:pt x="528955" y="44627"/>
                  </a:lnTo>
                  <a:lnTo>
                    <a:pt x="526669" y="55435"/>
                  </a:lnTo>
                  <a:lnTo>
                    <a:pt x="526669" y="55727"/>
                  </a:lnTo>
                  <a:lnTo>
                    <a:pt x="553720" y="79209"/>
                  </a:lnTo>
                  <a:lnTo>
                    <a:pt x="561848" y="78333"/>
                  </a:lnTo>
                  <a:lnTo>
                    <a:pt x="568579" y="75984"/>
                  </a:lnTo>
                  <a:lnTo>
                    <a:pt x="574040" y="72466"/>
                  </a:lnTo>
                  <a:lnTo>
                    <a:pt x="578485" y="68122"/>
                  </a:lnTo>
                  <a:lnTo>
                    <a:pt x="578485" y="77711"/>
                  </a:lnTo>
                  <a:lnTo>
                    <a:pt x="595503" y="77711"/>
                  </a:lnTo>
                  <a:lnTo>
                    <a:pt x="595503" y="68122"/>
                  </a:lnTo>
                  <a:lnTo>
                    <a:pt x="595503" y="66522"/>
                  </a:lnTo>
                  <a:lnTo>
                    <a:pt x="595503" y="22618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62507" y="6564896"/>
              <a:ext cx="241858" cy="13867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261516" y="6565706"/>
              <a:ext cx="93665" cy="115661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418844" y="6589528"/>
              <a:ext cx="441629" cy="115487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916175" y="6591457"/>
              <a:ext cx="170954" cy="87637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149727" y="6321601"/>
              <a:ext cx="372821" cy="125553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578098" y="6346507"/>
              <a:ext cx="595630" cy="100965"/>
            </a:xfrm>
            <a:custGeom>
              <a:avLst/>
              <a:gdLst/>
              <a:ahLst/>
              <a:cxnLst/>
              <a:rect l="l" t="t" r="r" b="b"/>
              <a:pathLst>
                <a:path w="595629" h="100964">
                  <a:moveTo>
                    <a:pt x="72898" y="77609"/>
                  </a:moveTo>
                  <a:lnTo>
                    <a:pt x="39878" y="38747"/>
                  </a:lnTo>
                  <a:lnTo>
                    <a:pt x="71882" y="1587"/>
                  </a:lnTo>
                  <a:lnTo>
                    <a:pt x="50419" y="1587"/>
                  </a:lnTo>
                  <a:lnTo>
                    <a:pt x="26162" y="31673"/>
                  </a:lnTo>
                  <a:lnTo>
                    <a:pt x="17526" y="31673"/>
                  </a:lnTo>
                  <a:lnTo>
                    <a:pt x="17526" y="1587"/>
                  </a:lnTo>
                  <a:lnTo>
                    <a:pt x="0" y="1587"/>
                  </a:lnTo>
                  <a:lnTo>
                    <a:pt x="0" y="77609"/>
                  </a:lnTo>
                  <a:lnTo>
                    <a:pt x="17526" y="77609"/>
                  </a:lnTo>
                  <a:lnTo>
                    <a:pt x="17526" y="46799"/>
                  </a:lnTo>
                  <a:lnTo>
                    <a:pt x="26543" y="46799"/>
                  </a:lnTo>
                  <a:lnTo>
                    <a:pt x="51816" y="77609"/>
                  </a:lnTo>
                  <a:lnTo>
                    <a:pt x="72898" y="77609"/>
                  </a:lnTo>
                  <a:close/>
                </a:path>
                <a:path w="595629" h="100964">
                  <a:moveTo>
                    <a:pt x="164084" y="39458"/>
                  </a:moveTo>
                  <a:lnTo>
                    <a:pt x="161036" y="22593"/>
                  </a:lnTo>
                  <a:lnTo>
                    <a:pt x="156210" y="15113"/>
                  </a:lnTo>
                  <a:lnTo>
                    <a:pt x="155702" y="14249"/>
                  </a:lnTo>
                  <a:lnTo>
                    <a:pt x="153035" y="10223"/>
                  </a:lnTo>
                  <a:lnTo>
                    <a:pt x="146304" y="5664"/>
                  </a:lnTo>
                  <a:lnTo>
                    <a:pt x="146304" y="39458"/>
                  </a:lnTo>
                  <a:lnTo>
                    <a:pt x="146304" y="39738"/>
                  </a:lnTo>
                  <a:lnTo>
                    <a:pt x="124587" y="64096"/>
                  </a:lnTo>
                  <a:lnTo>
                    <a:pt x="116332" y="62395"/>
                  </a:lnTo>
                  <a:lnTo>
                    <a:pt x="108966" y="57365"/>
                  </a:lnTo>
                  <a:lnTo>
                    <a:pt x="104267" y="49872"/>
                  </a:lnTo>
                  <a:lnTo>
                    <a:pt x="104140" y="49695"/>
                  </a:lnTo>
                  <a:lnTo>
                    <a:pt x="102362" y="39738"/>
                  </a:lnTo>
                  <a:lnTo>
                    <a:pt x="102362" y="39458"/>
                  </a:lnTo>
                  <a:lnTo>
                    <a:pt x="104140" y="29514"/>
                  </a:lnTo>
                  <a:lnTo>
                    <a:pt x="108966" y="21831"/>
                  </a:lnTo>
                  <a:lnTo>
                    <a:pt x="116078" y="16878"/>
                  </a:lnTo>
                  <a:lnTo>
                    <a:pt x="124587" y="15113"/>
                  </a:lnTo>
                  <a:lnTo>
                    <a:pt x="132969" y="16878"/>
                  </a:lnTo>
                  <a:lnTo>
                    <a:pt x="139827" y="21831"/>
                  </a:lnTo>
                  <a:lnTo>
                    <a:pt x="144526" y="29514"/>
                  </a:lnTo>
                  <a:lnTo>
                    <a:pt x="146304" y="39458"/>
                  </a:lnTo>
                  <a:lnTo>
                    <a:pt x="146304" y="5664"/>
                  </a:lnTo>
                  <a:lnTo>
                    <a:pt x="141732" y="2603"/>
                  </a:lnTo>
                  <a:lnTo>
                    <a:pt x="128778" y="0"/>
                  </a:lnTo>
                  <a:lnTo>
                    <a:pt x="120142" y="1117"/>
                  </a:lnTo>
                  <a:lnTo>
                    <a:pt x="113157" y="4152"/>
                  </a:lnTo>
                  <a:lnTo>
                    <a:pt x="107442" y="8686"/>
                  </a:lnTo>
                  <a:lnTo>
                    <a:pt x="102870" y="14249"/>
                  </a:lnTo>
                  <a:lnTo>
                    <a:pt x="102870" y="1587"/>
                  </a:lnTo>
                  <a:lnTo>
                    <a:pt x="85217" y="1587"/>
                  </a:lnTo>
                  <a:lnTo>
                    <a:pt x="85217" y="100672"/>
                  </a:lnTo>
                  <a:lnTo>
                    <a:pt x="102870" y="100672"/>
                  </a:lnTo>
                  <a:lnTo>
                    <a:pt x="102870" y="65824"/>
                  </a:lnTo>
                  <a:lnTo>
                    <a:pt x="107315" y="70878"/>
                  </a:lnTo>
                  <a:lnTo>
                    <a:pt x="113030" y="75145"/>
                  </a:lnTo>
                  <a:lnTo>
                    <a:pt x="120142" y="78117"/>
                  </a:lnTo>
                  <a:lnTo>
                    <a:pt x="128778" y="79209"/>
                  </a:lnTo>
                  <a:lnTo>
                    <a:pt x="141859" y="76593"/>
                  </a:lnTo>
                  <a:lnTo>
                    <a:pt x="153162" y="68973"/>
                  </a:lnTo>
                  <a:lnTo>
                    <a:pt x="155194" y="65824"/>
                  </a:lnTo>
                  <a:lnTo>
                    <a:pt x="156210" y="64096"/>
                  </a:lnTo>
                  <a:lnTo>
                    <a:pt x="161036" y="56603"/>
                  </a:lnTo>
                  <a:lnTo>
                    <a:pt x="164084" y="39738"/>
                  </a:lnTo>
                  <a:lnTo>
                    <a:pt x="164084" y="39458"/>
                  </a:lnTo>
                  <a:close/>
                </a:path>
                <a:path w="595629" h="100964">
                  <a:moveTo>
                    <a:pt x="251460" y="40906"/>
                  </a:moveTo>
                  <a:lnTo>
                    <a:pt x="250444" y="34277"/>
                  </a:lnTo>
                  <a:lnTo>
                    <a:pt x="249301" y="26466"/>
                  </a:lnTo>
                  <a:lnTo>
                    <a:pt x="249174" y="25285"/>
                  </a:lnTo>
                  <a:lnTo>
                    <a:pt x="243332" y="14249"/>
                  </a:lnTo>
                  <a:lnTo>
                    <a:pt x="242316" y="12242"/>
                  </a:lnTo>
                  <a:lnTo>
                    <a:pt x="234188" y="5867"/>
                  </a:lnTo>
                  <a:lnTo>
                    <a:pt x="234188" y="34277"/>
                  </a:lnTo>
                  <a:lnTo>
                    <a:pt x="195072" y="34277"/>
                  </a:lnTo>
                  <a:lnTo>
                    <a:pt x="197231" y="26466"/>
                  </a:lnTo>
                  <a:lnTo>
                    <a:pt x="197358" y="26098"/>
                  </a:lnTo>
                  <a:lnTo>
                    <a:pt x="201549" y="19786"/>
                  </a:lnTo>
                  <a:lnTo>
                    <a:pt x="207251" y="15824"/>
                  </a:lnTo>
                  <a:lnTo>
                    <a:pt x="206870" y="15824"/>
                  </a:lnTo>
                  <a:lnTo>
                    <a:pt x="214884" y="14249"/>
                  </a:lnTo>
                  <a:lnTo>
                    <a:pt x="222631" y="15824"/>
                  </a:lnTo>
                  <a:lnTo>
                    <a:pt x="228346" y="20116"/>
                  </a:lnTo>
                  <a:lnTo>
                    <a:pt x="232283" y="26466"/>
                  </a:lnTo>
                  <a:lnTo>
                    <a:pt x="234188" y="34277"/>
                  </a:lnTo>
                  <a:lnTo>
                    <a:pt x="234188" y="5867"/>
                  </a:lnTo>
                  <a:lnTo>
                    <a:pt x="230886" y="3314"/>
                  </a:lnTo>
                  <a:lnTo>
                    <a:pt x="215011" y="0"/>
                  </a:lnTo>
                  <a:lnTo>
                    <a:pt x="200025" y="3111"/>
                  </a:lnTo>
                  <a:lnTo>
                    <a:pt x="188341" y="11595"/>
                  </a:lnTo>
                  <a:lnTo>
                    <a:pt x="180594" y="24180"/>
                  </a:lnTo>
                  <a:lnTo>
                    <a:pt x="177927" y="39598"/>
                  </a:lnTo>
                  <a:lnTo>
                    <a:pt x="177927" y="39890"/>
                  </a:lnTo>
                  <a:lnTo>
                    <a:pt x="201549" y="76492"/>
                  </a:lnTo>
                  <a:lnTo>
                    <a:pt x="216916" y="79336"/>
                  </a:lnTo>
                  <a:lnTo>
                    <a:pt x="226568" y="78333"/>
                  </a:lnTo>
                  <a:lnTo>
                    <a:pt x="234950" y="75463"/>
                  </a:lnTo>
                  <a:lnTo>
                    <a:pt x="241935" y="70954"/>
                  </a:lnTo>
                  <a:lnTo>
                    <a:pt x="248031" y="65087"/>
                  </a:lnTo>
                  <a:lnTo>
                    <a:pt x="237744" y="56019"/>
                  </a:lnTo>
                  <a:lnTo>
                    <a:pt x="231521" y="61937"/>
                  </a:lnTo>
                  <a:lnTo>
                    <a:pt x="225806" y="65087"/>
                  </a:lnTo>
                  <a:lnTo>
                    <a:pt x="217170" y="65087"/>
                  </a:lnTo>
                  <a:lnTo>
                    <a:pt x="209169" y="63842"/>
                  </a:lnTo>
                  <a:lnTo>
                    <a:pt x="202692" y="60147"/>
                  </a:lnTo>
                  <a:lnTo>
                    <a:pt x="197866" y="54102"/>
                  </a:lnTo>
                  <a:lnTo>
                    <a:pt x="195326" y="45808"/>
                  </a:lnTo>
                  <a:lnTo>
                    <a:pt x="251206" y="45808"/>
                  </a:lnTo>
                  <a:lnTo>
                    <a:pt x="251460" y="42481"/>
                  </a:lnTo>
                  <a:lnTo>
                    <a:pt x="251460" y="40906"/>
                  </a:lnTo>
                  <a:close/>
                </a:path>
                <a:path w="595629" h="100964">
                  <a:moveTo>
                    <a:pt x="348996" y="62064"/>
                  </a:moveTo>
                  <a:lnTo>
                    <a:pt x="340360" y="62064"/>
                  </a:lnTo>
                  <a:lnTo>
                    <a:pt x="322326" y="21475"/>
                  </a:lnTo>
                  <a:lnTo>
                    <a:pt x="322326" y="62649"/>
                  </a:lnTo>
                  <a:lnTo>
                    <a:pt x="285496" y="62649"/>
                  </a:lnTo>
                  <a:lnTo>
                    <a:pt x="304038" y="18719"/>
                  </a:lnTo>
                  <a:lnTo>
                    <a:pt x="322326" y="62649"/>
                  </a:lnTo>
                  <a:lnTo>
                    <a:pt x="322326" y="21475"/>
                  </a:lnTo>
                  <a:lnTo>
                    <a:pt x="321056" y="18719"/>
                  </a:lnTo>
                  <a:lnTo>
                    <a:pt x="313182" y="1003"/>
                  </a:lnTo>
                  <a:lnTo>
                    <a:pt x="294894" y="1003"/>
                  </a:lnTo>
                  <a:lnTo>
                    <a:pt x="267843" y="62064"/>
                  </a:lnTo>
                  <a:lnTo>
                    <a:pt x="259207" y="62064"/>
                  </a:lnTo>
                  <a:lnTo>
                    <a:pt x="259207" y="96774"/>
                  </a:lnTo>
                  <a:lnTo>
                    <a:pt x="275082" y="96774"/>
                  </a:lnTo>
                  <a:lnTo>
                    <a:pt x="275082" y="77609"/>
                  </a:lnTo>
                  <a:lnTo>
                    <a:pt x="333121" y="77609"/>
                  </a:lnTo>
                  <a:lnTo>
                    <a:pt x="333121" y="96774"/>
                  </a:lnTo>
                  <a:lnTo>
                    <a:pt x="348996" y="96774"/>
                  </a:lnTo>
                  <a:lnTo>
                    <a:pt x="348996" y="77609"/>
                  </a:lnTo>
                  <a:lnTo>
                    <a:pt x="348996" y="62649"/>
                  </a:lnTo>
                  <a:lnTo>
                    <a:pt x="348996" y="62064"/>
                  </a:lnTo>
                  <a:close/>
                </a:path>
                <a:path w="595629" h="100964">
                  <a:moveTo>
                    <a:pt x="433324" y="1587"/>
                  </a:moveTo>
                  <a:lnTo>
                    <a:pt x="416814" y="1587"/>
                  </a:lnTo>
                  <a:lnTo>
                    <a:pt x="380492" y="50253"/>
                  </a:lnTo>
                  <a:lnTo>
                    <a:pt x="380492" y="1587"/>
                  </a:lnTo>
                  <a:lnTo>
                    <a:pt x="363093" y="1587"/>
                  </a:lnTo>
                  <a:lnTo>
                    <a:pt x="363093" y="77609"/>
                  </a:lnTo>
                  <a:lnTo>
                    <a:pt x="378841" y="77609"/>
                  </a:lnTo>
                  <a:lnTo>
                    <a:pt x="415925" y="27787"/>
                  </a:lnTo>
                  <a:lnTo>
                    <a:pt x="415925" y="77609"/>
                  </a:lnTo>
                  <a:lnTo>
                    <a:pt x="433324" y="77609"/>
                  </a:lnTo>
                  <a:lnTo>
                    <a:pt x="433324" y="1587"/>
                  </a:lnTo>
                  <a:close/>
                </a:path>
                <a:path w="595629" h="100964">
                  <a:moveTo>
                    <a:pt x="520446" y="1587"/>
                  </a:moveTo>
                  <a:lnTo>
                    <a:pt x="448818" y="1587"/>
                  </a:lnTo>
                  <a:lnTo>
                    <a:pt x="448818" y="17132"/>
                  </a:lnTo>
                  <a:lnTo>
                    <a:pt x="475996" y="17132"/>
                  </a:lnTo>
                  <a:lnTo>
                    <a:pt x="475996" y="77609"/>
                  </a:lnTo>
                  <a:lnTo>
                    <a:pt x="493395" y="77609"/>
                  </a:lnTo>
                  <a:lnTo>
                    <a:pt x="493395" y="17132"/>
                  </a:lnTo>
                  <a:lnTo>
                    <a:pt x="520446" y="17132"/>
                  </a:lnTo>
                  <a:lnTo>
                    <a:pt x="520446" y="1587"/>
                  </a:lnTo>
                  <a:close/>
                </a:path>
                <a:path w="595629" h="100964">
                  <a:moveTo>
                    <a:pt x="595503" y="22618"/>
                  </a:moveTo>
                  <a:lnTo>
                    <a:pt x="578866" y="3670"/>
                  </a:lnTo>
                  <a:lnTo>
                    <a:pt x="578866" y="45085"/>
                  </a:lnTo>
                  <a:lnTo>
                    <a:pt x="578866" y="50253"/>
                  </a:lnTo>
                  <a:lnTo>
                    <a:pt x="577342" y="56946"/>
                  </a:lnTo>
                  <a:lnTo>
                    <a:pt x="573024" y="62064"/>
                  </a:lnTo>
                  <a:lnTo>
                    <a:pt x="566674" y="65366"/>
                  </a:lnTo>
                  <a:lnTo>
                    <a:pt x="558546" y="66522"/>
                  </a:lnTo>
                  <a:lnTo>
                    <a:pt x="550164" y="66522"/>
                  </a:lnTo>
                  <a:lnTo>
                    <a:pt x="543814" y="62369"/>
                  </a:lnTo>
                  <a:lnTo>
                    <a:pt x="543814" y="46659"/>
                  </a:lnTo>
                  <a:lnTo>
                    <a:pt x="550291" y="42049"/>
                  </a:lnTo>
                  <a:lnTo>
                    <a:pt x="568579" y="42049"/>
                  </a:lnTo>
                  <a:lnTo>
                    <a:pt x="574421" y="43357"/>
                  </a:lnTo>
                  <a:lnTo>
                    <a:pt x="578866" y="45085"/>
                  </a:lnTo>
                  <a:lnTo>
                    <a:pt x="578866" y="3670"/>
                  </a:lnTo>
                  <a:lnTo>
                    <a:pt x="576834" y="2717"/>
                  </a:lnTo>
                  <a:lnTo>
                    <a:pt x="569976" y="1117"/>
                  </a:lnTo>
                  <a:lnTo>
                    <a:pt x="562102" y="571"/>
                  </a:lnTo>
                  <a:lnTo>
                    <a:pt x="552196" y="1117"/>
                  </a:lnTo>
                  <a:lnTo>
                    <a:pt x="553212" y="1117"/>
                  </a:lnTo>
                  <a:lnTo>
                    <a:pt x="546354" y="2324"/>
                  </a:lnTo>
                  <a:lnTo>
                    <a:pt x="539623" y="4279"/>
                  </a:lnTo>
                  <a:lnTo>
                    <a:pt x="533273" y="6769"/>
                  </a:lnTo>
                  <a:lnTo>
                    <a:pt x="537972" y="20459"/>
                  </a:lnTo>
                  <a:lnTo>
                    <a:pt x="544957" y="17564"/>
                  </a:lnTo>
                  <a:lnTo>
                    <a:pt x="551053" y="15697"/>
                  </a:lnTo>
                  <a:lnTo>
                    <a:pt x="572008" y="15697"/>
                  </a:lnTo>
                  <a:lnTo>
                    <a:pt x="578612" y="21310"/>
                  </a:lnTo>
                  <a:lnTo>
                    <a:pt x="578612" y="34124"/>
                  </a:lnTo>
                  <a:lnTo>
                    <a:pt x="572770" y="32270"/>
                  </a:lnTo>
                  <a:lnTo>
                    <a:pt x="566801" y="30962"/>
                  </a:lnTo>
                  <a:lnTo>
                    <a:pt x="558165" y="30962"/>
                  </a:lnTo>
                  <a:lnTo>
                    <a:pt x="545465" y="32461"/>
                  </a:lnTo>
                  <a:lnTo>
                    <a:pt x="535432" y="37007"/>
                  </a:lnTo>
                  <a:lnTo>
                    <a:pt x="528955" y="44627"/>
                  </a:lnTo>
                  <a:lnTo>
                    <a:pt x="526669" y="55435"/>
                  </a:lnTo>
                  <a:lnTo>
                    <a:pt x="526669" y="55727"/>
                  </a:lnTo>
                  <a:lnTo>
                    <a:pt x="553720" y="79209"/>
                  </a:lnTo>
                  <a:lnTo>
                    <a:pt x="561721" y="78333"/>
                  </a:lnTo>
                  <a:lnTo>
                    <a:pt x="568579" y="75984"/>
                  </a:lnTo>
                  <a:lnTo>
                    <a:pt x="574040" y="72466"/>
                  </a:lnTo>
                  <a:lnTo>
                    <a:pt x="578485" y="68122"/>
                  </a:lnTo>
                  <a:lnTo>
                    <a:pt x="578485" y="77711"/>
                  </a:lnTo>
                  <a:lnTo>
                    <a:pt x="595503" y="77711"/>
                  </a:lnTo>
                  <a:lnTo>
                    <a:pt x="595503" y="68122"/>
                  </a:lnTo>
                  <a:lnTo>
                    <a:pt x="595503" y="66522"/>
                  </a:lnTo>
                  <a:lnTo>
                    <a:pt x="595503" y="22618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149599" y="6565583"/>
              <a:ext cx="208622" cy="11561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417823" y="6559218"/>
              <a:ext cx="499287" cy="12198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976242" y="6589524"/>
              <a:ext cx="496671" cy="115503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3147822" y="6783933"/>
              <a:ext cx="705485" cy="115570"/>
            </a:xfrm>
            <a:custGeom>
              <a:avLst/>
              <a:gdLst/>
              <a:ahLst/>
              <a:cxnLst/>
              <a:rect l="l" t="t" r="r" b="b"/>
              <a:pathLst>
                <a:path w="705485" h="115570">
                  <a:moveTo>
                    <a:pt x="93980" y="89573"/>
                  </a:moveTo>
                  <a:lnTo>
                    <a:pt x="60071" y="44704"/>
                  </a:lnTo>
                  <a:lnTo>
                    <a:pt x="93345" y="1943"/>
                  </a:lnTo>
                  <a:lnTo>
                    <a:pt x="57277" y="1943"/>
                  </a:lnTo>
                  <a:lnTo>
                    <a:pt x="35814" y="32880"/>
                  </a:lnTo>
                  <a:lnTo>
                    <a:pt x="31115" y="32880"/>
                  </a:lnTo>
                  <a:lnTo>
                    <a:pt x="31115" y="1943"/>
                  </a:lnTo>
                  <a:lnTo>
                    <a:pt x="0" y="1943"/>
                  </a:lnTo>
                  <a:lnTo>
                    <a:pt x="0" y="89573"/>
                  </a:lnTo>
                  <a:lnTo>
                    <a:pt x="31115" y="89573"/>
                  </a:lnTo>
                  <a:lnTo>
                    <a:pt x="31115" y="58483"/>
                  </a:lnTo>
                  <a:lnTo>
                    <a:pt x="36068" y="58483"/>
                  </a:lnTo>
                  <a:lnTo>
                    <a:pt x="58166" y="89573"/>
                  </a:lnTo>
                  <a:lnTo>
                    <a:pt x="93980" y="89573"/>
                  </a:lnTo>
                  <a:close/>
                </a:path>
                <a:path w="705485" h="115570">
                  <a:moveTo>
                    <a:pt x="198628" y="45339"/>
                  </a:moveTo>
                  <a:lnTo>
                    <a:pt x="174358" y="3136"/>
                  </a:lnTo>
                  <a:lnTo>
                    <a:pt x="168148" y="1866"/>
                  </a:lnTo>
                  <a:lnTo>
                    <a:pt x="168148" y="45339"/>
                  </a:lnTo>
                  <a:lnTo>
                    <a:pt x="168148" y="45847"/>
                  </a:lnTo>
                  <a:lnTo>
                    <a:pt x="166751" y="53936"/>
                  </a:lnTo>
                  <a:lnTo>
                    <a:pt x="162814" y="60236"/>
                  </a:lnTo>
                  <a:lnTo>
                    <a:pt x="156972" y="64312"/>
                  </a:lnTo>
                  <a:lnTo>
                    <a:pt x="149987" y="65760"/>
                  </a:lnTo>
                  <a:lnTo>
                    <a:pt x="143002" y="64312"/>
                  </a:lnTo>
                  <a:lnTo>
                    <a:pt x="137160" y="60236"/>
                  </a:lnTo>
                  <a:lnTo>
                    <a:pt x="133223" y="53936"/>
                  </a:lnTo>
                  <a:lnTo>
                    <a:pt x="131826" y="45847"/>
                  </a:lnTo>
                  <a:lnTo>
                    <a:pt x="131826" y="45339"/>
                  </a:lnTo>
                  <a:lnTo>
                    <a:pt x="133223" y="37490"/>
                  </a:lnTo>
                  <a:lnTo>
                    <a:pt x="137160" y="31178"/>
                  </a:lnTo>
                  <a:lnTo>
                    <a:pt x="142875" y="27051"/>
                  </a:lnTo>
                  <a:lnTo>
                    <a:pt x="149987" y="25577"/>
                  </a:lnTo>
                  <a:lnTo>
                    <a:pt x="156972" y="27051"/>
                  </a:lnTo>
                  <a:lnTo>
                    <a:pt x="162814" y="31178"/>
                  </a:lnTo>
                  <a:lnTo>
                    <a:pt x="166751" y="37490"/>
                  </a:lnTo>
                  <a:lnTo>
                    <a:pt x="168148" y="45339"/>
                  </a:lnTo>
                  <a:lnTo>
                    <a:pt x="168148" y="1866"/>
                  </a:lnTo>
                  <a:lnTo>
                    <a:pt x="159385" y="0"/>
                  </a:lnTo>
                  <a:lnTo>
                    <a:pt x="150368" y="1092"/>
                  </a:lnTo>
                  <a:lnTo>
                    <a:pt x="143256" y="4064"/>
                  </a:lnTo>
                  <a:lnTo>
                    <a:pt x="137414" y="8407"/>
                  </a:lnTo>
                  <a:lnTo>
                    <a:pt x="132461" y="13589"/>
                  </a:lnTo>
                  <a:lnTo>
                    <a:pt x="132461" y="1943"/>
                  </a:lnTo>
                  <a:lnTo>
                    <a:pt x="101346" y="1943"/>
                  </a:lnTo>
                  <a:lnTo>
                    <a:pt x="101346" y="115506"/>
                  </a:lnTo>
                  <a:lnTo>
                    <a:pt x="132461" y="115506"/>
                  </a:lnTo>
                  <a:lnTo>
                    <a:pt x="132461" y="78892"/>
                  </a:lnTo>
                  <a:lnTo>
                    <a:pt x="137287" y="83654"/>
                  </a:lnTo>
                  <a:lnTo>
                    <a:pt x="143129" y="87706"/>
                  </a:lnTo>
                  <a:lnTo>
                    <a:pt x="150482" y="90474"/>
                  </a:lnTo>
                  <a:lnTo>
                    <a:pt x="159512" y="91516"/>
                  </a:lnTo>
                  <a:lnTo>
                    <a:pt x="174498" y="88379"/>
                  </a:lnTo>
                  <a:lnTo>
                    <a:pt x="186944" y="79298"/>
                  </a:lnTo>
                  <a:lnTo>
                    <a:pt x="187172" y="78892"/>
                  </a:lnTo>
                  <a:lnTo>
                    <a:pt x="194945" y="65760"/>
                  </a:lnTo>
                  <a:lnTo>
                    <a:pt x="195453" y="64871"/>
                  </a:lnTo>
                  <a:lnTo>
                    <a:pt x="198628" y="45847"/>
                  </a:lnTo>
                  <a:lnTo>
                    <a:pt x="198628" y="45339"/>
                  </a:lnTo>
                  <a:close/>
                </a:path>
                <a:path w="705485" h="115570">
                  <a:moveTo>
                    <a:pt x="297815" y="47942"/>
                  </a:moveTo>
                  <a:lnTo>
                    <a:pt x="273177" y="3860"/>
                  </a:lnTo>
                  <a:lnTo>
                    <a:pt x="268859" y="3048"/>
                  </a:lnTo>
                  <a:lnTo>
                    <a:pt x="268859" y="38557"/>
                  </a:lnTo>
                  <a:lnTo>
                    <a:pt x="237998" y="38557"/>
                  </a:lnTo>
                  <a:lnTo>
                    <a:pt x="239776" y="28829"/>
                  </a:lnTo>
                  <a:lnTo>
                    <a:pt x="244983" y="22682"/>
                  </a:lnTo>
                  <a:lnTo>
                    <a:pt x="261874" y="22682"/>
                  </a:lnTo>
                  <a:lnTo>
                    <a:pt x="267716" y="28829"/>
                  </a:lnTo>
                  <a:lnTo>
                    <a:pt x="268859" y="38557"/>
                  </a:lnTo>
                  <a:lnTo>
                    <a:pt x="268859" y="3048"/>
                  </a:lnTo>
                  <a:lnTo>
                    <a:pt x="221107" y="13373"/>
                  </a:lnTo>
                  <a:lnTo>
                    <a:pt x="208661" y="45847"/>
                  </a:lnTo>
                  <a:lnTo>
                    <a:pt x="208661" y="46151"/>
                  </a:lnTo>
                  <a:lnTo>
                    <a:pt x="212090" y="64681"/>
                  </a:lnTo>
                  <a:lnTo>
                    <a:pt x="221996" y="79070"/>
                  </a:lnTo>
                  <a:lnTo>
                    <a:pt x="236982" y="88379"/>
                  </a:lnTo>
                  <a:lnTo>
                    <a:pt x="256159" y="91694"/>
                  </a:lnTo>
                  <a:lnTo>
                    <a:pt x="268351" y="90436"/>
                  </a:lnTo>
                  <a:lnTo>
                    <a:pt x="278765" y="86855"/>
                  </a:lnTo>
                  <a:lnTo>
                    <a:pt x="287401" y="81229"/>
                  </a:lnTo>
                  <a:lnTo>
                    <a:pt x="294386" y="73863"/>
                  </a:lnTo>
                  <a:lnTo>
                    <a:pt x="288163" y="68681"/>
                  </a:lnTo>
                  <a:lnTo>
                    <a:pt x="277241" y="59766"/>
                  </a:lnTo>
                  <a:lnTo>
                    <a:pt x="270891" y="66078"/>
                  </a:lnTo>
                  <a:lnTo>
                    <a:pt x="265303" y="68681"/>
                  </a:lnTo>
                  <a:lnTo>
                    <a:pt x="247777" y="68681"/>
                  </a:lnTo>
                  <a:lnTo>
                    <a:pt x="240919" y="63982"/>
                  </a:lnTo>
                  <a:lnTo>
                    <a:pt x="238379" y="54267"/>
                  </a:lnTo>
                  <a:lnTo>
                    <a:pt x="297688" y="54267"/>
                  </a:lnTo>
                  <a:lnTo>
                    <a:pt x="297815" y="47942"/>
                  </a:lnTo>
                  <a:close/>
                </a:path>
                <a:path w="705485" h="115570">
                  <a:moveTo>
                    <a:pt x="416306" y="63182"/>
                  </a:moveTo>
                  <a:lnTo>
                    <a:pt x="405130" y="63182"/>
                  </a:lnTo>
                  <a:lnTo>
                    <a:pt x="389890" y="28829"/>
                  </a:lnTo>
                  <a:lnTo>
                    <a:pt x="377571" y="1295"/>
                  </a:lnTo>
                  <a:lnTo>
                    <a:pt x="373634" y="1295"/>
                  </a:lnTo>
                  <a:lnTo>
                    <a:pt x="373634" y="64312"/>
                  </a:lnTo>
                  <a:lnTo>
                    <a:pt x="345186" y="64312"/>
                  </a:lnTo>
                  <a:lnTo>
                    <a:pt x="359410" y="28829"/>
                  </a:lnTo>
                  <a:lnTo>
                    <a:pt x="373634" y="64312"/>
                  </a:lnTo>
                  <a:lnTo>
                    <a:pt x="373634" y="1295"/>
                  </a:lnTo>
                  <a:lnTo>
                    <a:pt x="341757" y="1295"/>
                  </a:lnTo>
                  <a:lnTo>
                    <a:pt x="314198" y="63182"/>
                  </a:lnTo>
                  <a:lnTo>
                    <a:pt x="303149" y="63182"/>
                  </a:lnTo>
                  <a:lnTo>
                    <a:pt x="303149" y="111772"/>
                  </a:lnTo>
                  <a:lnTo>
                    <a:pt x="331343" y="111772"/>
                  </a:lnTo>
                  <a:lnTo>
                    <a:pt x="331343" y="89077"/>
                  </a:lnTo>
                  <a:lnTo>
                    <a:pt x="388112" y="89077"/>
                  </a:lnTo>
                  <a:lnTo>
                    <a:pt x="388112" y="111772"/>
                  </a:lnTo>
                  <a:lnTo>
                    <a:pt x="416306" y="111772"/>
                  </a:lnTo>
                  <a:lnTo>
                    <a:pt x="416306" y="89077"/>
                  </a:lnTo>
                  <a:lnTo>
                    <a:pt x="416306" y="64312"/>
                  </a:lnTo>
                  <a:lnTo>
                    <a:pt x="416306" y="63182"/>
                  </a:lnTo>
                  <a:close/>
                </a:path>
                <a:path w="705485" h="115570">
                  <a:moveTo>
                    <a:pt x="516636" y="1943"/>
                  </a:moveTo>
                  <a:lnTo>
                    <a:pt x="488315" y="1943"/>
                  </a:lnTo>
                  <a:lnTo>
                    <a:pt x="457835" y="44704"/>
                  </a:lnTo>
                  <a:lnTo>
                    <a:pt x="457835" y="1943"/>
                  </a:lnTo>
                  <a:lnTo>
                    <a:pt x="427228" y="1943"/>
                  </a:lnTo>
                  <a:lnTo>
                    <a:pt x="427228" y="89573"/>
                  </a:lnTo>
                  <a:lnTo>
                    <a:pt x="454914" y="89573"/>
                  </a:lnTo>
                  <a:lnTo>
                    <a:pt x="486029" y="45504"/>
                  </a:lnTo>
                  <a:lnTo>
                    <a:pt x="486029" y="89573"/>
                  </a:lnTo>
                  <a:lnTo>
                    <a:pt x="516636" y="89573"/>
                  </a:lnTo>
                  <a:lnTo>
                    <a:pt x="516636" y="1943"/>
                  </a:lnTo>
                  <a:close/>
                </a:path>
                <a:path w="705485" h="115570">
                  <a:moveTo>
                    <a:pt x="615569" y="1943"/>
                  </a:moveTo>
                  <a:lnTo>
                    <a:pt x="528955" y="1943"/>
                  </a:lnTo>
                  <a:lnTo>
                    <a:pt x="528955" y="28016"/>
                  </a:lnTo>
                  <a:lnTo>
                    <a:pt x="556768" y="28016"/>
                  </a:lnTo>
                  <a:lnTo>
                    <a:pt x="556768" y="89573"/>
                  </a:lnTo>
                  <a:lnTo>
                    <a:pt x="587756" y="89573"/>
                  </a:lnTo>
                  <a:lnTo>
                    <a:pt x="587756" y="28016"/>
                  </a:lnTo>
                  <a:lnTo>
                    <a:pt x="615569" y="28016"/>
                  </a:lnTo>
                  <a:lnTo>
                    <a:pt x="615569" y="1943"/>
                  </a:lnTo>
                  <a:close/>
                </a:path>
                <a:path w="705485" h="115570">
                  <a:moveTo>
                    <a:pt x="705104" y="40005"/>
                  </a:moveTo>
                  <a:lnTo>
                    <a:pt x="682117" y="3378"/>
                  </a:lnTo>
                  <a:lnTo>
                    <a:pt x="675005" y="1816"/>
                  </a:lnTo>
                  <a:lnTo>
                    <a:pt x="675005" y="53784"/>
                  </a:lnTo>
                  <a:lnTo>
                    <a:pt x="675005" y="66725"/>
                  </a:lnTo>
                  <a:lnTo>
                    <a:pt x="668655" y="72250"/>
                  </a:lnTo>
                  <a:lnTo>
                    <a:pt x="653034" y="72250"/>
                  </a:lnTo>
                  <a:lnTo>
                    <a:pt x="648462" y="68681"/>
                  </a:lnTo>
                  <a:lnTo>
                    <a:pt x="648462" y="55714"/>
                  </a:lnTo>
                  <a:lnTo>
                    <a:pt x="653542" y="51511"/>
                  </a:lnTo>
                  <a:lnTo>
                    <a:pt x="667258" y="51511"/>
                  </a:lnTo>
                  <a:lnTo>
                    <a:pt x="671703" y="52489"/>
                  </a:lnTo>
                  <a:lnTo>
                    <a:pt x="675005" y="53784"/>
                  </a:lnTo>
                  <a:lnTo>
                    <a:pt x="675005" y="1816"/>
                  </a:lnTo>
                  <a:lnTo>
                    <a:pt x="672846" y="1333"/>
                  </a:lnTo>
                  <a:lnTo>
                    <a:pt x="661924" y="647"/>
                  </a:lnTo>
                  <a:lnTo>
                    <a:pt x="651256" y="1143"/>
                  </a:lnTo>
                  <a:lnTo>
                    <a:pt x="641985" y="2527"/>
                  </a:lnTo>
                  <a:lnTo>
                    <a:pt x="633730" y="4673"/>
                  </a:lnTo>
                  <a:lnTo>
                    <a:pt x="625983" y="7442"/>
                  </a:lnTo>
                  <a:lnTo>
                    <a:pt x="632460" y="28994"/>
                  </a:lnTo>
                  <a:lnTo>
                    <a:pt x="640461" y="25908"/>
                  </a:lnTo>
                  <a:lnTo>
                    <a:pt x="647700" y="24130"/>
                  </a:lnTo>
                  <a:lnTo>
                    <a:pt x="668909" y="24130"/>
                  </a:lnTo>
                  <a:lnTo>
                    <a:pt x="674624" y="29324"/>
                  </a:lnTo>
                  <a:lnTo>
                    <a:pt x="674624" y="40005"/>
                  </a:lnTo>
                  <a:lnTo>
                    <a:pt x="669544" y="38049"/>
                  </a:lnTo>
                  <a:lnTo>
                    <a:pt x="661797" y="36614"/>
                  </a:lnTo>
                  <a:lnTo>
                    <a:pt x="653415" y="36614"/>
                  </a:lnTo>
                  <a:lnTo>
                    <a:pt x="639191" y="38341"/>
                  </a:lnTo>
                  <a:lnTo>
                    <a:pt x="628269" y="43510"/>
                  </a:lnTo>
                  <a:lnTo>
                    <a:pt x="621157" y="52108"/>
                  </a:lnTo>
                  <a:lnTo>
                    <a:pt x="618617" y="64147"/>
                  </a:lnTo>
                  <a:lnTo>
                    <a:pt x="618617" y="64465"/>
                  </a:lnTo>
                  <a:lnTo>
                    <a:pt x="620903" y="76009"/>
                  </a:lnTo>
                  <a:lnTo>
                    <a:pt x="627126" y="84493"/>
                  </a:lnTo>
                  <a:lnTo>
                    <a:pt x="636524" y="89738"/>
                  </a:lnTo>
                  <a:lnTo>
                    <a:pt x="648335" y="91516"/>
                  </a:lnTo>
                  <a:lnTo>
                    <a:pt x="656463" y="90716"/>
                  </a:lnTo>
                  <a:lnTo>
                    <a:pt x="663448" y="88430"/>
                  </a:lnTo>
                  <a:lnTo>
                    <a:pt x="669417" y="84886"/>
                  </a:lnTo>
                  <a:lnTo>
                    <a:pt x="674497" y="80340"/>
                  </a:lnTo>
                  <a:lnTo>
                    <a:pt x="674497" y="89573"/>
                  </a:lnTo>
                  <a:lnTo>
                    <a:pt x="705104" y="89573"/>
                  </a:lnTo>
                  <a:lnTo>
                    <a:pt x="705104" y="80340"/>
                  </a:lnTo>
                  <a:lnTo>
                    <a:pt x="705104" y="72250"/>
                  </a:lnTo>
                  <a:lnTo>
                    <a:pt x="705104" y="40005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77926" y="6631558"/>
              <a:ext cx="289826" cy="160896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80440" y="6334493"/>
              <a:ext cx="299415" cy="276707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658618" y="6631558"/>
              <a:ext cx="289826" cy="16089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687319" y="6273571"/>
              <a:ext cx="312686" cy="356946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434709" y="4193844"/>
              <a:ext cx="2349627" cy="34069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5680963" y="4192650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4" h="380364">
                  <a:moveTo>
                    <a:pt x="190119" y="0"/>
                  </a:moveTo>
                  <a:lnTo>
                    <a:pt x="139700" y="6858"/>
                  </a:lnTo>
                  <a:lnTo>
                    <a:pt x="94361" y="26035"/>
                  </a:lnTo>
                  <a:lnTo>
                    <a:pt x="55880" y="55880"/>
                  </a:lnTo>
                  <a:lnTo>
                    <a:pt x="26035" y="94361"/>
                  </a:lnTo>
                  <a:lnTo>
                    <a:pt x="6858" y="139700"/>
                  </a:lnTo>
                  <a:lnTo>
                    <a:pt x="0" y="190119"/>
                  </a:lnTo>
                  <a:lnTo>
                    <a:pt x="6858" y="240537"/>
                  </a:lnTo>
                  <a:lnTo>
                    <a:pt x="26035" y="285877"/>
                  </a:lnTo>
                  <a:lnTo>
                    <a:pt x="55880" y="324358"/>
                  </a:lnTo>
                  <a:lnTo>
                    <a:pt x="94361" y="354203"/>
                  </a:lnTo>
                  <a:lnTo>
                    <a:pt x="139700" y="373380"/>
                  </a:lnTo>
                  <a:lnTo>
                    <a:pt x="190119" y="380238"/>
                  </a:lnTo>
                  <a:lnTo>
                    <a:pt x="240537" y="373380"/>
                  </a:lnTo>
                  <a:lnTo>
                    <a:pt x="285876" y="354203"/>
                  </a:lnTo>
                  <a:lnTo>
                    <a:pt x="324358" y="324358"/>
                  </a:lnTo>
                  <a:lnTo>
                    <a:pt x="354202" y="285877"/>
                  </a:lnTo>
                  <a:lnTo>
                    <a:pt x="373380" y="240537"/>
                  </a:lnTo>
                  <a:lnTo>
                    <a:pt x="380238" y="190119"/>
                  </a:lnTo>
                  <a:lnTo>
                    <a:pt x="373380" y="139700"/>
                  </a:lnTo>
                  <a:lnTo>
                    <a:pt x="354202" y="94361"/>
                  </a:lnTo>
                  <a:lnTo>
                    <a:pt x="324358" y="55880"/>
                  </a:lnTo>
                  <a:lnTo>
                    <a:pt x="285876" y="26035"/>
                  </a:lnTo>
                  <a:lnTo>
                    <a:pt x="240537" y="6858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002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811012" y="4332350"/>
              <a:ext cx="127635" cy="101600"/>
            </a:xfrm>
            <a:custGeom>
              <a:avLst/>
              <a:gdLst/>
              <a:ahLst/>
              <a:cxnLst/>
              <a:rect l="l" t="t" r="r" b="b"/>
              <a:pathLst>
                <a:path w="127635" h="101600">
                  <a:moveTo>
                    <a:pt x="26060" y="50"/>
                  </a:moveTo>
                  <a:lnTo>
                    <a:pt x="0" y="50"/>
                  </a:lnTo>
                  <a:lnTo>
                    <a:pt x="0" y="100838"/>
                  </a:lnTo>
                  <a:lnTo>
                    <a:pt x="26060" y="100838"/>
                  </a:lnTo>
                  <a:lnTo>
                    <a:pt x="26060" y="50"/>
                  </a:lnTo>
                  <a:close/>
                </a:path>
                <a:path w="127635" h="101600">
                  <a:moveTo>
                    <a:pt x="127635" y="0"/>
                  </a:moveTo>
                  <a:lnTo>
                    <a:pt x="99822" y="0"/>
                  </a:lnTo>
                  <a:lnTo>
                    <a:pt x="81407" y="62611"/>
                  </a:lnTo>
                  <a:lnTo>
                    <a:pt x="62865" y="0"/>
                  </a:lnTo>
                  <a:lnTo>
                    <a:pt x="34544" y="0"/>
                  </a:lnTo>
                  <a:lnTo>
                    <a:pt x="68580" y="101346"/>
                  </a:lnTo>
                  <a:lnTo>
                    <a:pt x="93599" y="101346"/>
                  </a:lnTo>
                  <a:lnTo>
                    <a:pt x="12763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192900" y="5029311"/>
              <a:ext cx="276186" cy="125999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490588" y="5054843"/>
              <a:ext cx="168478" cy="78623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722999" y="5054218"/>
              <a:ext cx="595630" cy="100965"/>
            </a:xfrm>
            <a:custGeom>
              <a:avLst/>
              <a:gdLst/>
              <a:ahLst/>
              <a:cxnLst/>
              <a:rect l="l" t="t" r="r" b="b"/>
              <a:pathLst>
                <a:path w="595629" h="100964">
                  <a:moveTo>
                    <a:pt x="72898" y="77724"/>
                  </a:moveTo>
                  <a:lnTo>
                    <a:pt x="39878" y="38862"/>
                  </a:lnTo>
                  <a:lnTo>
                    <a:pt x="71882" y="1651"/>
                  </a:lnTo>
                  <a:lnTo>
                    <a:pt x="50419" y="1651"/>
                  </a:lnTo>
                  <a:lnTo>
                    <a:pt x="26289" y="31750"/>
                  </a:lnTo>
                  <a:lnTo>
                    <a:pt x="17653" y="31750"/>
                  </a:lnTo>
                  <a:lnTo>
                    <a:pt x="17653" y="1651"/>
                  </a:lnTo>
                  <a:lnTo>
                    <a:pt x="0" y="1651"/>
                  </a:lnTo>
                  <a:lnTo>
                    <a:pt x="0" y="77724"/>
                  </a:lnTo>
                  <a:lnTo>
                    <a:pt x="17653" y="77724"/>
                  </a:lnTo>
                  <a:lnTo>
                    <a:pt x="17653" y="46863"/>
                  </a:lnTo>
                  <a:lnTo>
                    <a:pt x="26543" y="46863"/>
                  </a:lnTo>
                  <a:lnTo>
                    <a:pt x="51943" y="77724"/>
                  </a:lnTo>
                  <a:lnTo>
                    <a:pt x="72898" y="77724"/>
                  </a:lnTo>
                  <a:close/>
                </a:path>
                <a:path w="595629" h="100964">
                  <a:moveTo>
                    <a:pt x="164084" y="39497"/>
                  </a:moveTo>
                  <a:lnTo>
                    <a:pt x="161036" y="22606"/>
                  </a:lnTo>
                  <a:lnTo>
                    <a:pt x="156210" y="15240"/>
                  </a:lnTo>
                  <a:lnTo>
                    <a:pt x="155702" y="14351"/>
                  </a:lnTo>
                  <a:lnTo>
                    <a:pt x="153162" y="10287"/>
                  </a:lnTo>
                  <a:lnTo>
                    <a:pt x="146304" y="5715"/>
                  </a:lnTo>
                  <a:lnTo>
                    <a:pt x="146304" y="39497"/>
                  </a:lnTo>
                  <a:lnTo>
                    <a:pt x="146304" y="39751"/>
                  </a:lnTo>
                  <a:lnTo>
                    <a:pt x="144576" y="49911"/>
                  </a:lnTo>
                  <a:lnTo>
                    <a:pt x="140081" y="57404"/>
                  </a:lnTo>
                  <a:lnTo>
                    <a:pt x="133096" y="62484"/>
                  </a:lnTo>
                  <a:lnTo>
                    <a:pt x="124587" y="64135"/>
                  </a:lnTo>
                  <a:lnTo>
                    <a:pt x="116332" y="62484"/>
                  </a:lnTo>
                  <a:lnTo>
                    <a:pt x="109093" y="57404"/>
                  </a:lnTo>
                  <a:lnTo>
                    <a:pt x="104267" y="49911"/>
                  </a:lnTo>
                  <a:lnTo>
                    <a:pt x="102489" y="39751"/>
                  </a:lnTo>
                  <a:lnTo>
                    <a:pt x="102489" y="39497"/>
                  </a:lnTo>
                  <a:lnTo>
                    <a:pt x="104267" y="29591"/>
                  </a:lnTo>
                  <a:lnTo>
                    <a:pt x="109093" y="21844"/>
                  </a:lnTo>
                  <a:lnTo>
                    <a:pt x="116078" y="16891"/>
                  </a:lnTo>
                  <a:lnTo>
                    <a:pt x="124587" y="15240"/>
                  </a:lnTo>
                  <a:lnTo>
                    <a:pt x="132969" y="16891"/>
                  </a:lnTo>
                  <a:lnTo>
                    <a:pt x="139827" y="21844"/>
                  </a:lnTo>
                  <a:lnTo>
                    <a:pt x="144653" y="29591"/>
                  </a:lnTo>
                  <a:lnTo>
                    <a:pt x="146304" y="39497"/>
                  </a:lnTo>
                  <a:lnTo>
                    <a:pt x="146304" y="5715"/>
                  </a:lnTo>
                  <a:lnTo>
                    <a:pt x="141859" y="2667"/>
                  </a:lnTo>
                  <a:lnTo>
                    <a:pt x="128778" y="0"/>
                  </a:lnTo>
                  <a:lnTo>
                    <a:pt x="120269" y="1143"/>
                  </a:lnTo>
                  <a:lnTo>
                    <a:pt x="113284" y="4191"/>
                  </a:lnTo>
                  <a:lnTo>
                    <a:pt x="107569" y="8763"/>
                  </a:lnTo>
                  <a:lnTo>
                    <a:pt x="102870" y="14351"/>
                  </a:lnTo>
                  <a:lnTo>
                    <a:pt x="102870" y="1651"/>
                  </a:lnTo>
                  <a:lnTo>
                    <a:pt x="85344" y="1651"/>
                  </a:lnTo>
                  <a:lnTo>
                    <a:pt x="85344" y="100711"/>
                  </a:lnTo>
                  <a:lnTo>
                    <a:pt x="102870" y="100711"/>
                  </a:lnTo>
                  <a:lnTo>
                    <a:pt x="102870" y="65913"/>
                  </a:lnTo>
                  <a:lnTo>
                    <a:pt x="107315" y="70993"/>
                  </a:lnTo>
                  <a:lnTo>
                    <a:pt x="113030" y="75184"/>
                  </a:lnTo>
                  <a:lnTo>
                    <a:pt x="120142" y="78105"/>
                  </a:lnTo>
                  <a:lnTo>
                    <a:pt x="128778" y="79248"/>
                  </a:lnTo>
                  <a:lnTo>
                    <a:pt x="141859" y="76708"/>
                  </a:lnTo>
                  <a:lnTo>
                    <a:pt x="148348" y="65913"/>
                  </a:lnTo>
                  <a:lnTo>
                    <a:pt x="149415" y="64135"/>
                  </a:lnTo>
                  <a:lnTo>
                    <a:pt x="164084" y="39751"/>
                  </a:lnTo>
                  <a:lnTo>
                    <a:pt x="164084" y="39497"/>
                  </a:lnTo>
                  <a:close/>
                </a:path>
                <a:path w="595629" h="100964">
                  <a:moveTo>
                    <a:pt x="251460" y="41021"/>
                  </a:moveTo>
                  <a:lnTo>
                    <a:pt x="250444" y="34290"/>
                  </a:lnTo>
                  <a:lnTo>
                    <a:pt x="249301" y="26543"/>
                  </a:lnTo>
                  <a:lnTo>
                    <a:pt x="249174" y="25273"/>
                  </a:lnTo>
                  <a:lnTo>
                    <a:pt x="243332" y="14351"/>
                  </a:lnTo>
                  <a:lnTo>
                    <a:pt x="242316" y="12319"/>
                  </a:lnTo>
                  <a:lnTo>
                    <a:pt x="234188" y="5969"/>
                  </a:lnTo>
                  <a:lnTo>
                    <a:pt x="234188" y="34290"/>
                  </a:lnTo>
                  <a:lnTo>
                    <a:pt x="195199" y="34290"/>
                  </a:lnTo>
                  <a:lnTo>
                    <a:pt x="197358" y="26543"/>
                  </a:lnTo>
                  <a:lnTo>
                    <a:pt x="197358" y="26162"/>
                  </a:lnTo>
                  <a:lnTo>
                    <a:pt x="201549" y="19812"/>
                  </a:lnTo>
                  <a:lnTo>
                    <a:pt x="207264" y="15875"/>
                  </a:lnTo>
                  <a:lnTo>
                    <a:pt x="206883" y="15875"/>
                  </a:lnTo>
                  <a:lnTo>
                    <a:pt x="214884" y="14351"/>
                  </a:lnTo>
                  <a:lnTo>
                    <a:pt x="222631" y="15875"/>
                  </a:lnTo>
                  <a:lnTo>
                    <a:pt x="228473" y="20193"/>
                  </a:lnTo>
                  <a:lnTo>
                    <a:pt x="232283" y="26543"/>
                  </a:lnTo>
                  <a:lnTo>
                    <a:pt x="234188" y="34290"/>
                  </a:lnTo>
                  <a:lnTo>
                    <a:pt x="234188" y="5969"/>
                  </a:lnTo>
                  <a:lnTo>
                    <a:pt x="230886" y="3429"/>
                  </a:lnTo>
                  <a:lnTo>
                    <a:pt x="215011" y="0"/>
                  </a:lnTo>
                  <a:lnTo>
                    <a:pt x="200025" y="3175"/>
                  </a:lnTo>
                  <a:lnTo>
                    <a:pt x="188341" y="11684"/>
                  </a:lnTo>
                  <a:lnTo>
                    <a:pt x="180594" y="24257"/>
                  </a:lnTo>
                  <a:lnTo>
                    <a:pt x="177927" y="39624"/>
                  </a:lnTo>
                  <a:lnTo>
                    <a:pt x="177927" y="40005"/>
                  </a:lnTo>
                  <a:lnTo>
                    <a:pt x="201549" y="76581"/>
                  </a:lnTo>
                  <a:lnTo>
                    <a:pt x="216916" y="79375"/>
                  </a:lnTo>
                  <a:lnTo>
                    <a:pt x="226568" y="78359"/>
                  </a:lnTo>
                  <a:lnTo>
                    <a:pt x="234950" y="75565"/>
                  </a:lnTo>
                  <a:lnTo>
                    <a:pt x="242062" y="70993"/>
                  </a:lnTo>
                  <a:lnTo>
                    <a:pt x="248031" y="65151"/>
                  </a:lnTo>
                  <a:lnTo>
                    <a:pt x="237744" y="56134"/>
                  </a:lnTo>
                  <a:lnTo>
                    <a:pt x="231648" y="61976"/>
                  </a:lnTo>
                  <a:lnTo>
                    <a:pt x="225806" y="65151"/>
                  </a:lnTo>
                  <a:lnTo>
                    <a:pt x="217170" y="65151"/>
                  </a:lnTo>
                  <a:lnTo>
                    <a:pt x="209296" y="63881"/>
                  </a:lnTo>
                  <a:lnTo>
                    <a:pt x="202692" y="60198"/>
                  </a:lnTo>
                  <a:lnTo>
                    <a:pt x="197866" y="54102"/>
                  </a:lnTo>
                  <a:lnTo>
                    <a:pt x="195326" y="45847"/>
                  </a:lnTo>
                  <a:lnTo>
                    <a:pt x="251206" y="45847"/>
                  </a:lnTo>
                  <a:lnTo>
                    <a:pt x="251460" y="42545"/>
                  </a:lnTo>
                  <a:lnTo>
                    <a:pt x="251460" y="41021"/>
                  </a:lnTo>
                  <a:close/>
                </a:path>
                <a:path w="595629" h="100964">
                  <a:moveTo>
                    <a:pt x="348996" y="62103"/>
                  </a:moveTo>
                  <a:lnTo>
                    <a:pt x="340360" y="62103"/>
                  </a:lnTo>
                  <a:lnTo>
                    <a:pt x="322326" y="21590"/>
                  </a:lnTo>
                  <a:lnTo>
                    <a:pt x="322326" y="62738"/>
                  </a:lnTo>
                  <a:lnTo>
                    <a:pt x="285496" y="62738"/>
                  </a:lnTo>
                  <a:lnTo>
                    <a:pt x="304038" y="18796"/>
                  </a:lnTo>
                  <a:lnTo>
                    <a:pt x="322326" y="62738"/>
                  </a:lnTo>
                  <a:lnTo>
                    <a:pt x="322326" y="21590"/>
                  </a:lnTo>
                  <a:lnTo>
                    <a:pt x="321056" y="18796"/>
                  </a:lnTo>
                  <a:lnTo>
                    <a:pt x="313309" y="1016"/>
                  </a:lnTo>
                  <a:lnTo>
                    <a:pt x="295021" y="1016"/>
                  </a:lnTo>
                  <a:lnTo>
                    <a:pt x="267843" y="62103"/>
                  </a:lnTo>
                  <a:lnTo>
                    <a:pt x="259207" y="62103"/>
                  </a:lnTo>
                  <a:lnTo>
                    <a:pt x="259207" y="96774"/>
                  </a:lnTo>
                  <a:lnTo>
                    <a:pt x="275082" y="96774"/>
                  </a:lnTo>
                  <a:lnTo>
                    <a:pt x="275082" y="77724"/>
                  </a:lnTo>
                  <a:lnTo>
                    <a:pt x="333121" y="77724"/>
                  </a:lnTo>
                  <a:lnTo>
                    <a:pt x="333121" y="96774"/>
                  </a:lnTo>
                  <a:lnTo>
                    <a:pt x="348996" y="96774"/>
                  </a:lnTo>
                  <a:lnTo>
                    <a:pt x="348996" y="77724"/>
                  </a:lnTo>
                  <a:lnTo>
                    <a:pt x="348996" y="62738"/>
                  </a:lnTo>
                  <a:lnTo>
                    <a:pt x="348996" y="62103"/>
                  </a:lnTo>
                  <a:close/>
                </a:path>
                <a:path w="595629" h="100964">
                  <a:moveTo>
                    <a:pt x="433324" y="1651"/>
                  </a:moveTo>
                  <a:lnTo>
                    <a:pt x="416814" y="1651"/>
                  </a:lnTo>
                  <a:lnTo>
                    <a:pt x="380492" y="50292"/>
                  </a:lnTo>
                  <a:lnTo>
                    <a:pt x="380492" y="1651"/>
                  </a:lnTo>
                  <a:lnTo>
                    <a:pt x="363093" y="1651"/>
                  </a:lnTo>
                  <a:lnTo>
                    <a:pt x="363093" y="77724"/>
                  </a:lnTo>
                  <a:lnTo>
                    <a:pt x="378968" y="77724"/>
                  </a:lnTo>
                  <a:lnTo>
                    <a:pt x="415925" y="27813"/>
                  </a:lnTo>
                  <a:lnTo>
                    <a:pt x="415925" y="77724"/>
                  </a:lnTo>
                  <a:lnTo>
                    <a:pt x="433324" y="77724"/>
                  </a:lnTo>
                  <a:lnTo>
                    <a:pt x="433324" y="1651"/>
                  </a:lnTo>
                  <a:close/>
                </a:path>
                <a:path w="595629" h="100964">
                  <a:moveTo>
                    <a:pt x="520446" y="1651"/>
                  </a:moveTo>
                  <a:lnTo>
                    <a:pt x="448945" y="1651"/>
                  </a:lnTo>
                  <a:lnTo>
                    <a:pt x="448945" y="17145"/>
                  </a:lnTo>
                  <a:lnTo>
                    <a:pt x="475996" y="17145"/>
                  </a:lnTo>
                  <a:lnTo>
                    <a:pt x="475996" y="77724"/>
                  </a:lnTo>
                  <a:lnTo>
                    <a:pt x="493395" y="77724"/>
                  </a:lnTo>
                  <a:lnTo>
                    <a:pt x="493395" y="17145"/>
                  </a:lnTo>
                  <a:lnTo>
                    <a:pt x="520446" y="17145"/>
                  </a:lnTo>
                  <a:lnTo>
                    <a:pt x="520446" y="1651"/>
                  </a:lnTo>
                  <a:close/>
                </a:path>
                <a:path w="595629" h="100964">
                  <a:moveTo>
                    <a:pt x="595503" y="22733"/>
                  </a:moveTo>
                  <a:lnTo>
                    <a:pt x="578866" y="3683"/>
                  </a:lnTo>
                  <a:lnTo>
                    <a:pt x="578866" y="45085"/>
                  </a:lnTo>
                  <a:lnTo>
                    <a:pt x="578866" y="50292"/>
                  </a:lnTo>
                  <a:lnTo>
                    <a:pt x="577342" y="57023"/>
                  </a:lnTo>
                  <a:lnTo>
                    <a:pt x="573151" y="62103"/>
                  </a:lnTo>
                  <a:lnTo>
                    <a:pt x="566674" y="65405"/>
                  </a:lnTo>
                  <a:lnTo>
                    <a:pt x="558673" y="66548"/>
                  </a:lnTo>
                  <a:lnTo>
                    <a:pt x="550164" y="66548"/>
                  </a:lnTo>
                  <a:lnTo>
                    <a:pt x="543814" y="62357"/>
                  </a:lnTo>
                  <a:lnTo>
                    <a:pt x="543814" y="46736"/>
                  </a:lnTo>
                  <a:lnTo>
                    <a:pt x="550291" y="42164"/>
                  </a:lnTo>
                  <a:lnTo>
                    <a:pt x="568579" y="42164"/>
                  </a:lnTo>
                  <a:lnTo>
                    <a:pt x="574421" y="43434"/>
                  </a:lnTo>
                  <a:lnTo>
                    <a:pt x="578866" y="45085"/>
                  </a:lnTo>
                  <a:lnTo>
                    <a:pt x="578866" y="3683"/>
                  </a:lnTo>
                  <a:lnTo>
                    <a:pt x="576834" y="2794"/>
                  </a:lnTo>
                  <a:lnTo>
                    <a:pt x="570103" y="1143"/>
                  </a:lnTo>
                  <a:lnTo>
                    <a:pt x="562102" y="635"/>
                  </a:lnTo>
                  <a:lnTo>
                    <a:pt x="552323" y="1143"/>
                  </a:lnTo>
                  <a:lnTo>
                    <a:pt x="553212" y="1143"/>
                  </a:lnTo>
                  <a:lnTo>
                    <a:pt x="546354" y="2413"/>
                  </a:lnTo>
                  <a:lnTo>
                    <a:pt x="539623" y="4318"/>
                  </a:lnTo>
                  <a:lnTo>
                    <a:pt x="533273" y="6858"/>
                  </a:lnTo>
                  <a:lnTo>
                    <a:pt x="537972" y="20574"/>
                  </a:lnTo>
                  <a:lnTo>
                    <a:pt x="544957" y="17653"/>
                  </a:lnTo>
                  <a:lnTo>
                    <a:pt x="551180" y="15748"/>
                  </a:lnTo>
                  <a:lnTo>
                    <a:pt x="572008" y="15748"/>
                  </a:lnTo>
                  <a:lnTo>
                    <a:pt x="578612" y="21336"/>
                  </a:lnTo>
                  <a:lnTo>
                    <a:pt x="578612" y="34163"/>
                  </a:lnTo>
                  <a:lnTo>
                    <a:pt x="572770" y="32258"/>
                  </a:lnTo>
                  <a:lnTo>
                    <a:pt x="566801" y="30988"/>
                  </a:lnTo>
                  <a:lnTo>
                    <a:pt x="558165" y="30988"/>
                  </a:lnTo>
                  <a:lnTo>
                    <a:pt x="545465" y="32512"/>
                  </a:lnTo>
                  <a:lnTo>
                    <a:pt x="535432" y="37084"/>
                  </a:lnTo>
                  <a:lnTo>
                    <a:pt x="528955" y="44704"/>
                  </a:lnTo>
                  <a:lnTo>
                    <a:pt x="526669" y="55499"/>
                  </a:lnTo>
                  <a:lnTo>
                    <a:pt x="526669" y="55753"/>
                  </a:lnTo>
                  <a:lnTo>
                    <a:pt x="553720" y="79248"/>
                  </a:lnTo>
                  <a:lnTo>
                    <a:pt x="561848" y="78359"/>
                  </a:lnTo>
                  <a:lnTo>
                    <a:pt x="568579" y="76073"/>
                  </a:lnTo>
                  <a:lnTo>
                    <a:pt x="574040" y="72517"/>
                  </a:lnTo>
                  <a:lnTo>
                    <a:pt x="578485" y="68199"/>
                  </a:lnTo>
                  <a:lnTo>
                    <a:pt x="578485" y="77724"/>
                  </a:lnTo>
                  <a:lnTo>
                    <a:pt x="595503" y="77724"/>
                  </a:lnTo>
                  <a:lnTo>
                    <a:pt x="595503" y="68199"/>
                  </a:lnTo>
                  <a:lnTo>
                    <a:pt x="595503" y="66548"/>
                  </a:lnTo>
                  <a:lnTo>
                    <a:pt x="595503" y="22733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186423" y="5272671"/>
              <a:ext cx="241858" cy="138671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485128" y="5273455"/>
              <a:ext cx="92880" cy="115662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641337" y="5297238"/>
              <a:ext cx="441629" cy="11550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138543" y="5299195"/>
              <a:ext cx="170954" cy="87636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8378063" y="5031104"/>
              <a:ext cx="528320" cy="123825"/>
            </a:xfrm>
            <a:custGeom>
              <a:avLst/>
              <a:gdLst/>
              <a:ahLst/>
              <a:cxnLst/>
              <a:rect l="l" t="t" r="r" b="b"/>
              <a:pathLst>
                <a:path w="528320" h="123825">
                  <a:moveTo>
                    <a:pt x="77978" y="33655"/>
                  </a:moveTo>
                  <a:lnTo>
                    <a:pt x="75311" y="19812"/>
                  </a:lnTo>
                  <a:lnTo>
                    <a:pt x="67691" y="9271"/>
                  </a:lnTo>
                  <a:lnTo>
                    <a:pt x="60071" y="4826"/>
                  </a:lnTo>
                  <a:lnTo>
                    <a:pt x="60071" y="34417"/>
                  </a:lnTo>
                  <a:lnTo>
                    <a:pt x="58547" y="41656"/>
                  </a:lnTo>
                  <a:lnTo>
                    <a:pt x="54229" y="47371"/>
                  </a:lnTo>
                  <a:lnTo>
                    <a:pt x="47371" y="51054"/>
                  </a:lnTo>
                  <a:lnTo>
                    <a:pt x="38354" y="52451"/>
                  </a:lnTo>
                  <a:lnTo>
                    <a:pt x="17653" y="52451"/>
                  </a:lnTo>
                  <a:lnTo>
                    <a:pt x="17653" y="16129"/>
                  </a:lnTo>
                  <a:lnTo>
                    <a:pt x="38354" y="16129"/>
                  </a:lnTo>
                  <a:lnTo>
                    <a:pt x="60071" y="34417"/>
                  </a:lnTo>
                  <a:lnTo>
                    <a:pt x="60071" y="4826"/>
                  </a:lnTo>
                  <a:lnTo>
                    <a:pt x="55626" y="2413"/>
                  </a:lnTo>
                  <a:lnTo>
                    <a:pt x="39751" y="0"/>
                  </a:lnTo>
                  <a:lnTo>
                    <a:pt x="0" y="0"/>
                  </a:lnTo>
                  <a:lnTo>
                    <a:pt x="0" y="100838"/>
                  </a:lnTo>
                  <a:lnTo>
                    <a:pt x="17653" y="100838"/>
                  </a:lnTo>
                  <a:lnTo>
                    <a:pt x="17653" y="68453"/>
                  </a:lnTo>
                  <a:lnTo>
                    <a:pt x="37719" y="68453"/>
                  </a:lnTo>
                  <a:lnTo>
                    <a:pt x="53467" y="66167"/>
                  </a:lnTo>
                  <a:lnTo>
                    <a:pt x="66294" y="59563"/>
                  </a:lnTo>
                  <a:lnTo>
                    <a:pt x="72009" y="52451"/>
                  </a:lnTo>
                  <a:lnTo>
                    <a:pt x="74930" y="48895"/>
                  </a:lnTo>
                  <a:lnTo>
                    <a:pt x="77978" y="34417"/>
                  </a:lnTo>
                  <a:lnTo>
                    <a:pt x="77978" y="33655"/>
                  </a:lnTo>
                  <a:close/>
                </a:path>
                <a:path w="528320" h="123825">
                  <a:moveTo>
                    <a:pt x="156337" y="45847"/>
                  </a:moveTo>
                  <a:lnTo>
                    <a:pt x="139827" y="26797"/>
                  </a:lnTo>
                  <a:lnTo>
                    <a:pt x="139827" y="68199"/>
                  </a:lnTo>
                  <a:lnTo>
                    <a:pt x="139827" y="73406"/>
                  </a:lnTo>
                  <a:lnTo>
                    <a:pt x="138303" y="80137"/>
                  </a:lnTo>
                  <a:lnTo>
                    <a:pt x="133985" y="85217"/>
                  </a:lnTo>
                  <a:lnTo>
                    <a:pt x="127508" y="88519"/>
                  </a:lnTo>
                  <a:lnTo>
                    <a:pt x="119507" y="89662"/>
                  </a:lnTo>
                  <a:lnTo>
                    <a:pt x="110998" y="89662"/>
                  </a:lnTo>
                  <a:lnTo>
                    <a:pt x="104648" y="85471"/>
                  </a:lnTo>
                  <a:lnTo>
                    <a:pt x="104648" y="69850"/>
                  </a:lnTo>
                  <a:lnTo>
                    <a:pt x="111125" y="65278"/>
                  </a:lnTo>
                  <a:lnTo>
                    <a:pt x="129413" y="65278"/>
                  </a:lnTo>
                  <a:lnTo>
                    <a:pt x="135382" y="66548"/>
                  </a:lnTo>
                  <a:lnTo>
                    <a:pt x="139827" y="68199"/>
                  </a:lnTo>
                  <a:lnTo>
                    <a:pt x="139827" y="26797"/>
                  </a:lnTo>
                  <a:lnTo>
                    <a:pt x="137795" y="25908"/>
                  </a:lnTo>
                  <a:lnTo>
                    <a:pt x="130937" y="24257"/>
                  </a:lnTo>
                  <a:lnTo>
                    <a:pt x="122936" y="23749"/>
                  </a:lnTo>
                  <a:lnTo>
                    <a:pt x="113157" y="24257"/>
                  </a:lnTo>
                  <a:lnTo>
                    <a:pt x="114173" y="24257"/>
                  </a:lnTo>
                  <a:lnTo>
                    <a:pt x="107188" y="25527"/>
                  </a:lnTo>
                  <a:lnTo>
                    <a:pt x="100584" y="27432"/>
                  </a:lnTo>
                  <a:lnTo>
                    <a:pt x="94107" y="29972"/>
                  </a:lnTo>
                  <a:lnTo>
                    <a:pt x="98933" y="43688"/>
                  </a:lnTo>
                  <a:lnTo>
                    <a:pt x="105791" y="40767"/>
                  </a:lnTo>
                  <a:lnTo>
                    <a:pt x="112014" y="38862"/>
                  </a:lnTo>
                  <a:lnTo>
                    <a:pt x="132842" y="38862"/>
                  </a:lnTo>
                  <a:lnTo>
                    <a:pt x="139573" y="44450"/>
                  </a:lnTo>
                  <a:lnTo>
                    <a:pt x="139573" y="57277"/>
                  </a:lnTo>
                  <a:lnTo>
                    <a:pt x="133604" y="55372"/>
                  </a:lnTo>
                  <a:lnTo>
                    <a:pt x="127762" y="54102"/>
                  </a:lnTo>
                  <a:lnTo>
                    <a:pt x="119126" y="54102"/>
                  </a:lnTo>
                  <a:lnTo>
                    <a:pt x="106299" y="55626"/>
                  </a:lnTo>
                  <a:lnTo>
                    <a:pt x="96393" y="60198"/>
                  </a:lnTo>
                  <a:lnTo>
                    <a:pt x="89916" y="67818"/>
                  </a:lnTo>
                  <a:lnTo>
                    <a:pt x="87503" y="78613"/>
                  </a:lnTo>
                  <a:lnTo>
                    <a:pt x="87503" y="78867"/>
                  </a:lnTo>
                  <a:lnTo>
                    <a:pt x="114554" y="102362"/>
                  </a:lnTo>
                  <a:lnTo>
                    <a:pt x="122682" y="101473"/>
                  </a:lnTo>
                  <a:lnTo>
                    <a:pt x="129413" y="99187"/>
                  </a:lnTo>
                  <a:lnTo>
                    <a:pt x="135001" y="95631"/>
                  </a:lnTo>
                  <a:lnTo>
                    <a:pt x="139319" y="91313"/>
                  </a:lnTo>
                  <a:lnTo>
                    <a:pt x="139319" y="100838"/>
                  </a:lnTo>
                  <a:lnTo>
                    <a:pt x="156337" y="100838"/>
                  </a:lnTo>
                  <a:lnTo>
                    <a:pt x="156337" y="91313"/>
                  </a:lnTo>
                  <a:lnTo>
                    <a:pt x="156337" y="89662"/>
                  </a:lnTo>
                  <a:lnTo>
                    <a:pt x="156337" y="45847"/>
                  </a:lnTo>
                  <a:close/>
                </a:path>
                <a:path w="528320" h="123825">
                  <a:moveTo>
                    <a:pt x="240030" y="69977"/>
                  </a:moveTo>
                  <a:lnTo>
                    <a:pt x="233426" y="64389"/>
                  </a:lnTo>
                  <a:lnTo>
                    <a:pt x="224663" y="62103"/>
                  </a:lnTo>
                  <a:lnTo>
                    <a:pt x="232283" y="59055"/>
                  </a:lnTo>
                  <a:lnTo>
                    <a:pt x="237998" y="53975"/>
                  </a:lnTo>
                  <a:lnTo>
                    <a:pt x="237998" y="44577"/>
                  </a:lnTo>
                  <a:lnTo>
                    <a:pt x="235839" y="35941"/>
                  </a:lnTo>
                  <a:lnTo>
                    <a:pt x="229616" y="29210"/>
                  </a:lnTo>
                  <a:lnTo>
                    <a:pt x="219710" y="24765"/>
                  </a:lnTo>
                  <a:lnTo>
                    <a:pt x="206756" y="23114"/>
                  </a:lnTo>
                  <a:lnTo>
                    <a:pt x="196596" y="24003"/>
                  </a:lnTo>
                  <a:lnTo>
                    <a:pt x="187579" y="26289"/>
                  </a:lnTo>
                  <a:lnTo>
                    <a:pt x="179578" y="30099"/>
                  </a:lnTo>
                  <a:lnTo>
                    <a:pt x="172339" y="34925"/>
                  </a:lnTo>
                  <a:lnTo>
                    <a:pt x="181610" y="46101"/>
                  </a:lnTo>
                  <a:lnTo>
                    <a:pt x="187325" y="42418"/>
                  </a:lnTo>
                  <a:lnTo>
                    <a:pt x="193167" y="39624"/>
                  </a:lnTo>
                  <a:lnTo>
                    <a:pt x="199390" y="37973"/>
                  </a:lnTo>
                  <a:lnTo>
                    <a:pt x="205867" y="37465"/>
                  </a:lnTo>
                  <a:lnTo>
                    <a:pt x="215519" y="37338"/>
                  </a:lnTo>
                  <a:lnTo>
                    <a:pt x="220853" y="41021"/>
                  </a:lnTo>
                  <a:lnTo>
                    <a:pt x="220853" y="52705"/>
                  </a:lnTo>
                  <a:lnTo>
                    <a:pt x="216154" y="56134"/>
                  </a:lnTo>
                  <a:lnTo>
                    <a:pt x="190373" y="56134"/>
                  </a:lnTo>
                  <a:lnTo>
                    <a:pt x="190373" y="68961"/>
                  </a:lnTo>
                  <a:lnTo>
                    <a:pt x="217297" y="68834"/>
                  </a:lnTo>
                  <a:lnTo>
                    <a:pt x="222885" y="72390"/>
                  </a:lnTo>
                  <a:lnTo>
                    <a:pt x="222885" y="84328"/>
                  </a:lnTo>
                  <a:lnTo>
                    <a:pt x="216916" y="88265"/>
                  </a:lnTo>
                  <a:lnTo>
                    <a:pt x="205867" y="88265"/>
                  </a:lnTo>
                  <a:lnTo>
                    <a:pt x="199009" y="87630"/>
                  </a:lnTo>
                  <a:lnTo>
                    <a:pt x="192405" y="85979"/>
                  </a:lnTo>
                  <a:lnTo>
                    <a:pt x="186182" y="83312"/>
                  </a:lnTo>
                  <a:lnTo>
                    <a:pt x="180340" y="79756"/>
                  </a:lnTo>
                  <a:lnTo>
                    <a:pt x="171450" y="91567"/>
                  </a:lnTo>
                  <a:lnTo>
                    <a:pt x="178816" y="96266"/>
                  </a:lnTo>
                  <a:lnTo>
                    <a:pt x="186817" y="99695"/>
                  </a:lnTo>
                  <a:lnTo>
                    <a:pt x="195834" y="101727"/>
                  </a:lnTo>
                  <a:lnTo>
                    <a:pt x="205867" y="102489"/>
                  </a:lnTo>
                  <a:lnTo>
                    <a:pt x="220472" y="100711"/>
                  </a:lnTo>
                  <a:lnTo>
                    <a:pt x="231140" y="95758"/>
                  </a:lnTo>
                  <a:lnTo>
                    <a:pt x="237744" y="88646"/>
                  </a:lnTo>
                  <a:lnTo>
                    <a:pt x="240030" y="79756"/>
                  </a:lnTo>
                  <a:lnTo>
                    <a:pt x="240030" y="69977"/>
                  </a:lnTo>
                  <a:close/>
                </a:path>
                <a:path w="528320" h="123825">
                  <a:moveTo>
                    <a:pt x="340741" y="24765"/>
                  </a:moveTo>
                  <a:lnTo>
                    <a:pt x="322580" y="24765"/>
                  </a:lnTo>
                  <a:lnTo>
                    <a:pt x="299212" y="60198"/>
                  </a:lnTo>
                  <a:lnTo>
                    <a:pt x="275844" y="24765"/>
                  </a:lnTo>
                  <a:lnTo>
                    <a:pt x="257556" y="24765"/>
                  </a:lnTo>
                  <a:lnTo>
                    <a:pt x="257556" y="100838"/>
                  </a:lnTo>
                  <a:lnTo>
                    <a:pt x="274574" y="100838"/>
                  </a:lnTo>
                  <a:lnTo>
                    <a:pt x="274574" y="50673"/>
                  </a:lnTo>
                  <a:lnTo>
                    <a:pt x="298831" y="86487"/>
                  </a:lnTo>
                  <a:lnTo>
                    <a:pt x="299212" y="86487"/>
                  </a:lnTo>
                  <a:lnTo>
                    <a:pt x="323596" y="50419"/>
                  </a:lnTo>
                  <a:lnTo>
                    <a:pt x="323596" y="100838"/>
                  </a:lnTo>
                  <a:lnTo>
                    <a:pt x="340741" y="100838"/>
                  </a:lnTo>
                  <a:lnTo>
                    <a:pt x="340741" y="24765"/>
                  </a:lnTo>
                  <a:close/>
                </a:path>
                <a:path w="528320" h="123825">
                  <a:moveTo>
                    <a:pt x="431800" y="64135"/>
                  </a:moveTo>
                  <a:lnTo>
                    <a:pt x="430911" y="57404"/>
                  </a:lnTo>
                  <a:lnTo>
                    <a:pt x="429768" y="49657"/>
                  </a:lnTo>
                  <a:lnTo>
                    <a:pt x="429641" y="49276"/>
                  </a:lnTo>
                  <a:lnTo>
                    <a:pt x="429514" y="48387"/>
                  </a:lnTo>
                  <a:lnTo>
                    <a:pt x="423799" y="37465"/>
                  </a:lnTo>
                  <a:lnTo>
                    <a:pt x="422656" y="35433"/>
                  </a:lnTo>
                  <a:lnTo>
                    <a:pt x="414528" y="29083"/>
                  </a:lnTo>
                  <a:lnTo>
                    <a:pt x="414528" y="57404"/>
                  </a:lnTo>
                  <a:lnTo>
                    <a:pt x="375539" y="57404"/>
                  </a:lnTo>
                  <a:lnTo>
                    <a:pt x="377698" y="49657"/>
                  </a:lnTo>
                  <a:lnTo>
                    <a:pt x="377825" y="49276"/>
                  </a:lnTo>
                  <a:lnTo>
                    <a:pt x="381889" y="42926"/>
                  </a:lnTo>
                  <a:lnTo>
                    <a:pt x="387731" y="38989"/>
                  </a:lnTo>
                  <a:lnTo>
                    <a:pt x="387223" y="38989"/>
                  </a:lnTo>
                  <a:lnTo>
                    <a:pt x="395224" y="37465"/>
                  </a:lnTo>
                  <a:lnTo>
                    <a:pt x="402971" y="38989"/>
                  </a:lnTo>
                  <a:lnTo>
                    <a:pt x="408813" y="43307"/>
                  </a:lnTo>
                  <a:lnTo>
                    <a:pt x="412623" y="49657"/>
                  </a:lnTo>
                  <a:lnTo>
                    <a:pt x="414528" y="57404"/>
                  </a:lnTo>
                  <a:lnTo>
                    <a:pt x="414528" y="29083"/>
                  </a:lnTo>
                  <a:lnTo>
                    <a:pt x="411353" y="26543"/>
                  </a:lnTo>
                  <a:lnTo>
                    <a:pt x="395351" y="23114"/>
                  </a:lnTo>
                  <a:lnTo>
                    <a:pt x="380492" y="26289"/>
                  </a:lnTo>
                  <a:lnTo>
                    <a:pt x="368681" y="34798"/>
                  </a:lnTo>
                  <a:lnTo>
                    <a:pt x="361061" y="47371"/>
                  </a:lnTo>
                  <a:lnTo>
                    <a:pt x="358267" y="62738"/>
                  </a:lnTo>
                  <a:lnTo>
                    <a:pt x="358267" y="63119"/>
                  </a:lnTo>
                  <a:lnTo>
                    <a:pt x="382016" y="99695"/>
                  </a:lnTo>
                  <a:lnTo>
                    <a:pt x="397256" y="102489"/>
                  </a:lnTo>
                  <a:lnTo>
                    <a:pt x="407035" y="101473"/>
                  </a:lnTo>
                  <a:lnTo>
                    <a:pt x="415290" y="98679"/>
                  </a:lnTo>
                  <a:lnTo>
                    <a:pt x="422402" y="94107"/>
                  </a:lnTo>
                  <a:lnTo>
                    <a:pt x="428371" y="88265"/>
                  </a:lnTo>
                  <a:lnTo>
                    <a:pt x="418211" y="79248"/>
                  </a:lnTo>
                  <a:lnTo>
                    <a:pt x="411988" y="85090"/>
                  </a:lnTo>
                  <a:lnTo>
                    <a:pt x="406273" y="88265"/>
                  </a:lnTo>
                  <a:lnTo>
                    <a:pt x="397510" y="88265"/>
                  </a:lnTo>
                  <a:lnTo>
                    <a:pt x="389636" y="86995"/>
                  </a:lnTo>
                  <a:lnTo>
                    <a:pt x="383032" y="83312"/>
                  </a:lnTo>
                  <a:lnTo>
                    <a:pt x="378333" y="77216"/>
                  </a:lnTo>
                  <a:lnTo>
                    <a:pt x="375666" y="68961"/>
                  </a:lnTo>
                  <a:lnTo>
                    <a:pt x="431546" y="68961"/>
                  </a:lnTo>
                  <a:lnTo>
                    <a:pt x="431800" y="65659"/>
                  </a:lnTo>
                  <a:lnTo>
                    <a:pt x="431800" y="64135"/>
                  </a:lnTo>
                  <a:close/>
                </a:path>
                <a:path w="528320" h="123825">
                  <a:moveTo>
                    <a:pt x="528066" y="62611"/>
                  </a:moveTo>
                  <a:lnTo>
                    <a:pt x="525018" y="45720"/>
                  </a:lnTo>
                  <a:lnTo>
                    <a:pt x="520192" y="38354"/>
                  </a:lnTo>
                  <a:lnTo>
                    <a:pt x="519684" y="37465"/>
                  </a:lnTo>
                  <a:lnTo>
                    <a:pt x="517144" y="33401"/>
                  </a:lnTo>
                  <a:lnTo>
                    <a:pt x="510286" y="28829"/>
                  </a:lnTo>
                  <a:lnTo>
                    <a:pt x="510286" y="62611"/>
                  </a:lnTo>
                  <a:lnTo>
                    <a:pt x="510286" y="62865"/>
                  </a:lnTo>
                  <a:lnTo>
                    <a:pt x="488569" y="87249"/>
                  </a:lnTo>
                  <a:lnTo>
                    <a:pt x="480314" y="85598"/>
                  </a:lnTo>
                  <a:lnTo>
                    <a:pt x="472948" y="80518"/>
                  </a:lnTo>
                  <a:lnTo>
                    <a:pt x="468249" y="73025"/>
                  </a:lnTo>
                  <a:lnTo>
                    <a:pt x="466344" y="62865"/>
                  </a:lnTo>
                  <a:lnTo>
                    <a:pt x="466344" y="62611"/>
                  </a:lnTo>
                  <a:lnTo>
                    <a:pt x="468249" y="52705"/>
                  </a:lnTo>
                  <a:lnTo>
                    <a:pt x="472948" y="44958"/>
                  </a:lnTo>
                  <a:lnTo>
                    <a:pt x="480060" y="40005"/>
                  </a:lnTo>
                  <a:lnTo>
                    <a:pt x="488569" y="38354"/>
                  </a:lnTo>
                  <a:lnTo>
                    <a:pt x="496951" y="40005"/>
                  </a:lnTo>
                  <a:lnTo>
                    <a:pt x="503809" y="44958"/>
                  </a:lnTo>
                  <a:lnTo>
                    <a:pt x="508635" y="52705"/>
                  </a:lnTo>
                  <a:lnTo>
                    <a:pt x="510286" y="62611"/>
                  </a:lnTo>
                  <a:lnTo>
                    <a:pt x="510286" y="28829"/>
                  </a:lnTo>
                  <a:lnTo>
                    <a:pt x="505841" y="25781"/>
                  </a:lnTo>
                  <a:lnTo>
                    <a:pt x="492760" y="23114"/>
                  </a:lnTo>
                  <a:lnTo>
                    <a:pt x="484251" y="24257"/>
                  </a:lnTo>
                  <a:lnTo>
                    <a:pt x="477266" y="27305"/>
                  </a:lnTo>
                  <a:lnTo>
                    <a:pt x="471551" y="31877"/>
                  </a:lnTo>
                  <a:lnTo>
                    <a:pt x="466852" y="37465"/>
                  </a:lnTo>
                  <a:lnTo>
                    <a:pt x="466852" y="24765"/>
                  </a:lnTo>
                  <a:lnTo>
                    <a:pt x="449326" y="24765"/>
                  </a:lnTo>
                  <a:lnTo>
                    <a:pt x="449326" y="123825"/>
                  </a:lnTo>
                  <a:lnTo>
                    <a:pt x="466852" y="123825"/>
                  </a:lnTo>
                  <a:lnTo>
                    <a:pt x="466852" y="89027"/>
                  </a:lnTo>
                  <a:lnTo>
                    <a:pt x="471297" y="94107"/>
                  </a:lnTo>
                  <a:lnTo>
                    <a:pt x="477012" y="98298"/>
                  </a:lnTo>
                  <a:lnTo>
                    <a:pt x="484124" y="101219"/>
                  </a:lnTo>
                  <a:lnTo>
                    <a:pt x="492760" y="102362"/>
                  </a:lnTo>
                  <a:lnTo>
                    <a:pt x="505841" y="99822"/>
                  </a:lnTo>
                  <a:lnTo>
                    <a:pt x="517144" y="92202"/>
                  </a:lnTo>
                  <a:lnTo>
                    <a:pt x="519176" y="89027"/>
                  </a:lnTo>
                  <a:lnTo>
                    <a:pt x="520319" y="87249"/>
                  </a:lnTo>
                  <a:lnTo>
                    <a:pt x="525018" y="79756"/>
                  </a:lnTo>
                  <a:lnTo>
                    <a:pt x="528066" y="62865"/>
                  </a:lnTo>
                  <a:lnTo>
                    <a:pt x="528066" y="62611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967216" y="5054843"/>
              <a:ext cx="129743" cy="78623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117583" y="5054273"/>
              <a:ext cx="160413" cy="100656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298812" y="5055910"/>
              <a:ext cx="243065" cy="76032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563481" y="5055910"/>
              <a:ext cx="70269" cy="76032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367141" y="5272671"/>
              <a:ext cx="244322" cy="138671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668638" y="5271181"/>
              <a:ext cx="360908" cy="11793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089262" y="5297299"/>
              <a:ext cx="189788" cy="91691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8368284" y="5491733"/>
              <a:ext cx="1332865" cy="116205"/>
            </a:xfrm>
            <a:custGeom>
              <a:avLst/>
              <a:gdLst/>
              <a:ahLst/>
              <a:cxnLst/>
              <a:rect l="l" t="t" r="r" b="b"/>
              <a:pathLst>
                <a:path w="1332865" h="116204">
                  <a:moveTo>
                    <a:pt x="85598" y="71501"/>
                  </a:moveTo>
                  <a:lnTo>
                    <a:pt x="64897" y="56642"/>
                  </a:lnTo>
                  <a:lnTo>
                    <a:pt x="60071" y="62357"/>
                  </a:lnTo>
                  <a:lnTo>
                    <a:pt x="55499" y="65786"/>
                  </a:lnTo>
                  <a:lnTo>
                    <a:pt x="47752" y="65786"/>
                  </a:lnTo>
                  <a:lnTo>
                    <a:pt x="40640" y="64135"/>
                  </a:lnTo>
                  <a:lnTo>
                    <a:pt x="35052" y="59944"/>
                  </a:lnTo>
                  <a:lnTo>
                    <a:pt x="31369" y="53594"/>
                  </a:lnTo>
                  <a:lnTo>
                    <a:pt x="30099" y="45466"/>
                  </a:lnTo>
                  <a:lnTo>
                    <a:pt x="31369" y="37846"/>
                  </a:lnTo>
                  <a:lnTo>
                    <a:pt x="35052" y="31623"/>
                  </a:lnTo>
                  <a:lnTo>
                    <a:pt x="40640" y="27432"/>
                  </a:lnTo>
                  <a:lnTo>
                    <a:pt x="47625" y="25908"/>
                  </a:lnTo>
                  <a:lnTo>
                    <a:pt x="54991" y="25908"/>
                  </a:lnTo>
                  <a:lnTo>
                    <a:pt x="59817" y="29464"/>
                  </a:lnTo>
                  <a:lnTo>
                    <a:pt x="64135" y="35052"/>
                  </a:lnTo>
                  <a:lnTo>
                    <a:pt x="85090" y="19558"/>
                  </a:lnTo>
                  <a:lnTo>
                    <a:pt x="78613" y="11557"/>
                  </a:lnTo>
                  <a:lnTo>
                    <a:pt x="70231" y="5461"/>
                  </a:lnTo>
                  <a:lnTo>
                    <a:pt x="59817" y="1524"/>
                  </a:lnTo>
                  <a:lnTo>
                    <a:pt x="47371" y="127"/>
                  </a:lnTo>
                  <a:lnTo>
                    <a:pt x="28067" y="3810"/>
                  </a:lnTo>
                  <a:lnTo>
                    <a:pt x="13208" y="13716"/>
                  </a:lnTo>
                  <a:lnTo>
                    <a:pt x="3429" y="28194"/>
                  </a:lnTo>
                  <a:lnTo>
                    <a:pt x="0" y="46101"/>
                  </a:lnTo>
                  <a:lnTo>
                    <a:pt x="3429" y="63754"/>
                  </a:lnTo>
                  <a:lnTo>
                    <a:pt x="13081" y="78232"/>
                  </a:lnTo>
                  <a:lnTo>
                    <a:pt x="27813" y="88011"/>
                  </a:lnTo>
                  <a:lnTo>
                    <a:pt x="46355" y="91694"/>
                  </a:lnTo>
                  <a:lnTo>
                    <a:pt x="59563" y="90170"/>
                  </a:lnTo>
                  <a:lnTo>
                    <a:pt x="70104" y="86106"/>
                  </a:lnTo>
                  <a:lnTo>
                    <a:pt x="78740" y="79883"/>
                  </a:lnTo>
                  <a:lnTo>
                    <a:pt x="85598" y="71501"/>
                  </a:lnTo>
                  <a:close/>
                </a:path>
                <a:path w="1332865" h="116204">
                  <a:moveTo>
                    <a:pt x="187325" y="1905"/>
                  </a:moveTo>
                  <a:lnTo>
                    <a:pt x="155448" y="1905"/>
                  </a:lnTo>
                  <a:lnTo>
                    <a:pt x="138684" y="54737"/>
                  </a:lnTo>
                  <a:lnTo>
                    <a:pt x="121031" y="1905"/>
                  </a:lnTo>
                  <a:lnTo>
                    <a:pt x="88519" y="1905"/>
                  </a:lnTo>
                  <a:lnTo>
                    <a:pt x="123317" y="87884"/>
                  </a:lnTo>
                  <a:lnTo>
                    <a:pt x="121158" y="90678"/>
                  </a:lnTo>
                  <a:lnTo>
                    <a:pt x="118999" y="91440"/>
                  </a:lnTo>
                  <a:lnTo>
                    <a:pt x="112522" y="91440"/>
                  </a:lnTo>
                  <a:lnTo>
                    <a:pt x="107442" y="89916"/>
                  </a:lnTo>
                  <a:lnTo>
                    <a:pt x="102362" y="86741"/>
                  </a:lnTo>
                  <a:lnTo>
                    <a:pt x="92837" y="108331"/>
                  </a:lnTo>
                  <a:lnTo>
                    <a:pt x="99187" y="111506"/>
                  </a:lnTo>
                  <a:lnTo>
                    <a:pt x="105918" y="113919"/>
                  </a:lnTo>
                  <a:lnTo>
                    <a:pt x="113157" y="115443"/>
                  </a:lnTo>
                  <a:lnTo>
                    <a:pt x="121158" y="115951"/>
                  </a:lnTo>
                  <a:lnTo>
                    <a:pt x="132842" y="114427"/>
                  </a:lnTo>
                  <a:lnTo>
                    <a:pt x="141732" y="109474"/>
                  </a:lnTo>
                  <a:lnTo>
                    <a:pt x="148844" y="100584"/>
                  </a:lnTo>
                  <a:lnTo>
                    <a:pt x="154940" y="87376"/>
                  </a:lnTo>
                  <a:lnTo>
                    <a:pt x="187325" y="1905"/>
                  </a:lnTo>
                  <a:close/>
                </a:path>
                <a:path w="1332865" h="116204">
                  <a:moveTo>
                    <a:pt x="300609" y="1905"/>
                  </a:moveTo>
                  <a:lnTo>
                    <a:pt x="270129" y="1905"/>
                  </a:lnTo>
                  <a:lnTo>
                    <a:pt x="249047" y="34036"/>
                  </a:lnTo>
                  <a:lnTo>
                    <a:pt x="228092" y="1905"/>
                  </a:lnTo>
                  <a:lnTo>
                    <a:pt x="197485" y="1905"/>
                  </a:lnTo>
                  <a:lnTo>
                    <a:pt x="197485" y="89535"/>
                  </a:lnTo>
                  <a:lnTo>
                    <a:pt x="226949" y="89535"/>
                  </a:lnTo>
                  <a:lnTo>
                    <a:pt x="226949" y="44196"/>
                  </a:lnTo>
                  <a:lnTo>
                    <a:pt x="248666" y="76581"/>
                  </a:lnTo>
                  <a:lnTo>
                    <a:pt x="249174" y="76581"/>
                  </a:lnTo>
                  <a:lnTo>
                    <a:pt x="271145" y="43688"/>
                  </a:lnTo>
                  <a:lnTo>
                    <a:pt x="271145" y="89535"/>
                  </a:lnTo>
                  <a:lnTo>
                    <a:pt x="300609" y="89535"/>
                  </a:lnTo>
                  <a:lnTo>
                    <a:pt x="300609" y="1905"/>
                  </a:lnTo>
                  <a:close/>
                </a:path>
                <a:path w="1332865" h="116204">
                  <a:moveTo>
                    <a:pt x="420497" y="1905"/>
                  </a:moveTo>
                  <a:lnTo>
                    <a:pt x="390017" y="1905"/>
                  </a:lnTo>
                  <a:lnTo>
                    <a:pt x="368935" y="34036"/>
                  </a:lnTo>
                  <a:lnTo>
                    <a:pt x="347980" y="1905"/>
                  </a:lnTo>
                  <a:lnTo>
                    <a:pt x="317373" y="1905"/>
                  </a:lnTo>
                  <a:lnTo>
                    <a:pt x="317373" y="89535"/>
                  </a:lnTo>
                  <a:lnTo>
                    <a:pt x="346837" y="89535"/>
                  </a:lnTo>
                  <a:lnTo>
                    <a:pt x="346837" y="44196"/>
                  </a:lnTo>
                  <a:lnTo>
                    <a:pt x="368554" y="76581"/>
                  </a:lnTo>
                  <a:lnTo>
                    <a:pt x="369062" y="76581"/>
                  </a:lnTo>
                  <a:lnTo>
                    <a:pt x="391033" y="43688"/>
                  </a:lnTo>
                  <a:lnTo>
                    <a:pt x="391033" y="89535"/>
                  </a:lnTo>
                  <a:lnTo>
                    <a:pt x="420497" y="89535"/>
                  </a:lnTo>
                  <a:lnTo>
                    <a:pt x="420497" y="1905"/>
                  </a:lnTo>
                  <a:close/>
                </a:path>
                <a:path w="1332865" h="116204">
                  <a:moveTo>
                    <a:pt x="521716" y="56642"/>
                  </a:moveTo>
                  <a:lnTo>
                    <a:pt x="491617" y="25908"/>
                  </a:lnTo>
                  <a:lnTo>
                    <a:pt x="491617" y="50673"/>
                  </a:lnTo>
                  <a:lnTo>
                    <a:pt x="491617" y="63119"/>
                  </a:lnTo>
                  <a:lnTo>
                    <a:pt x="486791" y="66802"/>
                  </a:lnTo>
                  <a:lnTo>
                    <a:pt x="467868" y="66802"/>
                  </a:lnTo>
                  <a:lnTo>
                    <a:pt x="467868" y="46609"/>
                  </a:lnTo>
                  <a:lnTo>
                    <a:pt x="487553" y="46609"/>
                  </a:lnTo>
                  <a:lnTo>
                    <a:pt x="491617" y="50673"/>
                  </a:lnTo>
                  <a:lnTo>
                    <a:pt x="491617" y="25908"/>
                  </a:lnTo>
                  <a:lnTo>
                    <a:pt x="482600" y="24765"/>
                  </a:lnTo>
                  <a:lnTo>
                    <a:pt x="467995" y="24765"/>
                  </a:lnTo>
                  <a:lnTo>
                    <a:pt x="467995" y="1905"/>
                  </a:lnTo>
                  <a:lnTo>
                    <a:pt x="437261" y="1905"/>
                  </a:lnTo>
                  <a:lnTo>
                    <a:pt x="437261" y="89535"/>
                  </a:lnTo>
                  <a:lnTo>
                    <a:pt x="481203" y="89535"/>
                  </a:lnTo>
                  <a:lnTo>
                    <a:pt x="498602" y="86995"/>
                  </a:lnTo>
                  <a:lnTo>
                    <a:pt x="511302" y="80137"/>
                  </a:lnTo>
                  <a:lnTo>
                    <a:pt x="519049" y="69723"/>
                  </a:lnTo>
                  <a:lnTo>
                    <a:pt x="519684" y="66802"/>
                  </a:lnTo>
                  <a:lnTo>
                    <a:pt x="521716" y="56642"/>
                  </a:lnTo>
                  <a:close/>
                </a:path>
                <a:path w="1332865" h="116204">
                  <a:moveTo>
                    <a:pt x="561848" y="1892"/>
                  </a:moveTo>
                  <a:lnTo>
                    <a:pt x="530733" y="1892"/>
                  </a:lnTo>
                  <a:lnTo>
                    <a:pt x="530733" y="89535"/>
                  </a:lnTo>
                  <a:lnTo>
                    <a:pt x="561848" y="89535"/>
                  </a:lnTo>
                  <a:lnTo>
                    <a:pt x="561848" y="1892"/>
                  </a:lnTo>
                  <a:close/>
                </a:path>
                <a:path w="1332865" h="116204">
                  <a:moveTo>
                    <a:pt x="721614" y="89535"/>
                  </a:moveTo>
                  <a:lnTo>
                    <a:pt x="687705" y="44704"/>
                  </a:lnTo>
                  <a:lnTo>
                    <a:pt x="720979" y="1905"/>
                  </a:lnTo>
                  <a:lnTo>
                    <a:pt x="684911" y="1905"/>
                  </a:lnTo>
                  <a:lnTo>
                    <a:pt x="663575" y="32893"/>
                  </a:lnTo>
                  <a:lnTo>
                    <a:pt x="658749" y="32893"/>
                  </a:lnTo>
                  <a:lnTo>
                    <a:pt x="658749" y="1905"/>
                  </a:lnTo>
                  <a:lnTo>
                    <a:pt x="627634" y="1905"/>
                  </a:lnTo>
                  <a:lnTo>
                    <a:pt x="627634" y="89535"/>
                  </a:lnTo>
                  <a:lnTo>
                    <a:pt x="658749" y="89535"/>
                  </a:lnTo>
                  <a:lnTo>
                    <a:pt x="658749" y="58420"/>
                  </a:lnTo>
                  <a:lnTo>
                    <a:pt x="663702" y="58420"/>
                  </a:lnTo>
                  <a:lnTo>
                    <a:pt x="685800" y="89535"/>
                  </a:lnTo>
                  <a:lnTo>
                    <a:pt x="721614" y="89535"/>
                  </a:lnTo>
                  <a:close/>
                </a:path>
                <a:path w="1332865" h="116204">
                  <a:moveTo>
                    <a:pt x="826262" y="45339"/>
                  </a:moveTo>
                  <a:lnTo>
                    <a:pt x="802005" y="3048"/>
                  </a:lnTo>
                  <a:lnTo>
                    <a:pt x="795782" y="1790"/>
                  </a:lnTo>
                  <a:lnTo>
                    <a:pt x="795782" y="45339"/>
                  </a:lnTo>
                  <a:lnTo>
                    <a:pt x="795782" y="45847"/>
                  </a:lnTo>
                  <a:lnTo>
                    <a:pt x="794385" y="53848"/>
                  </a:lnTo>
                  <a:lnTo>
                    <a:pt x="790448" y="60198"/>
                  </a:lnTo>
                  <a:lnTo>
                    <a:pt x="784606" y="64262"/>
                  </a:lnTo>
                  <a:lnTo>
                    <a:pt x="777621" y="65786"/>
                  </a:lnTo>
                  <a:lnTo>
                    <a:pt x="770636" y="64262"/>
                  </a:lnTo>
                  <a:lnTo>
                    <a:pt x="764794" y="60198"/>
                  </a:lnTo>
                  <a:lnTo>
                    <a:pt x="760984" y="53848"/>
                  </a:lnTo>
                  <a:lnTo>
                    <a:pt x="759460" y="45847"/>
                  </a:lnTo>
                  <a:lnTo>
                    <a:pt x="759460" y="45339"/>
                  </a:lnTo>
                  <a:lnTo>
                    <a:pt x="760857" y="37465"/>
                  </a:lnTo>
                  <a:lnTo>
                    <a:pt x="764794" y="31115"/>
                  </a:lnTo>
                  <a:lnTo>
                    <a:pt x="770509" y="27051"/>
                  </a:lnTo>
                  <a:lnTo>
                    <a:pt x="777621" y="25527"/>
                  </a:lnTo>
                  <a:lnTo>
                    <a:pt x="784606" y="27051"/>
                  </a:lnTo>
                  <a:lnTo>
                    <a:pt x="790448" y="31115"/>
                  </a:lnTo>
                  <a:lnTo>
                    <a:pt x="794385" y="37465"/>
                  </a:lnTo>
                  <a:lnTo>
                    <a:pt x="795782" y="45339"/>
                  </a:lnTo>
                  <a:lnTo>
                    <a:pt x="795782" y="1790"/>
                  </a:lnTo>
                  <a:lnTo>
                    <a:pt x="787019" y="0"/>
                  </a:lnTo>
                  <a:lnTo>
                    <a:pt x="778002" y="1016"/>
                  </a:lnTo>
                  <a:lnTo>
                    <a:pt x="770890" y="4064"/>
                  </a:lnTo>
                  <a:lnTo>
                    <a:pt x="765048" y="8382"/>
                  </a:lnTo>
                  <a:lnTo>
                    <a:pt x="760095" y="13589"/>
                  </a:lnTo>
                  <a:lnTo>
                    <a:pt x="760095" y="1905"/>
                  </a:lnTo>
                  <a:lnTo>
                    <a:pt x="728980" y="1905"/>
                  </a:lnTo>
                  <a:lnTo>
                    <a:pt x="728980" y="115443"/>
                  </a:lnTo>
                  <a:lnTo>
                    <a:pt x="760095" y="115443"/>
                  </a:lnTo>
                  <a:lnTo>
                    <a:pt x="760095" y="78867"/>
                  </a:lnTo>
                  <a:lnTo>
                    <a:pt x="764921" y="83693"/>
                  </a:lnTo>
                  <a:lnTo>
                    <a:pt x="770763" y="87630"/>
                  </a:lnTo>
                  <a:lnTo>
                    <a:pt x="778129" y="90424"/>
                  </a:lnTo>
                  <a:lnTo>
                    <a:pt x="787146" y="91440"/>
                  </a:lnTo>
                  <a:lnTo>
                    <a:pt x="802132" y="88392"/>
                  </a:lnTo>
                  <a:lnTo>
                    <a:pt x="826262" y="45847"/>
                  </a:lnTo>
                  <a:lnTo>
                    <a:pt x="826262" y="45339"/>
                  </a:lnTo>
                  <a:close/>
                </a:path>
                <a:path w="1332865" h="116204">
                  <a:moveTo>
                    <a:pt x="925576" y="47879"/>
                  </a:moveTo>
                  <a:lnTo>
                    <a:pt x="900811" y="3810"/>
                  </a:lnTo>
                  <a:lnTo>
                    <a:pt x="896493" y="3048"/>
                  </a:lnTo>
                  <a:lnTo>
                    <a:pt x="896493" y="38481"/>
                  </a:lnTo>
                  <a:lnTo>
                    <a:pt x="865632" y="38481"/>
                  </a:lnTo>
                  <a:lnTo>
                    <a:pt x="867410" y="28829"/>
                  </a:lnTo>
                  <a:lnTo>
                    <a:pt x="872617" y="22606"/>
                  </a:lnTo>
                  <a:lnTo>
                    <a:pt x="889508" y="22606"/>
                  </a:lnTo>
                  <a:lnTo>
                    <a:pt x="895350" y="28829"/>
                  </a:lnTo>
                  <a:lnTo>
                    <a:pt x="896493" y="38481"/>
                  </a:lnTo>
                  <a:lnTo>
                    <a:pt x="896493" y="3048"/>
                  </a:lnTo>
                  <a:lnTo>
                    <a:pt x="848741" y="13335"/>
                  </a:lnTo>
                  <a:lnTo>
                    <a:pt x="836295" y="45847"/>
                  </a:lnTo>
                  <a:lnTo>
                    <a:pt x="836295" y="46101"/>
                  </a:lnTo>
                  <a:lnTo>
                    <a:pt x="864616" y="88392"/>
                  </a:lnTo>
                  <a:lnTo>
                    <a:pt x="883793" y="91694"/>
                  </a:lnTo>
                  <a:lnTo>
                    <a:pt x="895985" y="90424"/>
                  </a:lnTo>
                  <a:lnTo>
                    <a:pt x="906399" y="86868"/>
                  </a:lnTo>
                  <a:lnTo>
                    <a:pt x="915035" y="81153"/>
                  </a:lnTo>
                  <a:lnTo>
                    <a:pt x="922147" y="73787"/>
                  </a:lnTo>
                  <a:lnTo>
                    <a:pt x="915797" y="68707"/>
                  </a:lnTo>
                  <a:lnTo>
                    <a:pt x="904875" y="59690"/>
                  </a:lnTo>
                  <a:lnTo>
                    <a:pt x="898525" y="66040"/>
                  </a:lnTo>
                  <a:lnTo>
                    <a:pt x="892937" y="68707"/>
                  </a:lnTo>
                  <a:lnTo>
                    <a:pt x="875411" y="68707"/>
                  </a:lnTo>
                  <a:lnTo>
                    <a:pt x="868553" y="64008"/>
                  </a:lnTo>
                  <a:lnTo>
                    <a:pt x="866140" y="54229"/>
                  </a:lnTo>
                  <a:lnTo>
                    <a:pt x="925322" y="54229"/>
                  </a:lnTo>
                  <a:lnTo>
                    <a:pt x="925576" y="52070"/>
                  </a:lnTo>
                  <a:lnTo>
                    <a:pt x="925576" y="47879"/>
                  </a:lnTo>
                  <a:close/>
                </a:path>
                <a:path w="1332865" h="116204">
                  <a:moveTo>
                    <a:pt x="1043940" y="63119"/>
                  </a:moveTo>
                  <a:lnTo>
                    <a:pt x="1032764" y="63119"/>
                  </a:lnTo>
                  <a:lnTo>
                    <a:pt x="1017524" y="28829"/>
                  </a:lnTo>
                  <a:lnTo>
                    <a:pt x="1005332" y="1270"/>
                  </a:lnTo>
                  <a:lnTo>
                    <a:pt x="1001395" y="1270"/>
                  </a:lnTo>
                  <a:lnTo>
                    <a:pt x="1001395" y="64262"/>
                  </a:lnTo>
                  <a:lnTo>
                    <a:pt x="972820" y="64262"/>
                  </a:lnTo>
                  <a:lnTo>
                    <a:pt x="987044" y="28829"/>
                  </a:lnTo>
                  <a:lnTo>
                    <a:pt x="1001395" y="64262"/>
                  </a:lnTo>
                  <a:lnTo>
                    <a:pt x="1001395" y="1270"/>
                  </a:lnTo>
                  <a:lnTo>
                    <a:pt x="969391" y="1270"/>
                  </a:lnTo>
                  <a:lnTo>
                    <a:pt x="941959" y="63119"/>
                  </a:lnTo>
                  <a:lnTo>
                    <a:pt x="930783" y="63119"/>
                  </a:lnTo>
                  <a:lnTo>
                    <a:pt x="930783" y="111760"/>
                  </a:lnTo>
                  <a:lnTo>
                    <a:pt x="958977" y="111760"/>
                  </a:lnTo>
                  <a:lnTo>
                    <a:pt x="958977" y="89027"/>
                  </a:lnTo>
                  <a:lnTo>
                    <a:pt x="1015746" y="89027"/>
                  </a:lnTo>
                  <a:lnTo>
                    <a:pt x="1015746" y="111760"/>
                  </a:lnTo>
                  <a:lnTo>
                    <a:pt x="1043940" y="111760"/>
                  </a:lnTo>
                  <a:lnTo>
                    <a:pt x="1043940" y="89027"/>
                  </a:lnTo>
                  <a:lnTo>
                    <a:pt x="1043940" y="64262"/>
                  </a:lnTo>
                  <a:lnTo>
                    <a:pt x="1043940" y="63119"/>
                  </a:lnTo>
                  <a:close/>
                </a:path>
                <a:path w="1332865" h="116204">
                  <a:moveTo>
                    <a:pt x="1144270" y="1905"/>
                  </a:moveTo>
                  <a:lnTo>
                    <a:pt x="1115949" y="1905"/>
                  </a:lnTo>
                  <a:lnTo>
                    <a:pt x="1085469" y="44704"/>
                  </a:lnTo>
                  <a:lnTo>
                    <a:pt x="1085469" y="1905"/>
                  </a:lnTo>
                  <a:lnTo>
                    <a:pt x="1054862" y="1905"/>
                  </a:lnTo>
                  <a:lnTo>
                    <a:pt x="1054862" y="89535"/>
                  </a:lnTo>
                  <a:lnTo>
                    <a:pt x="1082548" y="89535"/>
                  </a:lnTo>
                  <a:lnTo>
                    <a:pt x="1113663" y="45466"/>
                  </a:lnTo>
                  <a:lnTo>
                    <a:pt x="1113663" y="89535"/>
                  </a:lnTo>
                  <a:lnTo>
                    <a:pt x="1144270" y="89535"/>
                  </a:lnTo>
                  <a:lnTo>
                    <a:pt x="1144270" y="1905"/>
                  </a:lnTo>
                  <a:close/>
                </a:path>
                <a:path w="1332865" h="116204">
                  <a:moveTo>
                    <a:pt x="1243203" y="1905"/>
                  </a:moveTo>
                  <a:lnTo>
                    <a:pt x="1156589" y="1905"/>
                  </a:lnTo>
                  <a:lnTo>
                    <a:pt x="1156589" y="27940"/>
                  </a:lnTo>
                  <a:lnTo>
                    <a:pt x="1184402" y="27940"/>
                  </a:lnTo>
                  <a:lnTo>
                    <a:pt x="1184402" y="89535"/>
                  </a:lnTo>
                  <a:lnTo>
                    <a:pt x="1215390" y="89535"/>
                  </a:lnTo>
                  <a:lnTo>
                    <a:pt x="1215390" y="27940"/>
                  </a:lnTo>
                  <a:lnTo>
                    <a:pt x="1243203" y="27940"/>
                  </a:lnTo>
                  <a:lnTo>
                    <a:pt x="1243203" y="1905"/>
                  </a:lnTo>
                  <a:close/>
                </a:path>
                <a:path w="1332865" h="116204">
                  <a:moveTo>
                    <a:pt x="1332738" y="40005"/>
                  </a:moveTo>
                  <a:lnTo>
                    <a:pt x="1309751" y="3302"/>
                  </a:lnTo>
                  <a:lnTo>
                    <a:pt x="1302639" y="1778"/>
                  </a:lnTo>
                  <a:lnTo>
                    <a:pt x="1302639" y="53721"/>
                  </a:lnTo>
                  <a:lnTo>
                    <a:pt x="1302639" y="66675"/>
                  </a:lnTo>
                  <a:lnTo>
                    <a:pt x="1296289" y="72263"/>
                  </a:lnTo>
                  <a:lnTo>
                    <a:pt x="1280668" y="72263"/>
                  </a:lnTo>
                  <a:lnTo>
                    <a:pt x="1276096" y="68707"/>
                  </a:lnTo>
                  <a:lnTo>
                    <a:pt x="1276096" y="55626"/>
                  </a:lnTo>
                  <a:lnTo>
                    <a:pt x="1281176" y="51435"/>
                  </a:lnTo>
                  <a:lnTo>
                    <a:pt x="1294892" y="51435"/>
                  </a:lnTo>
                  <a:lnTo>
                    <a:pt x="1299337" y="52451"/>
                  </a:lnTo>
                  <a:lnTo>
                    <a:pt x="1302639" y="53721"/>
                  </a:lnTo>
                  <a:lnTo>
                    <a:pt x="1302639" y="1778"/>
                  </a:lnTo>
                  <a:lnTo>
                    <a:pt x="1300480" y="1270"/>
                  </a:lnTo>
                  <a:lnTo>
                    <a:pt x="1289558" y="635"/>
                  </a:lnTo>
                  <a:lnTo>
                    <a:pt x="1278890" y="1143"/>
                  </a:lnTo>
                  <a:lnTo>
                    <a:pt x="1269619" y="2540"/>
                  </a:lnTo>
                  <a:lnTo>
                    <a:pt x="1261364" y="4699"/>
                  </a:lnTo>
                  <a:lnTo>
                    <a:pt x="1253744" y="7366"/>
                  </a:lnTo>
                  <a:lnTo>
                    <a:pt x="1260094" y="28956"/>
                  </a:lnTo>
                  <a:lnTo>
                    <a:pt x="1268095" y="25908"/>
                  </a:lnTo>
                  <a:lnTo>
                    <a:pt x="1275334" y="24130"/>
                  </a:lnTo>
                  <a:lnTo>
                    <a:pt x="1296543" y="24130"/>
                  </a:lnTo>
                  <a:lnTo>
                    <a:pt x="1302258" y="29337"/>
                  </a:lnTo>
                  <a:lnTo>
                    <a:pt x="1302258" y="40005"/>
                  </a:lnTo>
                  <a:lnTo>
                    <a:pt x="1297305" y="37973"/>
                  </a:lnTo>
                  <a:lnTo>
                    <a:pt x="1289431" y="36576"/>
                  </a:lnTo>
                  <a:lnTo>
                    <a:pt x="1281049" y="36576"/>
                  </a:lnTo>
                  <a:lnTo>
                    <a:pt x="1266825" y="38354"/>
                  </a:lnTo>
                  <a:lnTo>
                    <a:pt x="1255903" y="43434"/>
                  </a:lnTo>
                  <a:lnTo>
                    <a:pt x="1248791" y="52070"/>
                  </a:lnTo>
                  <a:lnTo>
                    <a:pt x="1246251" y="64135"/>
                  </a:lnTo>
                  <a:lnTo>
                    <a:pt x="1246251" y="64389"/>
                  </a:lnTo>
                  <a:lnTo>
                    <a:pt x="1248537" y="75946"/>
                  </a:lnTo>
                  <a:lnTo>
                    <a:pt x="1254760" y="84455"/>
                  </a:lnTo>
                  <a:lnTo>
                    <a:pt x="1264158" y="89662"/>
                  </a:lnTo>
                  <a:lnTo>
                    <a:pt x="1275969" y="91440"/>
                  </a:lnTo>
                  <a:lnTo>
                    <a:pt x="1284097" y="90678"/>
                  </a:lnTo>
                  <a:lnTo>
                    <a:pt x="1291082" y="88392"/>
                  </a:lnTo>
                  <a:lnTo>
                    <a:pt x="1297051" y="84836"/>
                  </a:lnTo>
                  <a:lnTo>
                    <a:pt x="1302131" y="80264"/>
                  </a:lnTo>
                  <a:lnTo>
                    <a:pt x="1302131" y="89662"/>
                  </a:lnTo>
                  <a:lnTo>
                    <a:pt x="1332738" y="89662"/>
                  </a:lnTo>
                  <a:lnTo>
                    <a:pt x="1332738" y="80264"/>
                  </a:lnTo>
                  <a:lnTo>
                    <a:pt x="1332738" y="72263"/>
                  </a:lnTo>
                  <a:lnTo>
                    <a:pt x="1332738" y="40005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208013" y="5739637"/>
              <a:ext cx="3942715" cy="0"/>
            </a:xfrm>
            <a:custGeom>
              <a:avLst/>
              <a:gdLst/>
              <a:ahLst/>
              <a:cxnLst/>
              <a:rect l="l" t="t" r="r" b="b"/>
              <a:pathLst>
                <a:path w="3942715">
                  <a:moveTo>
                    <a:pt x="0" y="0"/>
                  </a:moveTo>
                  <a:lnTo>
                    <a:pt x="3942461" y="0"/>
                  </a:lnTo>
                </a:path>
              </a:pathLst>
            </a:custGeom>
            <a:ln w="3599">
              <a:solidFill>
                <a:srgbClr val="94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701792" y="5339346"/>
              <a:ext cx="289813" cy="16089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704331" y="5042306"/>
              <a:ext cx="299415" cy="276707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427597" y="4644647"/>
              <a:ext cx="210273" cy="91690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6680962" y="4641087"/>
              <a:ext cx="777240" cy="97790"/>
            </a:xfrm>
            <a:custGeom>
              <a:avLst/>
              <a:gdLst/>
              <a:ahLst/>
              <a:cxnLst/>
              <a:rect l="l" t="t" r="r" b="b"/>
              <a:pathLst>
                <a:path w="777240" h="97789">
                  <a:moveTo>
                    <a:pt x="67310" y="68072"/>
                  </a:moveTo>
                  <a:lnTo>
                    <a:pt x="60833" y="68072"/>
                  </a:lnTo>
                  <a:lnTo>
                    <a:pt x="47244" y="37592"/>
                  </a:lnTo>
                  <a:lnTo>
                    <a:pt x="47244" y="68453"/>
                  </a:lnTo>
                  <a:lnTo>
                    <a:pt x="19685" y="68453"/>
                  </a:lnTo>
                  <a:lnTo>
                    <a:pt x="33528" y="35560"/>
                  </a:lnTo>
                  <a:lnTo>
                    <a:pt x="47244" y="68453"/>
                  </a:lnTo>
                  <a:lnTo>
                    <a:pt x="47244" y="37592"/>
                  </a:lnTo>
                  <a:lnTo>
                    <a:pt x="46342" y="35560"/>
                  </a:lnTo>
                  <a:lnTo>
                    <a:pt x="40513" y="22225"/>
                  </a:lnTo>
                  <a:lnTo>
                    <a:pt x="26797" y="22225"/>
                  </a:lnTo>
                  <a:lnTo>
                    <a:pt x="6477" y="68072"/>
                  </a:lnTo>
                  <a:lnTo>
                    <a:pt x="0" y="68072"/>
                  </a:lnTo>
                  <a:lnTo>
                    <a:pt x="0" y="94107"/>
                  </a:lnTo>
                  <a:lnTo>
                    <a:pt x="11938" y="94107"/>
                  </a:lnTo>
                  <a:lnTo>
                    <a:pt x="11938" y="79756"/>
                  </a:lnTo>
                  <a:lnTo>
                    <a:pt x="55372" y="79756"/>
                  </a:lnTo>
                  <a:lnTo>
                    <a:pt x="55372" y="94107"/>
                  </a:lnTo>
                  <a:lnTo>
                    <a:pt x="67310" y="94107"/>
                  </a:lnTo>
                  <a:lnTo>
                    <a:pt x="67310" y="79756"/>
                  </a:lnTo>
                  <a:lnTo>
                    <a:pt x="67310" y="68453"/>
                  </a:lnTo>
                  <a:lnTo>
                    <a:pt x="67310" y="68072"/>
                  </a:lnTo>
                  <a:close/>
                </a:path>
                <a:path w="777240" h="97789">
                  <a:moveTo>
                    <a:pt x="127635" y="51181"/>
                  </a:moveTo>
                  <a:lnTo>
                    <a:pt x="127000" y="47244"/>
                  </a:lnTo>
                  <a:lnTo>
                    <a:pt x="125984" y="40513"/>
                  </a:lnTo>
                  <a:lnTo>
                    <a:pt x="121666" y="32258"/>
                  </a:lnTo>
                  <a:lnTo>
                    <a:pt x="120904" y="30734"/>
                  </a:lnTo>
                  <a:lnTo>
                    <a:pt x="114808" y="25908"/>
                  </a:lnTo>
                  <a:lnTo>
                    <a:pt x="114808" y="47244"/>
                  </a:lnTo>
                  <a:lnTo>
                    <a:pt x="85598" y="47244"/>
                  </a:lnTo>
                  <a:lnTo>
                    <a:pt x="86487" y="40513"/>
                  </a:lnTo>
                  <a:lnTo>
                    <a:pt x="86614" y="38862"/>
                  </a:lnTo>
                  <a:lnTo>
                    <a:pt x="86741" y="38227"/>
                  </a:lnTo>
                  <a:lnTo>
                    <a:pt x="92202" y="32258"/>
                  </a:lnTo>
                  <a:lnTo>
                    <a:pt x="108966" y="32258"/>
                  </a:lnTo>
                  <a:lnTo>
                    <a:pt x="113919" y="38862"/>
                  </a:lnTo>
                  <a:lnTo>
                    <a:pt x="114808" y="47244"/>
                  </a:lnTo>
                  <a:lnTo>
                    <a:pt x="114808" y="25908"/>
                  </a:lnTo>
                  <a:lnTo>
                    <a:pt x="112395" y="24003"/>
                  </a:lnTo>
                  <a:lnTo>
                    <a:pt x="100457" y="21590"/>
                  </a:lnTo>
                  <a:lnTo>
                    <a:pt x="89154" y="23876"/>
                  </a:lnTo>
                  <a:lnTo>
                    <a:pt x="80391" y="30226"/>
                  </a:lnTo>
                  <a:lnTo>
                    <a:pt x="74676" y="39624"/>
                  </a:lnTo>
                  <a:lnTo>
                    <a:pt x="72517" y="51181"/>
                  </a:lnTo>
                  <a:lnTo>
                    <a:pt x="72517" y="51435"/>
                  </a:lnTo>
                  <a:lnTo>
                    <a:pt x="74930" y="63500"/>
                  </a:lnTo>
                  <a:lnTo>
                    <a:pt x="81026" y="72898"/>
                  </a:lnTo>
                  <a:lnTo>
                    <a:pt x="90297" y="78867"/>
                  </a:lnTo>
                  <a:lnTo>
                    <a:pt x="101854" y="81026"/>
                  </a:lnTo>
                  <a:lnTo>
                    <a:pt x="109093" y="80264"/>
                  </a:lnTo>
                  <a:lnTo>
                    <a:pt x="115316" y="78105"/>
                  </a:lnTo>
                  <a:lnTo>
                    <a:pt x="120650" y="74803"/>
                  </a:lnTo>
                  <a:lnTo>
                    <a:pt x="125222" y="70358"/>
                  </a:lnTo>
                  <a:lnTo>
                    <a:pt x="117475" y="63500"/>
                  </a:lnTo>
                  <a:lnTo>
                    <a:pt x="112903" y="67945"/>
                  </a:lnTo>
                  <a:lnTo>
                    <a:pt x="108585" y="70358"/>
                  </a:lnTo>
                  <a:lnTo>
                    <a:pt x="93472" y="70358"/>
                  </a:lnTo>
                  <a:lnTo>
                    <a:pt x="86995" y="65278"/>
                  </a:lnTo>
                  <a:lnTo>
                    <a:pt x="85598" y="55880"/>
                  </a:lnTo>
                  <a:lnTo>
                    <a:pt x="127508" y="55880"/>
                  </a:lnTo>
                  <a:lnTo>
                    <a:pt x="127635" y="51181"/>
                  </a:lnTo>
                  <a:close/>
                </a:path>
                <a:path w="777240" h="97789">
                  <a:moveTo>
                    <a:pt x="185674" y="0"/>
                  </a:moveTo>
                  <a:lnTo>
                    <a:pt x="176530" y="0"/>
                  </a:lnTo>
                  <a:lnTo>
                    <a:pt x="175260" y="3937"/>
                  </a:lnTo>
                  <a:lnTo>
                    <a:pt x="172593" y="6604"/>
                  </a:lnTo>
                  <a:lnTo>
                    <a:pt x="161544" y="6604"/>
                  </a:lnTo>
                  <a:lnTo>
                    <a:pt x="158877" y="3937"/>
                  </a:lnTo>
                  <a:lnTo>
                    <a:pt x="157607" y="0"/>
                  </a:lnTo>
                  <a:lnTo>
                    <a:pt x="148463" y="0"/>
                  </a:lnTo>
                  <a:lnTo>
                    <a:pt x="149352" y="10033"/>
                  </a:lnTo>
                  <a:lnTo>
                    <a:pt x="156718" y="15748"/>
                  </a:lnTo>
                  <a:lnTo>
                    <a:pt x="177419" y="15748"/>
                  </a:lnTo>
                  <a:lnTo>
                    <a:pt x="184785" y="10033"/>
                  </a:lnTo>
                  <a:lnTo>
                    <a:pt x="185039" y="6604"/>
                  </a:lnTo>
                  <a:lnTo>
                    <a:pt x="185674" y="0"/>
                  </a:lnTo>
                  <a:close/>
                </a:path>
                <a:path w="777240" h="97789">
                  <a:moveTo>
                    <a:pt x="193548" y="22733"/>
                  </a:moveTo>
                  <a:lnTo>
                    <a:pt x="181102" y="22733"/>
                  </a:lnTo>
                  <a:lnTo>
                    <a:pt x="153924" y="59182"/>
                  </a:lnTo>
                  <a:lnTo>
                    <a:pt x="153924" y="22733"/>
                  </a:lnTo>
                  <a:lnTo>
                    <a:pt x="140843" y="22733"/>
                  </a:lnTo>
                  <a:lnTo>
                    <a:pt x="140843" y="79756"/>
                  </a:lnTo>
                  <a:lnTo>
                    <a:pt x="152654" y="79756"/>
                  </a:lnTo>
                  <a:lnTo>
                    <a:pt x="167894" y="59182"/>
                  </a:lnTo>
                  <a:lnTo>
                    <a:pt x="180467" y="42418"/>
                  </a:lnTo>
                  <a:lnTo>
                    <a:pt x="180467" y="79756"/>
                  </a:lnTo>
                  <a:lnTo>
                    <a:pt x="193548" y="79756"/>
                  </a:lnTo>
                  <a:lnTo>
                    <a:pt x="193548" y="22733"/>
                  </a:lnTo>
                  <a:close/>
                </a:path>
                <a:path w="777240" h="97789">
                  <a:moveTo>
                    <a:pt x="259461" y="70358"/>
                  </a:moveTo>
                  <a:lnTo>
                    <a:pt x="251587" y="62611"/>
                  </a:lnTo>
                  <a:lnTo>
                    <a:pt x="247396" y="66802"/>
                  </a:lnTo>
                  <a:lnTo>
                    <a:pt x="242951" y="69596"/>
                  </a:lnTo>
                  <a:lnTo>
                    <a:pt x="226822" y="69596"/>
                  </a:lnTo>
                  <a:lnTo>
                    <a:pt x="219837" y="61468"/>
                  </a:lnTo>
                  <a:lnTo>
                    <a:pt x="219837" y="41148"/>
                  </a:lnTo>
                  <a:lnTo>
                    <a:pt x="226822" y="33020"/>
                  </a:lnTo>
                  <a:lnTo>
                    <a:pt x="242824" y="33020"/>
                  </a:lnTo>
                  <a:lnTo>
                    <a:pt x="247015" y="35941"/>
                  </a:lnTo>
                  <a:lnTo>
                    <a:pt x="250952" y="40132"/>
                  </a:lnTo>
                  <a:lnTo>
                    <a:pt x="259207" y="31369"/>
                  </a:lnTo>
                  <a:lnTo>
                    <a:pt x="253746" y="25527"/>
                  </a:lnTo>
                  <a:lnTo>
                    <a:pt x="247142" y="21590"/>
                  </a:lnTo>
                  <a:lnTo>
                    <a:pt x="236474" y="21590"/>
                  </a:lnTo>
                  <a:lnTo>
                    <a:pt x="224536" y="23876"/>
                  </a:lnTo>
                  <a:lnTo>
                    <a:pt x="215138" y="30353"/>
                  </a:lnTo>
                  <a:lnTo>
                    <a:pt x="208915" y="39878"/>
                  </a:lnTo>
                  <a:lnTo>
                    <a:pt x="206756" y="51562"/>
                  </a:lnTo>
                  <a:lnTo>
                    <a:pt x="208915" y="62992"/>
                  </a:lnTo>
                  <a:lnTo>
                    <a:pt x="215138" y="72390"/>
                  </a:lnTo>
                  <a:lnTo>
                    <a:pt x="224409" y="78740"/>
                  </a:lnTo>
                  <a:lnTo>
                    <a:pt x="236220" y="81026"/>
                  </a:lnTo>
                  <a:lnTo>
                    <a:pt x="243713" y="80264"/>
                  </a:lnTo>
                  <a:lnTo>
                    <a:pt x="249936" y="78105"/>
                  </a:lnTo>
                  <a:lnTo>
                    <a:pt x="255016" y="74676"/>
                  </a:lnTo>
                  <a:lnTo>
                    <a:pt x="259461" y="70358"/>
                  </a:lnTo>
                  <a:close/>
                </a:path>
                <a:path w="777240" h="97789">
                  <a:moveTo>
                    <a:pt x="318897" y="22733"/>
                  </a:moveTo>
                  <a:lnTo>
                    <a:pt x="265303" y="22733"/>
                  </a:lnTo>
                  <a:lnTo>
                    <a:pt x="265303" y="34417"/>
                  </a:lnTo>
                  <a:lnTo>
                    <a:pt x="285496" y="34417"/>
                  </a:lnTo>
                  <a:lnTo>
                    <a:pt x="285496" y="79756"/>
                  </a:lnTo>
                  <a:lnTo>
                    <a:pt x="298577" y="79756"/>
                  </a:lnTo>
                  <a:lnTo>
                    <a:pt x="298577" y="34417"/>
                  </a:lnTo>
                  <a:lnTo>
                    <a:pt x="318897" y="34417"/>
                  </a:lnTo>
                  <a:lnTo>
                    <a:pt x="318897" y="22733"/>
                  </a:lnTo>
                  <a:close/>
                </a:path>
                <a:path w="777240" h="97789">
                  <a:moveTo>
                    <a:pt x="381762" y="56134"/>
                  </a:moveTo>
                  <a:lnTo>
                    <a:pt x="381127" y="55499"/>
                  </a:lnTo>
                  <a:lnTo>
                    <a:pt x="377317" y="52324"/>
                  </a:lnTo>
                  <a:lnTo>
                    <a:pt x="370459" y="50165"/>
                  </a:lnTo>
                  <a:lnTo>
                    <a:pt x="375793" y="48006"/>
                  </a:lnTo>
                  <a:lnTo>
                    <a:pt x="377317" y="46355"/>
                  </a:lnTo>
                  <a:lnTo>
                    <a:pt x="379349" y="44323"/>
                  </a:lnTo>
                  <a:lnTo>
                    <a:pt x="379349" y="28067"/>
                  </a:lnTo>
                  <a:lnTo>
                    <a:pt x="371729" y="22733"/>
                  </a:lnTo>
                  <a:lnTo>
                    <a:pt x="369062" y="22733"/>
                  </a:lnTo>
                  <a:lnTo>
                    <a:pt x="369062" y="58420"/>
                  </a:lnTo>
                  <a:lnTo>
                    <a:pt x="369062" y="67691"/>
                  </a:lnTo>
                  <a:lnTo>
                    <a:pt x="365506" y="70231"/>
                  </a:lnTo>
                  <a:lnTo>
                    <a:pt x="343408" y="70231"/>
                  </a:lnTo>
                  <a:lnTo>
                    <a:pt x="343408" y="55499"/>
                  </a:lnTo>
                  <a:lnTo>
                    <a:pt x="365633" y="55499"/>
                  </a:lnTo>
                  <a:lnTo>
                    <a:pt x="369062" y="58420"/>
                  </a:lnTo>
                  <a:lnTo>
                    <a:pt x="369062" y="22733"/>
                  </a:lnTo>
                  <a:lnTo>
                    <a:pt x="366522" y="22733"/>
                  </a:lnTo>
                  <a:lnTo>
                    <a:pt x="366522" y="35179"/>
                  </a:lnTo>
                  <a:lnTo>
                    <a:pt x="366522" y="43434"/>
                  </a:lnTo>
                  <a:lnTo>
                    <a:pt x="363474" y="46355"/>
                  </a:lnTo>
                  <a:lnTo>
                    <a:pt x="343408" y="46355"/>
                  </a:lnTo>
                  <a:lnTo>
                    <a:pt x="343408" y="32258"/>
                  </a:lnTo>
                  <a:lnTo>
                    <a:pt x="363474" y="32258"/>
                  </a:lnTo>
                  <a:lnTo>
                    <a:pt x="366522" y="35179"/>
                  </a:lnTo>
                  <a:lnTo>
                    <a:pt x="366522" y="22733"/>
                  </a:lnTo>
                  <a:lnTo>
                    <a:pt x="330581" y="22733"/>
                  </a:lnTo>
                  <a:lnTo>
                    <a:pt x="330581" y="79756"/>
                  </a:lnTo>
                  <a:lnTo>
                    <a:pt x="359791" y="79756"/>
                  </a:lnTo>
                  <a:lnTo>
                    <a:pt x="368681" y="78740"/>
                  </a:lnTo>
                  <a:lnTo>
                    <a:pt x="375666" y="75819"/>
                  </a:lnTo>
                  <a:lnTo>
                    <a:pt x="380111" y="70866"/>
                  </a:lnTo>
                  <a:lnTo>
                    <a:pt x="380238" y="70231"/>
                  </a:lnTo>
                  <a:lnTo>
                    <a:pt x="381762" y="63881"/>
                  </a:lnTo>
                  <a:lnTo>
                    <a:pt x="381762" y="56134"/>
                  </a:lnTo>
                  <a:close/>
                </a:path>
                <a:path w="777240" h="97789">
                  <a:moveTo>
                    <a:pt x="446659" y="22733"/>
                  </a:moveTo>
                  <a:lnTo>
                    <a:pt x="433070" y="22733"/>
                  </a:lnTo>
                  <a:lnTo>
                    <a:pt x="418211" y="65024"/>
                  </a:lnTo>
                  <a:lnTo>
                    <a:pt x="402209" y="22733"/>
                  </a:lnTo>
                  <a:lnTo>
                    <a:pt x="388112" y="22733"/>
                  </a:lnTo>
                  <a:lnTo>
                    <a:pt x="411861" y="79883"/>
                  </a:lnTo>
                  <a:lnTo>
                    <a:pt x="409702" y="84709"/>
                  </a:lnTo>
                  <a:lnTo>
                    <a:pt x="407543" y="86360"/>
                  </a:lnTo>
                  <a:lnTo>
                    <a:pt x="401066" y="86360"/>
                  </a:lnTo>
                  <a:lnTo>
                    <a:pt x="398653" y="85471"/>
                  </a:lnTo>
                  <a:lnTo>
                    <a:pt x="396113" y="84201"/>
                  </a:lnTo>
                  <a:lnTo>
                    <a:pt x="391668" y="93726"/>
                  </a:lnTo>
                  <a:lnTo>
                    <a:pt x="395732" y="96012"/>
                  </a:lnTo>
                  <a:lnTo>
                    <a:pt x="399669" y="97282"/>
                  </a:lnTo>
                  <a:lnTo>
                    <a:pt x="414401" y="97282"/>
                  </a:lnTo>
                  <a:lnTo>
                    <a:pt x="419354" y="92964"/>
                  </a:lnTo>
                  <a:lnTo>
                    <a:pt x="446659" y="22733"/>
                  </a:lnTo>
                  <a:close/>
                </a:path>
                <a:path w="777240" h="97789">
                  <a:moveTo>
                    <a:pt x="540639" y="51308"/>
                  </a:moveTo>
                  <a:lnTo>
                    <a:pt x="538480" y="39624"/>
                  </a:lnTo>
                  <a:lnTo>
                    <a:pt x="534035" y="33020"/>
                  </a:lnTo>
                  <a:lnTo>
                    <a:pt x="532257" y="30226"/>
                  </a:lnTo>
                  <a:lnTo>
                    <a:pt x="527558" y="27051"/>
                  </a:lnTo>
                  <a:lnTo>
                    <a:pt x="527558" y="41275"/>
                  </a:lnTo>
                  <a:lnTo>
                    <a:pt x="527558" y="61341"/>
                  </a:lnTo>
                  <a:lnTo>
                    <a:pt x="520954" y="69596"/>
                  </a:lnTo>
                  <a:lnTo>
                    <a:pt x="501269" y="69596"/>
                  </a:lnTo>
                  <a:lnTo>
                    <a:pt x="494411" y="61341"/>
                  </a:lnTo>
                  <a:lnTo>
                    <a:pt x="494372" y="57023"/>
                  </a:lnTo>
                  <a:lnTo>
                    <a:pt x="494296" y="44958"/>
                  </a:lnTo>
                  <a:lnTo>
                    <a:pt x="494284" y="41275"/>
                  </a:lnTo>
                  <a:lnTo>
                    <a:pt x="495554" y="39624"/>
                  </a:lnTo>
                  <a:lnTo>
                    <a:pt x="500888" y="33020"/>
                  </a:lnTo>
                  <a:lnTo>
                    <a:pt x="520700" y="33020"/>
                  </a:lnTo>
                  <a:lnTo>
                    <a:pt x="527558" y="41275"/>
                  </a:lnTo>
                  <a:lnTo>
                    <a:pt x="527558" y="27051"/>
                  </a:lnTo>
                  <a:lnTo>
                    <a:pt x="522859" y="23876"/>
                  </a:lnTo>
                  <a:lnTo>
                    <a:pt x="511048" y="21590"/>
                  </a:lnTo>
                  <a:lnTo>
                    <a:pt x="500634" y="23368"/>
                  </a:lnTo>
                  <a:lnTo>
                    <a:pt x="491998" y="28321"/>
                  </a:lnTo>
                  <a:lnTo>
                    <a:pt x="485648" y="35687"/>
                  </a:lnTo>
                  <a:lnTo>
                    <a:pt x="481838" y="44958"/>
                  </a:lnTo>
                  <a:lnTo>
                    <a:pt x="471043" y="44958"/>
                  </a:lnTo>
                  <a:lnTo>
                    <a:pt x="471043" y="22733"/>
                  </a:lnTo>
                  <a:lnTo>
                    <a:pt x="457835" y="22733"/>
                  </a:lnTo>
                  <a:lnTo>
                    <a:pt x="457835" y="79756"/>
                  </a:lnTo>
                  <a:lnTo>
                    <a:pt x="471043" y="79756"/>
                  </a:lnTo>
                  <a:lnTo>
                    <a:pt x="471043" y="57023"/>
                  </a:lnTo>
                  <a:lnTo>
                    <a:pt x="481838" y="57023"/>
                  </a:lnTo>
                  <a:lnTo>
                    <a:pt x="485267" y="66548"/>
                  </a:lnTo>
                  <a:lnTo>
                    <a:pt x="491617" y="74168"/>
                  </a:lnTo>
                  <a:lnTo>
                    <a:pt x="500253" y="79248"/>
                  </a:lnTo>
                  <a:lnTo>
                    <a:pt x="510794" y="81026"/>
                  </a:lnTo>
                  <a:lnTo>
                    <a:pt x="522732" y="78613"/>
                  </a:lnTo>
                  <a:lnTo>
                    <a:pt x="532130" y="72263"/>
                  </a:lnTo>
                  <a:lnTo>
                    <a:pt x="533908" y="69596"/>
                  </a:lnTo>
                  <a:lnTo>
                    <a:pt x="538353" y="62738"/>
                  </a:lnTo>
                  <a:lnTo>
                    <a:pt x="540639" y="51308"/>
                  </a:lnTo>
                  <a:close/>
                </a:path>
                <a:path w="777240" h="97789">
                  <a:moveTo>
                    <a:pt x="645668" y="67564"/>
                  </a:moveTo>
                  <a:lnTo>
                    <a:pt x="638937" y="67564"/>
                  </a:lnTo>
                  <a:lnTo>
                    <a:pt x="638937" y="23114"/>
                  </a:lnTo>
                  <a:lnTo>
                    <a:pt x="625729" y="23114"/>
                  </a:lnTo>
                  <a:lnTo>
                    <a:pt x="625729" y="67564"/>
                  </a:lnTo>
                  <a:lnTo>
                    <a:pt x="602996" y="67564"/>
                  </a:lnTo>
                  <a:lnTo>
                    <a:pt x="602996" y="23114"/>
                  </a:lnTo>
                  <a:lnTo>
                    <a:pt x="589788" y="23114"/>
                  </a:lnTo>
                  <a:lnTo>
                    <a:pt x="589788" y="67564"/>
                  </a:lnTo>
                  <a:lnTo>
                    <a:pt x="567055" y="67564"/>
                  </a:lnTo>
                  <a:lnTo>
                    <a:pt x="567055" y="23114"/>
                  </a:lnTo>
                  <a:lnTo>
                    <a:pt x="553847" y="23114"/>
                  </a:lnTo>
                  <a:lnTo>
                    <a:pt x="553847" y="67564"/>
                  </a:lnTo>
                  <a:lnTo>
                    <a:pt x="553847" y="78994"/>
                  </a:lnTo>
                  <a:lnTo>
                    <a:pt x="633730" y="78994"/>
                  </a:lnTo>
                  <a:lnTo>
                    <a:pt x="633730" y="94234"/>
                  </a:lnTo>
                  <a:lnTo>
                    <a:pt x="645668" y="94234"/>
                  </a:lnTo>
                  <a:lnTo>
                    <a:pt x="645668" y="78994"/>
                  </a:lnTo>
                  <a:lnTo>
                    <a:pt x="645668" y="67564"/>
                  </a:lnTo>
                  <a:close/>
                </a:path>
                <a:path w="777240" h="97789">
                  <a:moveTo>
                    <a:pt x="709676" y="22733"/>
                  </a:moveTo>
                  <a:lnTo>
                    <a:pt x="697230" y="22733"/>
                  </a:lnTo>
                  <a:lnTo>
                    <a:pt x="670052" y="59182"/>
                  </a:lnTo>
                  <a:lnTo>
                    <a:pt x="670052" y="22733"/>
                  </a:lnTo>
                  <a:lnTo>
                    <a:pt x="656971" y="22733"/>
                  </a:lnTo>
                  <a:lnTo>
                    <a:pt x="656971" y="79756"/>
                  </a:lnTo>
                  <a:lnTo>
                    <a:pt x="668782" y="79756"/>
                  </a:lnTo>
                  <a:lnTo>
                    <a:pt x="696595" y="42418"/>
                  </a:lnTo>
                  <a:lnTo>
                    <a:pt x="696595" y="79756"/>
                  </a:lnTo>
                  <a:lnTo>
                    <a:pt x="709676" y="79756"/>
                  </a:lnTo>
                  <a:lnTo>
                    <a:pt x="709676" y="22733"/>
                  </a:lnTo>
                  <a:close/>
                </a:path>
                <a:path w="777240" h="97789">
                  <a:moveTo>
                    <a:pt x="777113" y="79756"/>
                  </a:moveTo>
                  <a:lnTo>
                    <a:pt x="756158" y="50546"/>
                  </a:lnTo>
                  <a:lnTo>
                    <a:pt x="776351" y="22733"/>
                  </a:lnTo>
                  <a:lnTo>
                    <a:pt x="762381" y="22733"/>
                  </a:lnTo>
                  <a:lnTo>
                    <a:pt x="749046" y="41783"/>
                  </a:lnTo>
                  <a:lnTo>
                    <a:pt x="735965" y="22733"/>
                  </a:lnTo>
                  <a:lnTo>
                    <a:pt x="721741" y="22733"/>
                  </a:lnTo>
                  <a:lnTo>
                    <a:pt x="741807" y="50673"/>
                  </a:lnTo>
                  <a:lnTo>
                    <a:pt x="720979" y="79756"/>
                  </a:lnTo>
                  <a:lnTo>
                    <a:pt x="734949" y="79756"/>
                  </a:lnTo>
                  <a:lnTo>
                    <a:pt x="748919" y="59436"/>
                  </a:lnTo>
                  <a:lnTo>
                    <a:pt x="762889" y="79756"/>
                  </a:lnTo>
                  <a:lnTo>
                    <a:pt x="777113" y="79756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7500111" y="4643922"/>
              <a:ext cx="138556" cy="78191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7658099" y="4645279"/>
              <a:ext cx="62865" cy="75565"/>
            </a:xfrm>
            <a:custGeom>
              <a:avLst/>
              <a:gdLst/>
              <a:ahLst/>
              <a:cxnLst/>
              <a:rect l="l" t="t" r="r" b="b"/>
              <a:pathLst>
                <a:path w="62865" h="75564">
                  <a:moveTo>
                    <a:pt x="62356" y="0"/>
                  </a:moveTo>
                  <a:lnTo>
                    <a:pt x="0" y="0"/>
                  </a:lnTo>
                  <a:lnTo>
                    <a:pt x="0" y="75564"/>
                  </a:lnTo>
                  <a:lnTo>
                    <a:pt x="13334" y="75564"/>
                  </a:lnTo>
                  <a:lnTo>
                    <a:pt x="13334" y="12064"/>
                  </a:lnTo>
                  <a:lnTo>
                    <a:pt x="49022" y="12064"/>
                  </a:lnTo>
                  <a:lnTo>
                    <a:pt x="49022" y="75564"/>
                  </a:lnTo>
                  <a:lnTo>
                    <a:pt x="62356" y="75564"/>
                  </a:lnTo>
                  <a:lnTo>
                    <a:pt x="62356" y="0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427597" y="5939665"/>
              <a:ext cx="210273" cy="91691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6686550" y="5957697"/>
              <a:ext cx="716915" cy="71755"/>
            </a:xfrm>
            <a:custGeom>
              <a:avLst/>
              <a:gdLst/>
              <a:ahLst/>
              <a:cxnLst/>
              <a:rect l="l" t="t" r="r" b="b"/>
              <a:pathLst>
                <a:path w="716915" h="71754">
                  <a:moveTo>
                    <a:pt x="52578" y="1143"/>
                  </a:moveTo>
                  <a:lnTo>
                    <a:pt x="39497" y="1143"/>
                  </a:lnTo>
                  <a:lnTo>
                    <a:pt x="39497" y="23495"/>
                  </a:lnTo>
                  <a:lnTo>
                    <a:pt x="13208" y="23495"/>
                  </a:lnTo>
                  <a:lnTo>
                    <a:pt x="13208" y="1143"/>
                  </a:lnTo>
                  <a:lnTo>
                    <a:pt x="0" y="1143"/>
                  </a:lnTo>
                  <a:lnTo>
                    <a:pt x="0" y="58166"/>
                  </a:lnTo>
                  <a:lnTo>
                    <a:pt x="13208" y="58166"/>
                  </a:lnTo>
                  <a:lnTo>
                    <a:pt x="13208" y="35433"/>
                  </a:lnTo>
                  <a:lnTo>
                    <a:pt x="39497" y="35433"/>
                  </a:lnTo>
                  <a:lnTo>
                    <a:pt x="39497" y="58166"/>
                  </a:lnTo>
                  <a:lnTo>
                    <a:pt x="52578" y="58166"/>
                  </a:lnTo>
                  <a:lnTo>
                    <a:pt x="52578" y="1143"/>
                  </a:lnTo>
                  <a:close/>
                </a:path>
                <a:path w="716915" h="71754">
                  <a:moveTo>
                    <a:pt x="116713" y="16891"/>
                  </a:moveTo>
                  <a:lnTo>
                    <a:pt x="114681" y="10922"/>
                  </a:lnTo>
                  <a:lnTo>
                    <a:pt x="110490" y="6731"/>
                  </a:lnTo>
                  <a:lnTo>
                    <a:pt x="106426" y="2540"/>
                  </a:lnTo>
                  <a:lnTo>
                    <a:pt x="104267" y="1778"/>
                  </a:lnTo>
                  <a:lnTo>
                    <a:pt x="104267" y="33782"/>
                  </a:lnTo>
                  <a:lnTo>
                    <a:pt x="104267" y="44958"/>
                  </a:lnTo>
                  <a:lnTo>
                    <a:pt x="97663" y="49911"/>
                  </a:lnTo>
                  <a:lnTo>
                    <a:pt x="82677" y="49911"/>
                  </a:lnTo>
                  <a:lnTo>
                    <a:pt x="77851" y="46736"/>
                  </a:lnTo>
                  <a:lnTo>
                    <a:pt x="77851" y="34925"/>
                  </a:lnTo>
                  <a:lnTo>
                    <a:pt x="82804" y="31496"/>
                  </a:lnTo>
                  <a:lnTo>
                    <a:pt x="96520" y="31496"/>
                  </a:lnTo>
                  <a:lnTo>
                    <a:pt x="100838" y="32512"/>
                  </a:lnTo>
                  <a:lnTo>
                    <a:pt x="104267" y="33782"/>
                  </a:lnTo>
                  <a:lnTo>
                    <a:pt x="104267" y="1778"/>
                  </a:lnTo>
                  <a:lnTo>
                    <a:pt x="100203" y="381"/>
                  </a:lnTo>
                  <a:lnTo>
                    <a:pt x="82550" y="381"/>
                  </a:lnTo>
                  <a:lnTo>
                    <a:pt x="76327" y="2286"/>
                  </a:lnTo>
                  <a:lnTo>
                    <a:pt x="69977" y="5080"/>
                  </a:lnTo>
                  <a:lnTo>
                    <a:pt x="73533" y="15240"/>
                  </a:lnTo>
                  <a:lnTo>
                    <a:pt x="78740" y="13081"/>
                  </a:lnTo>
                  <a:lnTo>
                    <a:pt x="83439" y="11684"/>
                  </a:lnTo>
                  <a:lnTo>
                    <a:pt x="99060" y="11684"/>
                  </a:lnTo>
                  <a:lnTo>
                    <a:pt x="104013" y="16002"/>
                  </a:lnTo>
                  <a:lnTo>
                    <a:pt x="104013" y="25527"/>
                  </a:lnTo>
                  <a:lnTo>
                    <a:pt x="99961" y="24257"/>
                  </a:lnTo>
                  <a:lnTo>
                    <a:pt x="100203" y="24257"/>
                  </a:lnTo>
                  <a:lnTo>
                    <a:pt x="95123" y="23241"/>
                  </a:lnTo>
                  <a:lnTo>
                    <a:pt x="88646" y="23241"/>
                  </a:lnTo>
                  <a:lnTo>
                    <a:pt x="79121" y="24257"/>
                  </a:lnTo>
                  <a:lnTo>
                    <a:pt x="71628" y="27686"/>
                  </a:lnTo>
                  <a:lnTo>
                    <a:pt x="66802" y="33401"/>
                  </a:lnTo>
                  <a:lnTo>
                    <a:pt x="65024" y="41529"/>
                  </a:lnTo>
                  <a:lnTo>
                    <a:pt x="65024" y="41783"/>
                  </a:lnTo>
                  <a:lnTo>
                    <a:pt x="66675" y="49403"/>
                  </a:lnTo>
                  <a:lnTo>
                    <a:pt x="71247" y="54864"/>
                  </a:lnTo>
                  <a:lnTo>
                    <a:pt x="77724" y="58293"/>
                  </a:lnTo>
                  <a:lnTo>
                    <a:pt x="85344" y="59309"/>
                  </a:lnTo>
                  <a:lnTo>
                    <a:pt x="94107" y="59309"/>
                  </a:lnTo>
                  <a:lnTo>
                    <a:pt x="100076" y="55753"/>
                  </a:lnTo>
                  <a:lnTo>
                    <a:pt x="103886" y="51054"/>
                  </a:lnTo>
                  <a:lnTo>
                    <a:pt x="103886" y="58293"/>
                  </a:lnTo>
                  <a:lnTo>
                    <a:pt x="116713" y="58293"/>
                  </a:lnTo>
                  <a:lnTo>
                    <a:pt x="116713" y="51054"/>
                  </a:lnTo>
                  <a:lnTo>
                    <a:pt x="116713" y="49911"/>
                  </a:lnTo>
                  <a:lnTo>
                    <a:pt x="116713" y="16891"/>
                  </a:lnTo>
                  <a:close/>
                </a:path>
                <a:path w="716915" h="71754">
                  <a:moveTo>
                    <a:pt x="179959" y="1143"/>
                  </a:moveTo>
                  <a:lnTo>
                    <a:pt x="166878" y="1143"/>
                  </a:lnTo>
                  <a:lnTo>
                    <a:pt x="166878" y="28067"/>
                  </a:lnTo>
                  <a:lnTo>
                    <a:pt x="163068" y="29210"/>
                  </a:lnTo>
                  <a:lnTo>
                    <a:pt x="159639" y="29845"/>
                  </a:lnTo>
                  <a:lnTo>
                    <a:pt x="147066" y="29845"/>
                  </a:lnTo>
                  <a:lnTo>
                    <a:pt x="143256" y="27051"/>
                  </a:lnTo>
                  <a:lnTo>
                    <a:pt x="143256" y="1143"/>
                  </a:lnTo>
                  <a:lnTo>
                    <a:pt x="130302" y="1143"/>
                  </a:lnTo>
                  <a:lnTo>
                    <a:pt x="130302" y="20447"/>
                  </a:lnTo>
                  <a:lnTo>
                    <a:pt x="131826" y="29972"/>
                  </a:lnTo>
                  <a:lnTo>
                    <a:pt x="136398" y="36576"/>
                  </a:lnTo>
                  <a:lnTo>
                    <a:pt x="143764" y="40513"/>
                  </a:lnTo>
                  <a:lnTo>
                    <a:pt x="153543" y="41783"/>
                  </a:lnTo>
                  <a:lnTo>
                    <a:pt x="158115" y="41783"/>
                  </a:lnTo>
                  <a:lnTo>
                    <a:pt x="163068" y="40767"/>
                  </a:lnTo>
                  <a:lnTo>
                    <a:pt x="166878" y="39751"/>
                  </a:lnTo>
                  <a:lnTo>
                    <a:pt x="166878" y="58166"/>
                  </a:lnTo>
                  <a:lnTo>
                    <a:pt x="179959" y="58166"/>
                  </a:lnTo>
                  <a:lnTo>
                    <a:pt x="179959" y="1143"/>
                  </a:lnTo>
                  <a:close/>
                </a:path>
                <a:path w="716915" h="71754">
                  <a:moveTo>
                    <a:pt x="248920" y="1143"/>
                  </a:moveTo>
                  <a:lnTo>
                    <a:pt x="236474" y="1143"/>
                  </a:lnTo>
                  <a:lnTo>
                    <a:pt x="209169" y="37592"/>
                  </a:lnTo>
                  <a:lnTo>
                    <a:pt x="209169" y="1143"/>
                  </a:lnTo>
                  <a:lnTo>
                    <a:pt x="196215" y="1143"/>
                  </a:lnTo>
                  <a:lnTo>
                    <a:pt x="196215" y="58166"/>
                  </a:lnTo>
                  <a:lnTo>
                    <a:pt x="208026" y="58166"/>
                  </a:lnTo>
                  <a:lnTo>
                    <a:pt x="235839" y="20828"/>
                  </a:lnTo>
                  <a:lnTo>
                    <a:pt x="235839" y="58166"/>
                  </a:lnTo>
                  <a:lnTo>
                    <a:pt x="248920" y="58166"/>
                  </a:lnTo>
                  <a:lnTo>
                    <a:pt x="248920" y="1143"/>
                  </a:lnTo>
                  <a:close/>
                </a:path>
                <a:path w="716915" h="71754">
                  <a:moveTo>
                    <a:pt x="317627" y="1143"/>
                  </a:moveTo>
                  <a:lnTo>
                    <a:pt x="304546" y="1143"/>
                  </a:lnTo>
                  <a:lnTo>
                    <a:pt x="304546" y="23495"/>
                  </a:lnTo>
                  <a:lnTo>
                    <a:pt x="278257" y="23495"/>
                  </a:lnTo>
                  <a:lnTo>
                    <a:pt x="278257" y="1143"/>
                  </a:lnTo>
                  <a:lnTo>
                    <a:pt x="265049" y="1143"/>
                  </a:lnTo>
                  <a:lnTo>
                    <a:pt x="265049" y="58166"/>
                  </a:lnTo>
                  <a:lnTo>
                    <a:pt x="278257" y="58166"/>
                  </a:lnTo>
                  <a:lnTo>
                    <a:pt x="278257" y="35433"/>
                  </a:lnTo>
                  <a:lnTo>
                    <a:pt x="304546" y="35433"/>
                  </a:lnTo>
                  <a:lnTo>
                    <a:pt x="304546" y="58166"/>
                  </a:lnTo>
                  <a:lnTo>
                    <a:pt x="317627" y="58166"/>
                  </a:lnTo>
                  <a:lnTo>
                    <a:pt x="317627" y="1143"/>
                  </a:lnTo>
                  <a:close/>
                </a:path>
                <a:path w="716915" h="71754">
                  <a:moveTo>
                    <a:pt x="381762" y="16891"/>
                  </a:moveTo>
                  <a:lnTo>
                    <a:pt x="379730" y="10922"/>
                  </a:lnTo>
                  <a:lnTo>
                    <a:pt x="375539" y="6731"/>
                  </a:lnTo>
                  <a:lnTo>
                    <a:pt x="371475" y="2540"/>
                  </a:lnTo>
                  <a:lnTo>
                    <a:pt x="369316" y="1778"/>
                  </a:lnTo>
                  <a:lnTo>
                    <a:pt x="369316" y="33782"/>
                  </a:lnTo>
                  <a:lnTo>
                    <a:pt x="369316" y="44958"/>
                  </a:lnTo>
                  <a:lnTo>
                    <a:pt x="362712" y="49911"/>
                  </a:lnTo>
                  <a:lnTo>
                    <a:pt x="347726" y="49911"/>
                  </a:lnTo>
                  <a:lnTo>
                    <a:pt x="342900" y="46736"/>
                  </a:lnTo>
                  <a:lnTo>
                    <a:pt x="342900" y="34925"/>
                  </a:lnTo>
                  <a:lnTo>
                    <a:pt x="347726" y="31496"/>
                  </a:lnTo>
                  <a:lnTo>
                    <a:pt x="361442" y="31496"/>
                  </a:lnTo>
                  <a:lnTo>
                    <a:pt x="365887" y="32512"/>
                  </a:lnTo>
                  <a:lnTo>
                    <a:pt x="369316" y="33782"/>
                  </a:lnTo>
                  <a:lnTo>
                    <a:pt x="369316" y="1778"/>
                  </a:lnTo>
                  <a:lnTo>
                    <a:pt x="365125" y="381"/>
                  </a:lnTo>
                  <a:lnTo>
                    <a:pt x="347599" y="381"/>
                  </a:lnTo>
                  <a:lnTo>
                    <a:pt x="341376" y="2286"/>
                  </a:lnTo>
                  <a:lnTo>
                    <a:pt x="335026" y="5080"/>
                  </a:lnTo>
                  <a:lnTo>
                    <a:pt x="338582" y="15240"/>
                  </a:lnTo>
                  <a:lnTo>
                    <a:pt x="343789" y="13081"/>
                  </a:lnTo>
                  <a:lnTo>
                    <a:pt x="348488" y="11684"/>
                  </a:lnTo>
                  <a:lnTo>
                    <a:pt x="364109" y="11684"/>
                  </a:lnTo>
                  <a:lnTo>
                    <a:pt x="369062" y="16002"/>
                  </a:lnTo>
                  <a:lnTo>
                    <a:pt x="369062" y="25527"/>
                  </a:lnTo>
                  <a:lnTo>
                    <a:pt x="365010" y="24257"/>
                  </a:lnTo>
                  <a:lnTo>
                    <a:pt x="365252" y="24257"/>
                  </a:lnTo>
                  <a:lnTo>
                    <a:pt x="360172" y="23241"/>
                  </a:lnTo>
                  <a:lnTo>
                    <a:pt x="353695" y="23241"/>
                  </a:lnTo>
                  <a:lnTo>
                    <a:pt x="344170" y="24257"/>
                  </a:lnTo>
                  <a:lnTo>
                    <a:pt x="336677" y="27686"/>
                  </a:lnTo>
                  <a:lnTo>
                    <a:pt x="331851" y="33401"/>
                  </a:lnTo>
                  <a:lnTo>
                    <a:pt x="330073" y="41529"/>
                  </a:lnTo>
                  <a:lnTo>
                    <a:pt x="330073" y="41783"/>
                  </a:lnTo>
                  <a:lnTo>
                    <a:pt x="331724" y="49403"/>
                  </a:lnTo>
                  <a:lnTo>
                    <a:pt x="336169" y="54864"/>
                  </a:lnTo>
                  <a:lnTo>
                    <a:pt x="342646" y="58293"/>
                  </a:lnTo>
                  <a:lnTo>
                    <a:pt x="350393" y="59309"/>
                  </a:lnTo>
                  <a:lnTo>
                    <a:pt x="359156" y="59309"/>
                  </a:lnTo>
                  <a:lnTo>
                    <a:pt x="365125" y="55753"/>
                  </a:lnTo>
                  <a:lnTo>
                    <a:pt x="368935" y="51054"/>
                  </a:lnTo>
                  <a:lnTo>
                    <a:pt x="368935" y="58293"/>
                  </a:lnTo>
                  <a:lnTo>
                    <a:pt x="381762" y="58293"/>
                  </a:lnTo>
                  <a:lnTo>
                    <a:pt x="381762" y="51054"/>
                  </a:lnTo>
                  <a:lnTo>
                    <a:pt x="381762" y="49911"/>
                  </a:lnTo>
                  <a:lnTo>
                    <a:pt x="381762" y="16891"/>
                  </a:lnTo>
                  <a:close/>
                </a:path>
                <a:path w="716915" h="71754">
                  <a:moveTo>
                    <a:pt x="480060" y="29591"/>
                  </a:moveTo>
                  <a:lnTo>
                    <a:pt x="477901" y="18034"/>
                  </a:lnTo>
                  <a:lnTo>
                    <a:pt x="473456" y="11430"/>
                  </a:lnTo>
                  <a:lnTo>
                    <a:pt x="471678" y="8636"/>
                  </a:lnTo>
                  <a:lnTo>
                    <a:pt x="466979" y="5461"/>
                  </a:lnTo>
                  <a:lnTo>
                    <a:pt x="466979" y="19685"/>
                  </a:lnTo>
                  <a:lnTo>
                    <a:pt x="466979" y="39751"/>
                  </a:lnTo>
                  <a:lnTo>
                    <a:pt x="460375" y="48006"/>
                  </a:lnTo>
                  <a:lnTo>
                    <a:pt x="440690" y="48006"/>
                  </a:lnTo>
                  <a:lnTo>
                    <a:pt x="433832" y="39751"/>
                  </a:lnTo>
                  <a:lnTo>
                    <a:pt x="433793" y="35433"/>
                  </a:lnTo>
                  <a:lnTo>
                    <a:pt x="433717" y="23368"/>
                  </a:lnTo>
                  <a:lnTo>
                    <a:pt x="433705" y="19685"/>
                  </a:lnTo>
                  <a:lnTo>
                    <a:pt x="434975" y="18034"/>
                  </a:lnTo>
                  <a:lnTo>
                    <a:pt x="440309" y="11430"/>
                  </a:lnTo>
                  <a:lnTo>
                    <a:pt x="460121" y="11430"/>
                  </a:lnTo>
                  <a:lnTo>
                    <a:pt x="466979" y="19685"/>
                  </a:lnTo>
                  <a:lnTo>
                    <a:pt x="466979" y="5461"/>
                  </a:lnTo>
                  <a:lnTo>
                    <a:pt x="462280" y="2286"/>
                  </a:lnTo>
                  <a:lnTo>
                    <a:pt x="450469" y="0"/>
                  </a:lnTo>
                  <a:lnTo>
                    <a:pt x="440055" y="1778"/>
                  </a:lnTo>
                  <a:lnTo>
                    <a:pt x="431419" y="6731"/>
                  </a:lnTo>
                  <a:lnTo>
                    <a:pt x="425069" y="14224"/>
                  </a:lnTo>
                  <a:lnTo>
                    <a:pt x="421386" y="23368"/>
                  </a:lnTo>
                  <a:lnTo>
                    <a:pt x="410464" y="23368"/>
                  </a:lnTo>
                  <a:lnTo>
                    <a:pt x="410464" y="1143"/>
                  </a:lnTo>
                  <a:lnTo>
                    <a:pt x="397256" y="1143"/>
                  </a:lnTo>
                  <a:lnTo>
                    <a:pt x="397256" y="58166"/>
                  </a:lnTo>
                  <a:lnTo>
                    <a:pt x="410464" y="58166"/>
                  </a:lnTo>
                  <a:lnTo>
                    <a:pt x="410464" y="35433"/>
                  </a:lnTo>
                  <a:lnTo>
                    <a:pt x="421259" y="35433"/>
                  </a:lnTo>
                  <a:lnTo>
                    <a:pt x="424688" y="44958"/>
                  </a:lnTo>
                  <a:lnTo>
                    <a:pt x="431038" y="52578"/>
                  </a:lnTo>
                  <a:lnTo>
                    <a:pt x="439674" y="57658"/>
                  </a:lnTo>
                  <a:lnTo>
                    <a:pt x="450342" y="59436"/>
                  </a:lnTo>
                  <a:lnTo>
                    <a:pt x="462153" y="57150"/>
                  </a:lnTo>
                  <a:lnTo>
                    <a:pt x="471678" y="50673"/>
                  </a:lnTo>
                  <a:lnTo>
                    <a:pt x="473329" y="48006"/>
                  </a:lnTo>
                  <a:lnTo>
                    <a:pt x="477901" y="41148"/>
                  </a:lnTo>
                  <a:lnTo>
                    <a:pt x="480060" y="29718"/>
                  </a:lnTo>
                  <a:lnTo>
                    <a:pt x="480060" y="29591"/>
                  </a:lnTo>
                  <a:close/>
                </a:path>
                <a:path w="716915" h="71754">
                  <a:moveTo>
                    <a:pt x="585089" y="46355"/>
                  </a:moveTo>
                  <a:lnTo>
                    <a:pt x="578358" y="46355"/>
                  </a:lnTo>
                  <a:lnTo>
                    <a:pt x="578358" y="635"/>
                  </a:lnTo>
                  <a:lnTo>
                    <a:pt x="565150" y="635"/>
                  </a:lnTo>
                  <a:lnTo>
                    <a:pt x="565150" y="46355"/>
                  </a:lnTo>
                  <a:lnTo>
                    <a:pt x="542417" y="46355"/>
                  </a:lnTo>
                  <a:lnTo>
                    <a:pt x="542417" y="635"/>
                  </a:lnTo>
                  <a:lnTo>
                    <a:pt x="529209" y="635"/>
                  </a:lnTo>
                  <a:lnTo>
                    <a:pt x="529209" y="46355"/>
                  </a:lnTo>
                  <a:lnTo>
                    <a:pt x="506476" y="46355"/>
                  </a:lnTo>
                  <a:lnTo>
                    <a:pt x="506476" y="635"/>
                  </a:lnTo>
                  <a:lnTo>
                    <a:pt x="493268" y="635"/>
                  </a:lnTo>
                  <a:lnTo>
                    <a:pt x="493268" y="46355"/>
                  </a:lnTo>
                  <a:lnTo>
                    <a:pt x="493268" y="57785"/>
                  </a:lnTo>
                  <a:lnTo>
                    <a:pt x="573151" y="57785"/>
                  </a:lnTo>
                  <a:lnTo>
                    <a:pt x="573151" y="71755"/>
                  </a:lnTo>
                  <a:lnTo>
                    <a:pt x="585089" y="71755"/>
                  </a:lnTo>
                  <a:lnTo>
                    <a:pt x="585089" y="57785"/>
                  </a:lnTo>
                  <a:lnTo>
                    <a:pt x="585089" y="46355"/>
                  </a:lnTo>
                  <a:close/>
                </a:path>
                <a:path w="716915" h="71754">
                  <a:moveTo>
                    <a:pt x="649097" y="1143"/>
                  </a:moveTo>
                  <a:lnTo>
                    <a:pt x="636651" y="1143"/>
                  </a:lnTo>
                  <a:lnTo>
                    <a:pt x="609473" y="37592"/>
                  </a:lnTo>
                  <a:lnTo>
                    <a:pt x="609473" y="1143"/>
                  </a:lnTo>
                  <a:lnTo>
                    <a:pt x="596392" y="1143"/>
                  </a:lnTo>
                  <a:lnTo>
                    <a:pt x="596392" y="58166"/>
                  </a:lnTo>
                  <a:lnTo>
                    <a:pt x="608330" y="58166"/>
                  </a:lnTo>
                  <a:lnTo>
                    <a:pt x="636016" y="20828"/>
                  </a:lnTo>
                  <a:lnTo>
                    <a:pt x="636016" y="58166"/>
                  </a:lnTo>
                  <a:lnTo>
                    <a:pt x="649097" y="58166"/>
                  </a:lnTo>
                  <a:lnTo>
                    <a:pt x="649097" y="1143"/>
                  </a:lnTo>
                  <a:close/>
                </a:path>
                <a:path w="716915" h="71754">
                  <a:moveTo>
                    <a:pt x="716661" y="58166"/>
                  </a:moveTo>
                  <a:lnTo>
                    <a:pt x="695706" y="28956"/>
                  </a:lnTo>
                  <a:lnTo>
                    <a:pt x="715772" y="1143"/>
                  </a:lnTo>
                  <a:lnTo>
                    <a:pt x="701802" y="1143"/>
                  </a:lnTo>
                  <a:lnTo>
                    <a:pt x="688467" y="20320"/>
                  </a:lnTo>
                  <a:lnTo>
                    <a:pt x="675513" y="1143"/>
                  </a:lnTo>
                  <a:lnTo>
                    <a:pt x="661162" y="1143"/>
                  </a:lnTo>
                  <a:lnTo>
                    <a:pt x="681355" y="29083"/>
                  </a:lnTo>
                  <a:lnTo>
                    <a:pt x="660400" y="58166"/>
                  </a:lnTo>
                  <a:lnTo>
                    <a:pt x="674370" y="58166"/>
                  </a:lnTo>
                  <a:lnTo>
                    <a:pt x="688340" y="37846"/>
                  </a:lnTo>
                  <a:lnTo>
                    <a:pt x="702310" y="58166"/>
                  </a:lnTo>
                  <a:lnTo>
                    <a:pt x="716661" y="58166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7445120" y="5938941"/>
              <a:ext cx="138556" cy="78191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7603235" y="5940298"/>
              <a:ext cx="62230" cy="75565"/>
            </a:xfrm>
            <a:custGeom>
              <a:avLst/>
              <a:gdLst/>
              <a:ahLst/>
              <a:cxnLst/>
              <a:rect l="l" t="t" r="r" b="b"/>
              <a:pathLst>
                <a:path w="62229" h="75564">
                  <a:moveTo>
                    <a:pt x="62230" y="0"/>
                  </a:moveTo>
                  <a:lnTo>
                    <a:pt x="0" y="0"/>
                  </a:lnTo>
                  <a:lnTo>
                    <a:pt x="0" y="75564"/>
                  </a:lnTo>
                  <a:lnTo>
                    <a:pt x="13208" y="75564"/>
                  </a:lnTo>
                  <a:lnTo>
                    <a:pt x="13208" y="12064"/>
                  </a:lnTo>
                  <a:lnTo>
                    <a:pt x="48895" y="12064"/>
                  </a:lnTo>
                  <a:lnTo>
                    <a:pt x="48895" y="75564"/>
                  </a:lnTo>
                  <a:lnTo>
                    <a:pt x="62230" y="75564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192900" y="6321601"/>
              <a:ext cx="276186" cy="125997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490588" y="6347080"/>
              <a:ext cx="168478" cy="78624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6722999" y="6346507"/>
              <a:ext cx="595630" cy="100965"/>
            </a:xfrm>
            <a:custGeom>
              <a:avLst/>
              <a:gdLst/>
              <a:ahLst/>
              <a:cxnLst/>
              <a:rect l="l" t="t" r="r" b="b"/>
              <a:pathLst>
                <a:path w="595629" h="100964">
                  <a:moveTo>
                    <a:pt x="72898" y="77609"/>
                  </a:moveTo>
                  <a:lnTo>
                    <a:pt x="39878" y="38747"/>
                  </a:lnTo>
                  <a:lnTo>
                    <a:pt x="71882" y="1587"/>
                  </a:lnTo>
                  <a:lnTo>
                    <a:pt x="50419" y="1587"/>
                  </a:lnTo>
                  <a:lnTo>
                    <a:pt x="26289" y="31673"/>
                  </a:lnTo>
                  <a:lnTo>
                    <a:pt x="17653" y="31673"/>
                  </a:lnTo>
                  <a:lnTo>
                    <a:pt x="17653" y="1587"/>
                  </a:lnTo>
                  <a:lnTo>
                    <a:pt x="0" y="1587"/>
                  </a:lnTo>
                  <a:lnTo>
                    <a:pt x="0" y="77609"/>
                  </a:lnTo>
                  <a:lnTo>
                    <a:pt x="17653" y="77609"/>
                  </a:lnTo>
                  <a:lnTo>
                    <a:pt x="17653" y="46799"/>
                  </a:lnTo>
                  <a:lnTo>
                    <a:pt x="26543" y="46799"/>
                  </a:lnTo>
                  <a:lnTo>
                    <a:pt x="51943" y="77609"/>
                  </a:lnTo>
                  <a:lnTo>
                    <a:pt x="72898" y="77609"/>
                  </a:lnTo>
                  <a:close/>
                </a:path>
                <a:path w="595629" h="100964">
                  <a:moveTo>
                    <a:pt x="164084" y="39458"/>
                  </a:moveTo>
                  <a:lnTo>
                    <a:pt x="161036" y="22593"/>
                  </a:lnTo>
                  <a:lnTo>
                    <a:pt x="156210" y="15113"/>
                  </a:lnTo>
                  <a:lnTo>
                    <a:pt x="155702" y="14249"/>
                  </a:lnTo>
                  <a:lnTo>
                    <a:pt x="153162" y="10223"/>
                  </a:lnTo>
                  <a:lnTo>
                    <a:pt x="146304" y="5664"/>
                  </a:lnTo>
                  <a:lnTo>
                    <a:pt x="146304" y="39458"/>
                  </a:lnTo>
                  <a:lnTo>
                    <a:pt x="146304" y="39738"/>
                  </a:lnTo>
                  <a:lnTo>
                    <a:pt x="144653" y="49695"/>
                  </a:lnTo>
                  <a:lnTo>
                    <a:pt x="144653" y="49872"/>
                  </a:lnTo>
                  <a:lnTo>
                    <a:pt x="140081" y="57365"/>
                  </a:lnTo>
                  <a:lnTo>
                    <a:pt x="139954" y="57543"/>
                  </a:lnTo>
                  <a:lnTo>
                    <a:pt x="133096" y="62395"/>
                  </a:lnTo>
                  <a:lnTo>
                    <a:pt x="124587" y="64096"/>
                  </a:lnTo>
                  <a:lnTo>
                    <a:pt x="116332" y="62395"/>
                  </a:lnTo>
                  <a:lnTo>
                    <a:pt x="109093" y="57365"/>
                  </a:lnTo>
                  <a:lnTo>
                    <a:pt x="104267" y="49872"/>
                  </a:lnTo>
                  <a:lnTo>
                    <a:pt x="104267" y="49695"/>
                  </a:lnTo>
                  <a:lnTo>
                    <a:pt x="102489" y="39738"/>
                  </a:lnTo>
                  <a:lnTo>
                    <a:pt x="102489" y="39458"/>
                  </a:lnTo>
                  <a:lnTo>
                    <a:pt x="104267" y="29514"/>
                  </a:lnTo>
                  <a:lnTo>
                    <a:pt x="109093" y="21831"/>
                  </a:lnTo>
                  <a:lnTo>
                    <a:pt x="116078" y="16878"/>
                  </a:lnTo>
                  <a:lnTo>
                    <a:pt x="124587" y="15113"/>
                  </a:lnTo>
                  <a:lnTo>
                    <a:pt x="132969" y="16878"/>
                  </a:lnTo>
                  <a:lnTo>
                    <a:pt x="139827" y="21831"/>
                  </a:lnTo>
                  <a:lnTo>
                    <a:pt x="144653" y="29514"/>
                  </a:lnTo>
                  <a:lnTo>
                    <a:pt x="146304" y="39458"/>
                  </a:lnTo>
                  <a:lnTo>
                    <a:pt x="146304" y="5664"/>
                  </a:lnTo>
                  <a:lnTo>
                    <a:pt x="141859" y="2603"/>
                  </a:lnTo>
                  <a:lnTo>
                    <a:pt x="128778" y="0"/>
                  </a:lnTo>
                  <a:lnTo>
                    <a:pt x="120269" y="1117"/>
                  </a:lnTo>
                  <a:lnTo>
                    <a:pt x="113284" y="4152"/>
                  </a:lnTo>
                  <a:lnTo>
                    <a:pt x="107569" y="8686"/>
                  </a:lnTo>
                  <a:lnTo>
                    <a:pt x="102870" y="14249"/>
                  </a:lnTo>
                  <a:lnTo>
                    <a:pt x="102870" y="1587"/>
                  </a:lnTo>
                  <a:lnTo>
                    <a:pt x="85344" y="1587"/>
                  </a:lnTo>
                  <a:lnTo>
                    <a:pt x="85344" y="100672"/>
                  </a:lnTo>
                  <a:lnTo>
                    <a:pt x="102870" y="100672"/>
                  </a:lnTo>
                  <a:lnTo>
                    <a:pt x="102870" y="65824"/>
                  </a:lnTo>
                  <a:lnTo>
                    <a:pt x="107315" y="70878"/>
                  </a:lnTo>
                  <a:lnTo>
                    <a:pt x="113030" y="75145"/>
                  </a:lnTo>
                  <a:lnTo>
                    <a:pt x="120142" y="78117"/>
                  </a:lnTo>
                  <a:lnTo>
                    <a:pt x="128778" y="79209"/>
                  </a:lnTo>
                  <a:lnTo>
                    <a:pt x="141859" y="76593"/>
                  </a:lnTo>
                  <a:lnTo>
                    <a:pt x="148348" y="65824"/>
                  </a:lnTo>
                  <a:lnTo>
                    <a:pt x="149390" y="64096"/>
                  </a:lnTo>
                  <a:lnTo>
                    <a:pt x="164084" y="39738"/>
                  </a:lnTo>
                  <a:lnTo>
                    <a:pt x="164084" y="39458"/>
                  </a:lnTo>
                  <a:close/>
                </a:path>
                <a:path w="595629" h="100964">
                  <a:moveTo>
                    <a:pt x="251460" y="40906"/>
                  </a:moveTo>
                  <a:lnTo>
                    <a:pt x="250444" y="34277"/>
                  </a:lnTo>
                  <a:lnTo>
                    <a:pt x="249301" y="26466"/>
                  </a:lnTo>
                  <a:lnTo>
                    <a:pt x="249174" y="25285"/>
                  </a:lnTo>
                  <a:lnTo>
                    <a:pt x="243332" y="14249"/>
                  </a:lnTo>
                  <a:lnTo>
                    <a:pt x="242316" y="12242"/>
                  </a:lnTo>
                  <a:lnTo>
                    <a:pt x="234188" y="5880"/>
                  </a:lnTo>
                  <a:lnTo>
                    <a:pt x="234188" y="34277"/>
                  </a:lnTo>
                  <a:lnTo>
                    <a:pt x="195199" y="34277"/>
                  </a:lnTo>
                  <a:lnTo>
                    <a:pt x="197358" y="26466"/>
                  </a:lnTo>
                  <a:lnTo>
                    <a:pt x="197358" y="26098"/>
                  </a:lnTo>
                  <a:lnTo>
                    <a:pt x="201549" y="19786"/>
                  </a:lnTo>
                  <a:lnTo>
                    <a:pt x="207264" y="15824"/>
                  </a:lnTo>
                  <a:lnTo>
                    <a:pt x="206883" y="15824"/>
                  </a:lnTo>
                  <a:lnTo>
                    <a:pt x="214884" y="14249"/>
                  </a:lnTo>
                  <a:lnTo>
                    <a:pt x="222631" y="15824"/>
                  </a:lnTo>
                  <a:lnTo>
                    <a:pt x="228473" y="20116"/>
                  </a:lnTo>
                  <a:lnTo>
                    <a:pt x="232283" y="26466"/>
                  </a:lnTo>
                  <a:lnTo>
                    <a:pt x="234188" y="34277"/>
                  </a:lnTo>
                  <a:lnTo>
                    <a:pt x="234188" y="5880"/>
                  </a:lnTo>
                  <a:lnTo>
                    <a:pt x="230886" y="3314"/>
                  </a:lnTo>
                  <a:lnTo>
                    <a:pt x="215011" y="0"/>
                  </a:lnTo>
                  <a:lnTo>
                    <a:pt x="200025" y="3111"/>
                  </a:lnTo>
                  <a:lnTo>
                    <a:pt x="188341" y="11595"/>
                  </a:lnTo>
                  <a:lnTo>
                    <a:pt x="180594" y="24180"/>
                  </a:lnTo>
                  <a:lnTo>
                    <a:pt x="177927" y="39598"/>
                  </a:lnTo>
                  <a:lnTo>
                    <a:pt x="177927" y="39890"/>
                  </a:lnTo>
                  <a:lnTo>
                    <a:pt x="201549" y="76492"/>
                  </a:lnTo>
                  <a:lnTo>
                    <a:pt x="216916" y="79336"/>
                  </a:lnTo>
                  <a:lnTo>
                    <a:pt x="226568" y="78333"/>
                  </a:lnTo>
                  <a:lnTo>
                    <a:pt x="234950" y="75463"/>
                  </a:lnTo>
                  <a:lnTo>
                    <a:pt x="242062" y="70954"/>
                  </a:lnTo>
                  <a:lnTo>
                    <a:pt x="248031" y="65087"/>
                  </a:lnTo>
                  <a:lnTo>
                    <a:pt x="237744" y="56019"/>
                  </a:lnTo>
                  <a:lnTo>
                    <a:pt x="231648" y="61937"/>
                  </a:lnTo>
                  <a:lnTo>
                    <a:pt x="225806" y="65087"/>
                  </a:lnTo>
                  <a:lnTo>
                    <a:pt x="217170" y="65087"/>
                  </a:lnTo>
                  <a:lnTo>
                    <a:pt x="209296" y="63842"/>
                  </a:lnTo>
                  <a:lnTo>
                    <a:pt x="202692" y="60147"/>
                  </a:lnTo>
                  <a:lnTo>
                    <a:pt x="197866" y="54102"/>
                  </a:lnTo>
                  <a:lnTo>
                    <a:pt x="195326" y="45808"/>
                  </a:lnTo>
                  <a:lnTo>
                    <a:pt x="251206" y="45808"/>
                  </a:lnTo>
                  <a:lnTo>
                    <a:pt x="251460" y="42481"/>
                  </a:lnTo>
                  <a:lnTo>
                    <a:pt x="251460" y="40906"/>
                  </a:lnTo>
                  <a:close/>
                </a:path>
                <a:path w="595629" h="100964">
                  <a:moveTo>
                    <a:pt x="348996" y="62064"/>
                  </a:moveTo>
                  <a:lnTo>
                    <a:pt x="340360" y="62064"/>
                  </a:lnTo>
                  <a:lnTo>
                    <a:pt x="322326" y="21475"/>
                  </a:lnTo>
                  <a:lnTo>
                    <a:pt x="322326" y="62649"/>
                  </a:lnTo>
                  <a:lnTo>
                    <a:pt x="285496" y="62649"/>
                  </a:lnTo>
                  <a:lnTo>
                    <a:pt x="304038" y="18719"/>
                  </a:lnTo>
                  <a:lnTo>
                    <a:pt x="322326" y="62649"/>
                  </a:lnTo>
                  <a:lnTo>
                    <a:pt x="322326" y="21475"/>
                  </a:lnTo>
                  <a:lnTo>
                    <a:pt x="321056" y="18719"/>
                  </a:lnTo>
                  <a:lnTo>
                    <a:pt x="313309" y="1003"/>
                  </a:lnTo>
                  <a:lnTo>
                    <a:pt x="295021" y="1003"/>
                  </a:lnTo>
                  <a:lnTo>
                    <a:pt x="267843" y="62064"/>
                  </a:lnTo>
                  <a:lnTo>
                    <a:pt x="259207" y="62064"/>
                  </a:lnTo>
                  <a:lnTo>
                    <a:pt x="259207" y="96774"/>
                  </a:lnTo>
                  <a:lnTo>
                    <a:pt x="275082" y="96774"/>
                  </a:lnTo>
                  <a:lnTo>
                    <a:pt x="275082" y="77609"/>
                  </a:lnTo>
                  <a:lnTo>
                    <a:pt x="333121" y="77609"/>
                  </a:lnTo>
                  <a:lnTo>
                    <a:pt x="333121" y="96774"/>
                  </a:lnTo>
                  <a:lnTo>
                    <a:pt x="348996" y="96774"/>
                  </a:lnTo>
                  <a:lnTo>
                    <a:pt x="348996" y="77609"/>
                  </a:lnTo>
                  <a:lnTo>
                    <a:pt x="348996" y="62649"/>
                  </a:lnTo>
                  <a:lnTo>
                    <a:pt x="348996" y="62064"/>
                  </a:lnTo>
                  <a:close/>
                </a:path>
                <a:path w="595629" h="100964">
                  <a:moveTo>
                    <a:pt x="433324" y="1587"/>
                  </a:moveTo>
                  <a:lnTo>
                    <a:pt x="416814" y="1587"/>
                  </a:lnTo>
                  <a:lnTo>
                    <a:pt x="380492" y="50253"/>
                  </a:lnTo>
                  <a:lnTo>
                    <a:pt x="380492" y="1587"/>
                  </a:lnTo>
                  <a:lnTo>
                    <a:pt x="363093" y="1587"/>
                  </a:lnTo>
                  <a:lnTo>
                    <a:pt x="363093" y="77609"/>
                  </a:lnTo>
                  <a:lnTo>
                    <a:pt x="378968" y="77609"/>
                  </a:lnTo>
                  <a:lnTo>
                    <a:pt x="415925" y="27787"/>
                  </a:lnTo>
                  <a:lnTo>
                    <a:pt x="415925" y="77609"/>
                  </a:lnTo>
                  <a:lnTo>
                    <a:pt x="433324" y="77609"/>
                  </a:lnTo>
                  <a:lnTo>
                    <a:pt x="433324" y="1587"/>
                  </a:lnTo>
                  <a:close/>
                </a:path>
                <a:path w="595629" h="100964">
                  <a:moveTo>
                    <a:pt x="520446" y="1587"/>
                  </a:moveTo>
                  <a:lnTo>
                    <a:pt x="448945" y="1587"/>
                  </a:lnTo>
                  <a:lnTo>
                    <a:pt x="448945" y="17132"/>
                  </a:lnTo>
                  <a:lnTo>
                    <a:pt x="475996" y="17132"/>
                  </a:lnTo>
                  <a:lnTo>
                    <a:pt x="475996" y="77609"/>
                  </a:lnTo>
                  <a:lnTo>
                    <a:pt x="493395" y="77609"/>
                  </a:lnTo>
                  <a:lnTo>
                    <a:pt x="493395" y="17132"/>
                  </a:lnTo>
                  <a:lnTo>
                    <a:pt x="520446" y="17132"/>
                  </a:lnTo>
                  <a:lnTo>
                    <a:pt x="520446" y="1587"/>
                  </a:lnTo>
                  <a:close/>
                </a:path>
                <a:path w="595629" h="100964">
                  <a:moveTo>
                    <a:pt x="595503" y="22618"/>
                  </a:moveTo>
                  <a:lnTo>
                    <a:pt x="578866" y="3657"/>
                  </a:lnTo>
                  <a:lnTo>
                    <a:pt x="578866" y="45085"/>
                  </a:lnTo>
                  <a:lnTo>
                    <a:pt x="578866" y="50253"/>
                  </a:lnTo>
                  <a:lnTo>
                    <a:pt x="577342" y="56946"/>
                  </a:lnTo>
                  <a:lnTo>
                    <a:pt x="573151" y="62064"/>
                  </a:lnTo>
                  <a:lnTo>
                    <a:pt x="566674" y="65366"/>
                  </a:lnTo>
                  <a:lnTo>
                    <a:pt x="558673" y="66522"/>
                  </a:lnTo>
                  <a:lnTo>
                    <a:pt x="550164" y="66522"/>
                  </a:lnTo>
                  <a:lnTo>
                    <a:pt x="543814" y="62369"/>
                  </a:lnTo>
                  <a:lnTo>
                    <a:pt x="543814" y="46659"/>
                  </a:lnTo>
                  <a:lnTo>
                    <a:pt x="550291" y="42049"/>
                  </a:lnTo>
                  <a:lnTo>
                    <a:pt x="568579" y="42049"/>
                  </a:lnTo>
                  <a:lnTo>
                    <a:pt x="574421" y="43357"/>
                  </a:lnTo>
                  <a:lnTo>
                    <a:pt x="578866" y="45085"/>
                  </a:lnTo>
                  <a:lnTo>
                    <a:pt x="578866" y="3657"/>
                  </a:lnTo>
                  <a:lnTo>
                    <a:pt x="576834" y="2717"/>
                  </a:lnTo>
                  <a:lnTo>
                    <a:pt x="570103" y="1117"/>
                  </a:lnTo>
                  <a:lnTo>
                    <a:pt x="562102" y="571"/>
                  </a:lnTo>
                  <a:lnTo>
                    <a:pt x="552310" y="1117"/>
                  </a:lnTo>
                  <a:lnTo>
                    <a:pt x="553212" y="1117"/>
                  </a:lnTo>
                  <a:lnTo>
                    <a:pt x="546354" y="2324"/>
                  </a:lnTo>
                  <a:lnTo>
                    <a:pt x="539623" y="4279"/>
                  </a:lnTo>
                  <a:lnTo>
                    <a:pt x="533273" y="6769"/>
                  </a:lnTo>
                  <a:lnTo>
                    <a:pt x="537972" y="20459"/>
                  </a:lnTo>
                  <a:lnTo>
                    <a:pt x="544957" y="17564"/>
                  </a:lnTo>
                  <a:lnTo>
                    <a:pt x="551180" y="15697"/>
                  </a:lnTo>
                  <a:lnTo>
                    <a:pt x="572008" y="15697"/>
                  </a:lnTo>
                  <a:lnTo>
                    <a:pt x="578612" y="21310"/>
                  </a:lnTo>
                  <a:lnTo>
                    <a:pt x="578612" y="34124"/>
                  </a:lnTo>
                  <a:lnTo>
                    <a:pt x="572770" y="32270"/>
                  </a:lnTo>
                  <a:lnTo>
                    <a:pt x="566801" y="30962"/>
                  </a:lnTo>
                  <a:lnTo>
                    <a:pt x="558165" y="30962"/>
                  </a:lnTo>
                  <a:lnTo>
                    <a:pt x="545465" y="32461"/>
                  </a:lnTo>
                  <a:lnTo>
                    <a:pt x="535432" y="37007"/>
                  </a:lnTo>
                  <a:lnTo>
                    <a:pt x="528955" y="44627"/>
                  </a:lnTo>
                  <a:lnTo>
                    <a:pt x="526669" y="55435"/>
                  </a:lnTo>
                  <a:lnTo>
                    <a:pt x="526669" y="55727"/>
                  </a:lnTo>
                  <a:lnTo>
                    <a:pt x="553720" y="79209"/>
                  </a:lnTo>
                  <a:lnTo>
                    <a:pt x="561848" y="78333"/>
                  </a:lnTo>
                  <a:lnTo>
                    <a:pt x="568579" y="75984"/>
                  </a:lnTo>
                  <a:lnTo>
                    <a:pt x="574040" y="72466"/>
                  </a:lnTo>
                  <a:lnTo>
                    <a:pt x="578485" y="68122"/>
                  </a:lnTo>
                  <a:lnTo>
                    <a:pt x="578485" y="77711"/>
                  </a:lnTo>
                  <a:lnTo>
                    <a:pt x="595503" y="77711"/>
                  </a:lnTo>
                  <a:lnTo>
                    <a:pt x="595503" y="68122"/>
                  </a:lnTo>
                  <a:lnTo>
                    <a:pt x="595503" y="66522"/>
                  </a:lnTo>
                  <a:lnTo>
                    <a:pt x="595503" y="22618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186423" y="6564896"/>
              <a:ext cx="241858" cy="138671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6485128" y="6563437"/>
              <a:ext cx="319836" cy="117930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869175" y="6590822"/>
              <a:ext cx="315709" cy="88285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7246366" y="6591457"/>
              <a:ext cx="170954" cy="87637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378063" y="6323317"/>
              <a:ext cx="528320" cy="124460"/>
            </a:xfrm>
            <a:custGeom>
              <a:avLst/>
              <a:gdLst/>
              <a:ahLst/>
              <a:cxnLst/>
              <a:rect l="l" t="t" r="r" b="b"/>
              <a:pathLst>
                <a:path w="528320" h="124460">
                  <a:moveTo>
                    <a:pt x="77978" y="33705"/>
                  </a:moveTo>
                  <a:lnTo>
                    <a:pt x="75311" y="19875"/>
                  </a:lnTo>
                  <a:lnTo>
                    <a:pt x="72644" y="16129"/>
                  </a:lnTo>
                  <a:lnTo>
                    <a:pt x="67691" y="9245"/>
                  </a:lnTo>
                  <a:lnTo>
                    <a:pt x="60071" y="4889"/>
                  </a:lnTo>
                  <a:lnTo>
                    <a:pt x="60071" y="34417"/>
                  </a:lnTo>
                  <a:lnTo>
                    <a:pt x="58547" y="41668"/>
                  </a:lnTo>
                  <a:lnTo>
                    <a:pt x="54229" y="47358"/>
                  </a:lnTo>
                  <a:lnTo>
                    <a:pt x="47371" y="51092"/>
                  </a:lnTo>
                  <a:lnTo>
                    <a:pt x="38354" y="52425"/>
                  </a:lnTo>
                  <a:lnTo>
                    <a:pt x="17653" y="52425"/>
                  </a:lnTo>
                  <a:lnTo>
                    <a:pt x="17653" y="16129"/>
                  </a:lnTo>
                  <a:lnTo>
                    <a:pt x="38354" y="16129"/>
                  </a:lnTo>
                  <a:lnTo>
                    <a:pt x="60071" y="34417"/>
                  </a:lnTo>
                  <a:lnTo>
                    <a:pt x="60071" y="4889"/>
                  </a:lnTo>
                  <a:lnTo>
                    <a:pt x="55626" y="2413"/>
                  </a:lnTo>
                  <a:lnTo>
                    <a:pt x="39751" y="0"/>
                  </a:lnTo>
                  <a:lnTo>
                    <a:pt x="0" y="0"/>
                  </a:lnTo>
                  <a:lnTo>
                    <a:pt x="0" y="100799"/>
                  </a:lnTo>
                  <a:lnTo>
                    <a:pt x="17653" y="100799"/>
                  </a:lnTo>
                  <a:lnTo>
                    <a:pt x="17653" y="68402"/>
                  </a:lnTo>
                  <a:lnTo>
                    <a:pt x="37719" y="68402"/>
                  </a:lnTo>
                  <a:lnTo>
                    <a:pt x="68110" y="52425"/>
                  </a:lnTo>
                  <a:lnTo>
                    <a:pt x="74930" y="48844"/>
                  </a:lnTo>
                  <a:lnTo>
                    <a:pt x="77978" y="34417"/>
                  </a:lnTo>
                  <a:lnTo>
                    <a:pt x="77978" y="33705"/>
                  </a:lnTo>
                  <a:close/>
                </a:path>
                <a:path w="528320" h="124460">
                  <a:moveTo>
                    <a:pt x="156337" y="45796"/>
                  </a:moveTo>
                  <a:lnTo>
                    <a:pt x="154051" y="38887"/>
                  </a:lnTo>
                  <a:lnTo>
                    <a:pt x="153797" y="37871"/>
                  </a:lnTo>
                  <a:lnTo>
                    <a:pt x="148209" y="32258"/>
                  </a:lnTo>
                  <a:lnTo>
                    <a:pt x="143510" y="28562"/>
                  </a:lnTo>
                  <a:lnTo>
                    <a:pt x="139827" y="26847"/>
                  </a:lnTo>
                  <a:lnTo>
                    <a:pt x="139827" y="68262"/>
                  </a:lnTo>
                  <a:lnTo>
                    <a:pt x="139827" y="73444"/>
                  </a:lnTo>
                  <a:lnTo>
                    <a:pt x="138303" y="80124"/>
                  </a:lnTo>
                  <a:lnTo>
                    <a:pt x="133985" y="85255"/>
                  </a:lnTo>
                  <a:lnTo>
                    <a:pt x="127508" y="88557"/>
                  </a:lnTo>
                  <a:lnTo>
                    <a:pt x="119507" y="89712"/>
                  </a:lnTo>
                  <a:lnTo>
                    <a:pt x="110998" y="89712"/>
                  </a:lnTo>
                  <a:lnTo>
                    <a:pt x="104648" y="85547"/>
                  </a:lnTo>
                  <a:lnTo>
                    <a:pt x="104648" y="69850"/>
                  </a:lnTo>
                  <a:lnTo>
                    <a:pt x="111125" y="65239"/>
                  </a:lnTo>
                  <a:lnTo>
                    <a:pt x="129413" y="65239"/>
                  </a:lnTo>
                  <a:lnTo>
                    <a:pt x="135382" y="66535"/>
                  </a:lnTo>
                  <a:lnTo>
                    <a:pt x="139827" y="68262"/>
                  </a:lnTo>
                  <a:lnTo>
                    <a:pt x="139827" y="26847"/>
                  </a:lnTo>
                  <a:lnTo>
                    <a:pt x="137795" y="25908"/>
                  </a:lnTo>
                  <a:lnTo>
                    <a:pt x="130937" y="24307"/>
                  </a:lnTo>
                  <a:lnTo>
                    <a:pt x="122936" y="23761"/>
                  </a:lnTo>
                  <a:lnTo>
                    <a:pt x="113157" y="24307"/>
                  </a:lnTo>
                  <a:lnTo>
                    <a:pt x="114173" y="24307"/>
                  </a:lnTo>
                  <a:lnTo>
                    <a:pt x="107188" y="25514"/>
                  </a:lnTo>
                  <a:lnTo>
                    <a:pt x="100584" y="27470"/>
                  </a:lnTo>
                  <a:lnTo>
                    <a:pt x="94107" y="29959"/>
                  </a:lnTo>
                  <a:lnTo>
                    <a:pt x="98933" y="43637"/>
                  </a:lnTo>
                  <a:lnTo>
                    <a:pt x="105791" y="40754"/>
                  </a:lnTo>
                  <a:lnTo>
                    <a:pt x="112014" y="38887"/>
                  </a:lnTo>
                  <a:lnTo>
                    <a:pt x="132842" y="38887"/>
                  </a:lnTo>
                  <a:lnTo>
                    <a:pt x="139573" y="44500"/>
                  </a:lnTo>
                  <a:lnTo>
                    <a:pt x="139573" y="57315"/>
                  </a:lnTo>
                  <a:lnTo>
                    <a:pt x="133604" y="55448"/>
                  </a:lnTo>
                  <a:lnTo>
                    <a:pt x="127762" y="54152"/>
                  </a:lnTo>
                  <a:lnTo>
                    <a:pt x="119126" y="54152"/>
                  </a:lnTo>
                  <a:lnTo>
                    <a:pt x="106299" y="55651"/>
                  </a:lnTo>
                  <a:lnTo>
                    <a:pt x="96393" y="60185"/>
                  </a:lnTo>
                  <a:lnTo>
                    <a:pt x="89916" y="67818"/>
                  </a:lnTo>
                  <a:lnTo>
                    <a:pt x="87503" y="78625"/>
                  </a:lnTo>
                  <a:lnTo>
                    <a:pt x="87503" y="78917"/>
                  </a:lnTo>
                  <a:lnTo>
                    <a:pt x="114554" y="102387"/>
                  </a:lnTo>
                  <a:lnTo>
                    <a:pt x="122682" y="101523"/>
                  </a:lnTo>
                  <a:lnTo>
                    <a:pt x="129413" y="99161"/>
                  </a:lnTo>
                  <a:lnTo>
                    <a:pt x="135001" y="95643"/>
                  </a:lnTo>
                  <a:lnTo>
                    <a:pt x="139319" y="91300"/>
                  </a:lnTo>
                  <a:lnTo>
                    <a:pt x="139319" y="100888"/>
                  </a:lnTo>
                  <a:lnTo>
                    <a:pt x="156337" y="100888"/>
                  </a:lnTo>
                  <a:lnTo>
                    <a:pt x="156337" y="91300"/>
                  </a:lnTo>
                  <a:lnTo>
                    <a:pt x="156337" y="89712"/>
                  </a:lnTo>
                  <a:lnTo>
                    <a:pt x="156337" y="45796"/>
                  </a:lnTo>
                  <a:close/>
                </a:path>
                <a:path w="528320" h="124460">
                  <a:moveTo>
                    <a:pt x="240030" y="69989"/>
                  </a:moveTo>
                  <a:lnTo>
                    <a:pt x="233426" y="64376"/>
                  </a:lnTo>
                  <a:lnTo>
                    <a:pt x="224663" y="62064"/>
                  </a:lnTo>
                  <a:lnTo>
                    <a:pt x="232283" y="59042"/>
                  </a:lnTo>
                  <a:lnTo>
                    <a:pt x="237998" y="54000"/>
                  </a:lnTo>
                  <a:lnTo>
                    <a:pt x="237998" y="44640"/>
                  </a:lnTo>
                  <a:lnTo>
                    <a:pt x="235839" y="35941"/>
                  </a:lnTo>
                  <a:lnTo>
                    <a:pt x="229616" y="29171"/>
                  </a:lnTo>
                  <a:lnTo>
                    <a:pt x="219710" y="24765"/>
                  </a:lnTo>
                  <a:lnTo>
                    <a:pt x="206756" y="23190"/>
                  </a:lnTo>
                  <a:lnTo>
                    <a:pt x="196596" y="24003"/>
                  </a:lnTo>
                  <a:lnTo>
                    <a:pt x="187579" y="26339"/>
                  </a:lnTo>
                  <a:lnTo>
                    <a:pt x="179578" y="30060"/>
                  </a:lnTo>
                  <a:lnTo>
                    <a:pt x="172339" y="35001"/>
                  </a:lnTo>
                  <a:lnTo>
                    <a:pt x="181610" y="46088"/>
                  </a:lnTo>
                  <a:lnTo>
                    <a:pt x="187325" y="42367"/>
                  </a:lnTo>
                  <a:lnTo>
                    <a:pt x="193167" y="39662"/>
                  </a:lnTo>
                  <a:lnTo>
                    <a:pt x="199390" y="38011"/>
                  </a:lnTo>
                  <a:lnTo>
                    <a:pt x="205867" y="37439"/>
                  </a:lnTo>
                  <a:lnTo>
                    <a:pt x="215519" y="37299"/>
                  </a:lnTo>
                  <a:lnTo>
                    <a:pt x="220853" y="41046"/>
                  </a:lnTo>
                  <a:lnTo>
                    <a:pt x="220853" y="52705"/>
                  </a:lnTo>
                  <a:lnTo>
                    <a:pt x="216154" y="56159"/>
                  </a:lnTo>
                  <a:lnTo>
                    <a:pt x="190373" y="56159"/>
                  </a:lnTo>
                  <a:lnTo>
                    <a:pt x="190373" y="68986"/>
                  </a:lnTo>
                  <a:lnTo>
                    <a:pt x="206883" y="68986"/>
                  </a:lnTo>
                  <a:lnTo>
                    <a:pt x="217297" y="68834"/>
                  </a:lnTo>
                  <a:lnTo>
                    <a:pt x="222885" y="72440"/>
                  </a:lnTo>
                  <a:lnTo>
                    <a:pt x="222885" y="84391"/>
                  </a:lnTo>
                  <a:lnTo>
                    <a:pt x="216916" y="88277"/>
                  </a:lnTo>
                  <a:lnTo>
                    <a:pt x="205867" y="88277"/>
                  </a:lnTo>
                  <a:lnTo>
                    <a:pt x="199009" y="87693"/>
                  </a:lnTo>
                  <a:lnTo>
                    <a:pt x="192405" y="86029"/>
                  </a:lnTo>
                  <a:lnTo>
                    <a:pt x="186182" y="83362"/>
                  </a:lnTo>
                  <a:lnTo>
                    <a:pt x="180340" y="79781"/>
                  </a:lnTo>
                  <a:lnTo>
                    <a:pt x="171450" y="91592"/>
                  </a:lnTo>
                  <a:lnTo>
                    <a:pt x="178816" y="96215"/>
                  </a:lnTo>
                  <a:lnTo>
                    <a:pt x="186817" y="99656"/>
                  </a:lnTo>
                  <a:lnTo>
                    <a:pt x="195834" y="101790"/>
                  </a:lnTo>
                  <a:lnTo>
                    <a:pt x="205867" y="102527"/>
                  </a:lnTo>
                  <a:lnTo>
                    <a:pt x="220472" y="100723"/>
                  </a:lnTo>
                  <a:lnTo>
                    <a:pt x="231140" y="95821"/>
                  </a:lnTo>
                  <a:lnTo>
                    <a:pt x="237744" y="88620"/>
                  </a:lnTo>
                  <a:lnTo>
                    <a:pt x="240030" y="79781"/>
                  </a:lnTo>
                  <a:lnTo>
                    <a:pt x="240030" y="69989"/>
                  </a:lnTo>
                  <a:close/>
                </a:path>
                <a:path w="528320" h="124460">
                  <a:moveTo>
                    <a:pt x="340741" y="24777"/>
                  </a:moveTo>
                  <a:lnTo>
                    <a:pt x="322580" y="24777"/>
                  </a:lnTo>
                  <a:lnTo>
                    <a:pt x="299212" y="60198"/>
                  </a:lnTo>
                  <a:lnTo>
                    <a:pt x="275844" y="24777"/>
                  </a:lnTo>
                  <a:lnTo>
                    <a:pt x="257556" y="24777"/>
                  </a:lnTo>
                  <a:lnTo>
                    <a:pt x="257556" y="100799"/>
                  </a:lnTo>
                  <a:lnTo>
                    <a:pt x="274574" y="100799"/>
                  </a:lnTo>
                  <a:lnTo>
                    <a:pt x="274574" y="50698"/>
                  </a:lnTo>
                  <a:lnTo>
                    <a:pt x="298831" y="86550"/>
                  </a:lnTo>
                  <a:lnTo>
                    <a:pt x="299212" y="86550"/>
                  </a:lnTo>
                  <a:lnTo>
                    <a:pt x="323596" y="50406"/>
                  </a:lnTo>
                  <a:lnTo>
                    <a:pt x="323596" y="100799"/>
                  </a:lnTo>
                  <a:lnTo>
                    <a:pt x="340741" y="100799"/>
                  </a:lnTo>
                  <a:lnTo>
                    <a:pt x="340741" y="24777"/>
                  </a:lnTo>
                  <a:close/>
                </a:path>
                <a:path w="528320" h="124460">
                  <a:moveTo>
                    <a:pt x="431800" y="64084"/>
                  </a:moveTo>
                  <a:lnTo>
                    <a:pt x="430911" y="57467"/>
                  </a:lnTo>
                  <a:lnTo>
                    <a:pt x="429768" y="49657"/>
                  </a:lnTo>
                  <a:lnTo>
                    <a:pt x="429641" y="49288"/>
                  </a:lnTo>
                  <a:lnTo>
                    <a:pt x="429514" y="48463"/>
                  </a:lnTo>
                  <a:lnTo>
                    <a:pt x="423799" y="37439"/>
                  </a:lnTo>
                  <a:lnTo>
                    <a:pt x="422656" y="35433"/>
                  </a:lnTo>
                  <a:lnTo>
                    <a:pt x="414528" y="29057"/>
                  </a:lnTo>
                  <a:lnTo>
                    <a:pt x="414528" y="57467"/>
                  </a:lnTo>
                  <a:lnTo>
                    <a:pt x="375539" y="57467"/>
                  </a:lnTo>
                  <a:lnTo>
                    <a:pt x="377698" y="49657"/>
                  </a:lnTo>
                  <a:lnTo>
                    <a:pt x="377825" y="49288"/>
                  </a:lnTo>
                  <a:lnTo>
                    <a:pt x="381889" y="42976"/>
                  </a:lnTo>
                  <a:lnTo>
                    <a:pt x="387731" y="39014"/>
                  </a:lnTo>
                  <a:lnTo>
                    <a:pt x="387223" y="39014"/>
                  </a:lnTo>
                  <a:lnTo>
                    <a:pt x="395224" y="37439"/>
                  </a:lnTo>
                  <a:lnTo>
                    <a:pt x="402971" y="39014"/>
                  </a:lnTo>
                  <a:lnTo>
                    <a:pt x="408813" y="43294"/>
                  </a:lnTo>
                  <a:lnTo>
                    <a:pt x="412623" y="49657"/>
                  </a:lnTo>
                  <a:lnTo>
                    <a:pt x="414528" y="57467"/>
                  </a:lnTo>
                  <a:lnTo>
                    <a:pt x="414528" y="29057"/>
                  </a:lnTo>
                  <a:lnTo>
                    <a:pt x="411353" y="26504"/>
                  </a:lnTo>
                  <a:lnTo>
                    <a:pt x="395351" y="23190"/>
                  </a:lnTo>
                  <a:lnTo>
                    <a:pt x="380492" y="26301"/>
                  </a:lnTo>
                  <a:lnTo>
                    <a:pt x="368681" y="34785"/>
                  </a:lnTo>
                  <a:lnTo>
                    <a:pt x="361061" y="47371"/>
                  </a:lnTo>
                  <a:lnTo>
                    <a:pt x="358267" y="62788"/>
                  </a:lnTo>
                  <a:lnTo>
                    <a:pt x="358267" y="63080"/>
                  </a:lnTo>
                  <a:lnTo>
                    <a:pt x="382016" y="99669"/>
                  </a:lnTo>
                  <a:lnTo>
                    <a:pt x="397256" y="102527"/>
                  </a:lnTo>
                  <a:lnTo>
                    <a:pt x="407035" y="101523"/>
                  </a:lnTo>
                  <a:lnTo>
                    <a:pt x="415290" y="98640"/>
                  </a:lnTo>
                  <a:lnTo>
                    <a:pt x="422402" y="94145"/>
                  </a:lnTo>
                  <a:lnTo>
                    <a:pt x="428371" y="88277"/>
                  </a:lnTo>
                  <a:lnTo>
                    <a:pt x="418211" y="79209"/>
                  </a:lnTo>
                  <a:lnTo>
                    <a:pt x="411988" y="85115"/>
                  </a:lnTo>
                  <a:lnTo>
                    <a:pt x="406273" y="88277"/>
                  </a:lnTo>
                  <a:lnTo>
                    <a:pt x="397510" y="88277"/>
                  </a:lnTo>
                  <a:lnTo>
                    <a:pt x="389636" y="87020"/>
                  </a:lnTo>
                  <a:lnTo>
                    <a:pt x="383032" y="83324"/>
                  </a:lnTo>
                  <a:lnTo>
                    <a:pt x="378333" y="77279"/>
                  </a:lnTo>
                  <a:lnTo>
                    <a:pt x="375666" y="68986"/>
                  </a:lnTo>
                  <a:lnTo>
                    <a:pt x="431546" y="68986"/>
                  </a:lnTo>
                  <a:lnTo>
                    <a:pt x="431800" y="65671"/>
                  </a:lnTo>
                  <a:lnTo>
                    <a:pt x="431800" y="64084"/>
                  </a:lnTo>
                  <a:close/>
                </a:path>
                <a:path w="528320" h="124460">
                  <a:moveTo>
                    <a:pt x="528066" y="62649"/>
                  </a:moveTo>
                  <a:lnTo>
                    <a:pt x="525018" y="45783"/>
                  </a:lnTo>
                  <a:lnTo>
                    <a:pt x="520192" y="38303"/>
                  </a:lnTo>
                  <a:lnTo>
                    <a:pt x="519684" y="37439"/>
                  </a:lnTo>
                  <a:lnTo>
                    <a:pt x="517144" y="33413"/>
                  </a:lnTo>
                  <a:lnTo>
                    <a:pt x="510286" y="28854"/>
                  </a:lnTo>
                  <a:lnTo>
                    <a:pt x="510286" y="62649"/>
                  </a:lnTo>
                  <a:lnTo>
                    <a:pt x="510286" y="62928"/>
                  </a:lnTo>
                  <a:lnTo>
                    <a:pt x="488569" y="87274"/>
                  </a:lnTo>
                  <a:lnTo>
                    <a:pt x="480314" y="85572"/>
                  </a:lnTo>
                  <a:lnTo>
                    <a:pt x="472948" y="80556"/>
                  </a:lnTo>
                  <a:lnTo>
                    <a:pt x="468249" y="73050"/>
                  </a:lnTo>
                  <a:lnTo>
                    <a:pt x="468249" y="72872"/>
                  </a:lnTo>
                  <a:lnTo>
                    <a:pt x="466344" y="62928"/>
                  </a:lnTo>
                  <a:lnTo>
                    <a:pt x="466344" y="62649"/>
                  </a:lnTo>
                  <a:lnTo>
                    <a:pt x="468249" y="52705"/>
                  </a:lnTo>
                  <a:lnTo>
                    <a:pt x="472948" y="45021"/>
                  </a:lnTo>
                  <a:lnTo>
                    <a:pt x="480060" y="40068"/>
                  </a:lnTo>
                  <a:lnTo>
                    <a:pt x="488569" y="38303"/>
                  </a:lnTo>
                  <a:lnTo>
                    <a:pt x="496951" y="40068"/>
                  </a:lnTo>
                  <a:lnTo>
                    <a:pt x="503809" y="45021"/>
                  </a:lnTo>
                  <a:lnTo>
                    <a:pt x="508635" y="52705"/>
                  </a:lnTo>
                  <a:lnTo>
                    <a:pt x="510286" y="62649"/>
                  </a:lnTo>
                  <a:lnTo>
                    <a:pt x="510286" y="28854"/>
                  </a:lnTo>
                  <a:lnTo>
                    <a:pt x="505841" y="25793"/>
                  </a:lnTo>
                  <a:lnTo>
                    <a:pt x="492760" y="23190"/>
                  </a:lnTo>
                  <a:lnTo>
                    <a:pt x="484251" y="24307"/>
                  </a:lnTo>
                  <a:lnTo>
                    <a:pt x="477266" y="27343"/>
                  </a:lnTo>
                  <a:lnTo>
                    <a:pt x="471551" y="31877"/>
                  </a:lnTo>
                  <a:lnTo>
                    <a:pt x="466852" y="37439"/>
                  </a:lnTo>
                  <a:lnTo>
                    <a:pt x="466852" y="24777"/>
                  </a:lnTo>
                  <a:lnTo>
                    <a:pt x="449326" y="24777"/>
                  </a:lnTo>
                  <a:lnTo>
                    <a:pt x="449326" y="123850"/>
                  </a:lnTo>
                  <a:lnTo>
                    <a:pt x="466852" y="123850"/>
                  </a:lnTo>
                  <a:lnTo>
                    <a:pt x="466852" y="89001"/>
                  </a:lnTo>
                  <a:lnTo>
                    <a:pt x="471297" y="94068"/>
                  </a:lnTo>
                  <a:lnTo>
                    <a:pt x="477012" y="98336"/>
                  </a:lnTo>
                  <a:lnTo>
                    <a:pt x="484124" y="101295"/>
                  </a:lnTo>
                  <a:lnTo>
                    <a:pt x="492760" y="102387"/>
                  </a:lnTo>
                  <a:lnTo>
                    <a:pt x="505841" y="99783"/>
                  </a:lnTo>
                  <a:lnTo>
                    <a:pt x="517144" y="92163"/>
                  </a:lnTo>
                  <a:lnTo>
                    <a:pt x="519176" y="89001"/>
                  </a:lnTo>
                  <a:lnTo>
                    <a:pt x="520319" y="87274"/>
                  </a:lnTo>
                  <a:lnTo>
                    <a:pt x="525018" y="79794"/>
                  </a:lnTo>
                  <a:lnTo>
                    <a:pt x="528066" y="62928"/>
                  </a:lnTo>
                  <a:lnTo>
                    <a:pt x="528066" y="62649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967216" y="6347080"/>
              <a:ext cx="129743" cy="78624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9117583" y="6346513"/>
              <a:ext cx="160413" cy="100653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9298812" y="6348085"/>
              <a:ext cx="243065" cy="76031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9563481" y="6348085"/>
              <a:ext cx="70269" cy="76031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367141" y="6564896"/>
              <a:ext cx="244322" cy="138671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669908" y="6563757"/>
              <a:ext cx="343230" cy="117610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9072880" y="6589513"/>
              <a:ext cx="189788" cy="91690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368284" y="6783933"/>
              <a:ext cx="1332865" cy="116205"/>
            </a:xfrm>
            <a:custGeom>
              <a:avLst/>
              <a:gdLst/>
              <a:ahLst/>
              <a:cxnLst/>
              <a:rect l="l" t="t" r="r" b="b"/>
              <a:pathLst>
                <a:path w="1332865" h="116204">
                  <a:moveTo>
                    <a:pt x="85598" y="71602"/>
                  </a:moveTo>
                  <a:lnTo>
                    <a:pt x="64897" y="56692"/>
                  </a:lnTo>
                  <a:lnTo>
                    <a:pt x="60071" y="62369"/>
                  </a:lnTo>
                  <a:lnTo>
                    <a:pt x="55499" y="65773"/>
                  </a:lnTo>
                  <a:lnTo>
                    <a:pt x="47752" y="65773"/>
                  </a:lnTo>
                  <a:lnTo>
                    <a:pt x="40640" y="64211"/>
                  </a:lnTo>
                  <a:lnTo>
                    <a:pt x="35052" y="59994"/>
                  </a:lnTo>
                  <a:lnTo>
                    <a:pt x="31369" y="53670"/>
                  </a:lnTo>
                  <a:lnTo>
                    <a:pt x="30099" y="45516"/>
                  </a:lnTo>
                  <a:lnTo>
                    <a:pt x="31369" y="37871"/>
                  </a:lnTo>
                  <a:lnTo>
                    <a:pt x="35052" y="31648"/>
                  </a:lnTo>
                  <a:lnTo>
                    <a:pt x="40640" y="27457"/>
                  </a:lnTo>
                  <a:lnTo>
                    <a:pt x="47625" y="25908"/>
                  </a:lnTo>
                  <a:lnTo>
                    <a:pt x="54991" y="25908"/>
                  </a:lnTo>
                  <a:lnTo>
                    <a:pt x="59817" y="29476"/>
                  </a:lnTo>
                  <a:lnTo>
                    <a:pt x="64135" y="35153"/>
                  </a:lnTo>
                  <a:lnTo>
                    <a:pt x="85090" y="19596"/>
                  </a:lnTo>
                  <a:lnTo>
                    <a:pt x="78613" y="11633"/>
                  </a:lnTo>
                  <a:lnTo>
                    <a:pt x="70231" y="5499"/>
                  </a:lnTo>
                  <a:lnTo>
                    <a:pt x="59817" y="1562"/>
                  </a:lnTo>
                  <a:lnTo>
                    <a:pt x="47371" y="152"/>
                  </a:lnTo>
                  <a:lnTo>
                    <a:pt x="28067" y="3810"/>
                  </a:lnTo>
                  <a:lnTo>
                    <a:pt x="13208" y="13703"/>
                  </a:lnTo>
                  <a:lnTo>
                    <a:pt x="3429" y="28232"/>
                  </a:lnTo>
                  <a:lnTo>
                    <a:pt x="0" y="46164"/>
                  </a:lnTo>
                  <a:lnTo>
                    <a:pt x="3429" y="63741"/>
                  </a:lnTo>
                  <a:lnTo>
                    <a:pt x="13081" y="78219"/>
                  </a:lnTo>
                  <a:lnTo>
                    <a:pt x="27813" y="88061"/>
                  </a:lnTo>
                  <a:lnTo>
                    <a:pt x="46355" y="91694"/>
                  </a:lnTo>
                  <a:lnTo>
                    <a:pt x="59563" y="90258"/>
                  </a:lnTo>
                  <a:lnTo>
                    <a:pt x="70104" y="86207"/>
                  </a:lnTo>
                  <a:lnTo>
                    <a:pt x="78740" y="79870"/>
                  </a:lnTo>
                  <a:lnTo>
                    <a:pt x="85598" y="71602"/>
                  </a:lnTo>
                  <a:close/>
                </a:path>
                <a:path w="1332865" h="116204">
                  <a:moveTo>
                    <a:pt x="187325" y="1943"/>
                  </a:moveTo>
                  <a:lnTo>
                    <a:pt x="155448" y="1943"/>
                  </a:lnTo>
                  <a:lnTo>
                    <a:pt x="138684" y="54749"/>
                  </a:lnTo>
                  <a:lnTo>
                    <a:pt x="121031" y="1943"/>
                  </a:lnTo>
                  <a:lnTo>
                    <a:pt x="88519" y="1943"/>
                  </a:lnTo>
                  <a:lnTo>
                    <a:pt x="123317" y="87960"/>
                  </a:lnTo>
                  <a:lnTo>
                    <a:pt x="121158" y="90716"/>
                  </a:lnTo>
                  <a:lnTo>
                    <a:pt x="118999" y="91528"/>
                  </a:lnTo>
                  <a:lnTo>
                    <a:pt x="112522" y="91528"/>
                  </a:lnTo>
                  <a:lnTo>
                    <a:pt x="107442" y="89903"/>
                  </a:lnTo>
                  <a:lnTo>
                    <a:pt x="102362" y="86829"/>
                  </a:lnTo>
                  <a:lnTo>
                    <a:pt x="92837" y="108369"/>
                  </a:lnTo>
                  <a:lnTo>
                    <a:pt x="99187" y="111544"/>
                  </a:lnTo>
                  <a:lnTo>
                    <a:pt x="105918" y="113944"/>
                  </a:lnTo>
                  <a:lnTo>
                    <a:pt x="113157" y="115455"/>
                  </a:lnTo>
                  <a:lnTo>
                    <a:pt x="121158" y="115989"/>
                  </a:lnTo>
                  <a:lnTo>
                    <a:pt x="132842" y="114452"/>
                  </a:lnTo>
                  <a:lnTo>
                    <a:pt x="141732" y="109512"/>
                  </a:lnTo>
                  <a:lnTo>
                    <a:pt x="148844" y="100685"/>
                  </a:lnTo>
                  <a:lnTo>
                    <a:pt x="154940" y="87477"/>
                  </a:lnTo>
                  <a:lnTo>
                    <a:pt x="187325" y="1943"/>
                  </a:lnTo>
                  <a:close/>
                </a:path>
                <a:path w="1332865" h="116204">
                  <a:moveTo>
                    <a:pt x="300609" y="1943"/>
                  </a:moveTo>
                  <a:lnTo>
                    <a:pt x="270129" y="1943"/>
                  </a:lnTo>
                  <a:lnTo>
                    <a:pt x="249047" y="34010"/>
                  </a:lnTo>
                  <a:lnTo>
                    <a:pt x="228092" y="1943"/>
                  </a:lnTo>
                  <a:lnTo>
                    <a:pt x="197485" y="1943"/>
                  </a:lnTo>
                  <a:lnTo>
                    <a:pt x="197485" y="89585"/>
                  </a:lnTo>
                  <a:lnTo>
                    <a:pt x="226949" y="89585"/>
                  </a:lnTo>
                  <a:lnTo>
                    <a:pt x="226949" y="44221"/>
                  </a:lnTo>
                  <a:lnTo>
                    <a:pt x="248666" y="76619"/>
                  </a:lnTo>
                  <a:lnTo>
                    <a:pt x="249174" y="76619"/>
                  </a:lnTo>
                  <a:lnTo>
                    <a:pt x="271145" y="43738"/>
                  </a:lnTo>
                  <a:lnTo>
                    <a:pt x="271145" y="89585"/>
                  </a:lnTo>
                  <a:lnTo>
                    <a:pt x="300609" y="89585"/>
                  </a:lnTo>
                  <a:lnTo>
                    <a:pt x="300609" y="1943"/>
                  </a:lnTo>
                  <a:close/>
                </a:path>
                <a:path w="1332865" h="116204">
                  <a:moveTo>
                    <a:pt x="420497" y="1943"/>
                  </a:moveTo>
                  <a:lnTo>
                    <a:pt x="390017" y="1943"/>
                  </a:lnTo>
                  <a:lnTo>
                    <a:pt x="368935" y="34010"/>
                  </a:lnTo>
                  <a:lnTo>
                    <a:pt x="347980" y="1943"/>
                  </a:lnTo>
                  <a:lnTo>
                    <a:pt x="317373" y="1943"/>
                  </a:lnTo>
                  <a:lnTo>
                    <a:pt x="317373" y="89585"/>
                  </a:lnTo>
                  <a:lnTo>
                    <a:pt x="346837" y="89585"/>
                  </a:lnTo>
                  <a:lnTo>
                    <a:pt x="346837" y="44221"/>
                  </a:lnTo>
                  <a:lnTo>
                    <a:pt x="368554" y="76619"/>
                  </a:lnTo>
                  <a:lnTo>
                    <a:pt x="369062" y="76619"/>
                  </a:lnTo>
                  <a:lnTo>
                    <a:pt x="391033" y="43738"/>
                  </a:lnTo>
                  <a:lnTo>
                    <a:pt x="391033" y="89585"/>
                  </a:lnTo>
                  <a:lnTo>
                    <a:pt x="420497" y="89585"/>
                  </a:lnTo>
                  <a:lnTo>
                    <a:pt x="420497" y="1943"/>
                  </a:lnTo>
                  <a:close/>
                </a:path>
                <a:path w="1332865" h="116204">
                  <a:moveTo>
                    <a:pt x="521716" y="56540"/>
                  </a:moveTo>
                  <a:lnTo>
                    <a:pt x="519811" y="46647"/>
                  </a:lnTo>
                  <a:lnTo>
                    <a:pt x="519811" y="46482"/>
                  </a:lnTo>
                  <a:lnTo>
                    <a:pt x="519049" y="43103"/>
                  </a:lnTo>
                  <a:lnTo>
                    <a:pt x="511429" y="33121"/>
                  </a:lnTo>
                  <a:lnTo>
                    <a:pt x="499237" y="26924"/>
                  </a:lnTo>
                  <a:lnTo>
                    <a:pt x="491617" y="25946"/>
                  </a:lnTo>
                  <a:lnTo>
                    <a:pt x="491617" y="50698"/>
                  </a:lnTo>
                  <a:lnTo>
                    <a:pt x="491617" y="63182"/>
                  </a:lnTo>
                  <a:lnTo>
                    <a:pt x="486791" y="66903"/>
                  </a:lnTo>
                  <a:lnTo>
                    <a:pt x="467868" y="66903"/>
                  </a:lnTo>
                  <a:lnTo>
                    <a:pt x="467868" y="46647"/>
                  </a:lnTo>
                  <a:lnTo>
                    <a:pt x="479171" y="46647"/>
                  </a:lnTo>
                  <a:lnTo>
                    <a:pt x="487426" y="46482"/>
                  </a:lnTo>
                  <a:lnTo>
                    <a:pt x="491617" y="50698"/>
                  </a:lnTo>
                  <a:lnTo>
                    <a:pt x="491617" y="25946"/>
                  </a:lnTo>
                  <a:lnTo>
                    <a:pt x="482600" y="24777"/>
                  </a:lnTo>
                  <a:lnTo>
                    <a:pt x="467995" y="24777"/>
                  </a:lnTo>
                  <a:lnTo>
                    <a:pt x="467995" y="1943"/>
                  </a:lnTo>
                  <a:lnTo>
                    <a:pt x="437261" y="1943"/>
                  </a:lnTo>
                  <a:lnTo>
                    <a:pt x="437261" y="89585"/>
                  </a:lnTo>
                  <a:lnTo>
                    <a:pt x="481203" y="89585"/>
                  </a:lnTo>
                  <a:lnTo>
                    <a:pt x="498602" y="87083"/>
                  </a:lnTo>
                  <a:lnTo>
                    <a:pt x="511302" y="80187"/>
                  </a:lnTo>
                  <a:lnTo>
                    <a:pt x="519049" y="69761"/>
                  </a:lnTo>
                  <a:lnTo>
                    <a:pt x="519684" y="66903"/>
                  </a:lnTo>
                  <a:lnTo>
                    <a:pt x="521716" y="56692"/>
                  </a:lnTo>
                  <a:lnTo>
                    <a:pt x="521716" y="56540"/>
                  </a:lnTo>
                  <a:close/>
                </a:path>
                <a:path w="1332865" h="116204">
                  <a:moveTo>
                    <a:pt x="561848" y="1943"/>
                  </a:moveTo>
                  <a:lnTo>
                    <a:pt x="530733" y="1943"/>
                  </a:lnTo>
                  <a:lnTo>
                    <a:pt x="530733" y="89585"/>
                  </a:lnTo>
                  <a:lnTo>
                    <a:pt x="561848" y="89585"/>
                  </a:lnTo>
                  <a:lnTo>
                    <a:pt x="561848" y="1943"/>
                  </a:lnTo>
                  <a:close/>
                </a:path>
                <a:path w="1332865" h="116204">
                  <a:moveTo>
                    <a:pt x="721614" y="89585"/>
                  </a:moveTo>
                  <a:lnTo>
                    <a:pt x="687705" y="44704"/>
                  </a:lnTo>
                  <a:lnTo>
                    <a:pt x="720979" y="1943"/>
                  </a:lnTo>
                  <a:lnTo>
                    <a:pt x="684911" y="1943"/>
                  </a:lnTo>
                  <a:lnTo>
                    <a:pt x="663575" y="32880"/>
                  </a:lnTo>
                  <a:lnTo>
                    <a:pt x="658749" y="32880"/>
                  </a:lnTo>
                  <a:lnTo>
                    <a:pt x="658749" y="1943"/>
                  </a:lnTo>
                  <a:lnTo>
                    <a:pt x="627634" y="1943"/>
                  </a:lnTo>
                  <a:lnTo>
                    <a:pt x="627634" y="89585"/>
                  </a:lnTo>
                  <a:lnTo>
                    <a:pt x="658749" y="89585"/>
                  </a:lnTo>
                  <a:lnTo>
                    <a:pt x="658749" y="58483"/>
                  </a:lnTo>
                  <a:lnTo>
                    <a:pt x="663702" y="58483"/>
                  </a:lnTo>
                  <a:lnTo>
                    <a:pt x="685800" y="89585"/>
                  </a:lnTo>
                  <a:lnTo>
                    <a:pt x="721614" y="89585"/>
                  </a:lnTo>
                  <a:close/>
                </a:path>
                <a:path w="1332865" h="116204">
                  <a:moveTo>
                    <a:pt x="826262" y="45351"/>
                  </a:moveTo>
                  <a:lnTo>
                    <a:pt x="802005" y="3136"/>
                  </a:lnTo>
                  <a:lnTo>
                    <a:pt x="795782" y="1866"/>
                  </a:lnTo>
                  <a:lnTo>
                    <a:pt x="795782" y="45351"/>
                  </a:lnTo>
                  <a:lnTo>
                    <a:pt x="795782" y="45847"/>
                  </a:lnTo>
                  <a:lnTo>
                    <a:pt x="794385" y="53949"/>
                  </a:lnTo>
                  <a:lnTo>
                    <a:pt x="790448" y="60236"/>
                  </a:lnTo>
                  <a:lnTo>
                    <a:pt x="784606" y="64312"/>
                  </a:lnTo>
                  <a:lnTo>
                    <a:pt x="777621" y="65773"/>
                  </a:lnTo>
                  <a:lnTo>
                    <a:pt x="770636" y="64312"/>
                  </a:lnTo>
                  <a:lnTo>
                    <a:pt x="764794" y="60236"/>
                  </a:lnTo>
                  <a:lnTo>
                    <a:pt x="760984" y="53949"/>
                  </a:lnTo>
                  <a:lnTo>
                    <a:pt x="759460" y="45847"/>
                  </a:lnTo>
                  <a:lnTo>
                    <a:pt x="759460" y="45351"/>
                  </a:lnTo>
                  <a:lnTo>
                    <a:pt x="760857" y="37490"/>
                  </a:lnTo>
                  <a:lnTo>
                    <a:pt x="764794" y="31178"/>
                  </a:lnTo>
                  <a:lnTo>
                    <a:pt x="770509" y="27063"/>
                  </a:lnTo>
                  <a:lnTo>
                    <a:pt x="777621" y="25577"/>
                  </a:lnTo>
                  <a:lnTo>
                    <a:pt x="784606" y="27063"/>
                  </a:lnTo>
                  <a:lnTo>
                    <a:pt x="790448" y="31178"/>
                  </a:lnTo>
                  <a:lnTo>
                    <a:pt x="794385" y="37490"/>
                  </a:lnTo>
                  <a:lnTo>
                    <a:pt x="795782" y="45351"/>
                  </a:lnTo>
                  <a:lnTo>
                    <a:pt x="795782" y="1866"/>
                  </a:lnTo>
                  <a:lnTo>
                    <a:pt x="787019" y="0"/>
                  </a:lnTo>
                  <a:lnTo>
                    <a:pt x="778002" y="1092"/>
                  </a:lnTo>
                  <a:lnTo>
                    <a:pt x="770890" y="4064"/>
                  </a:lnTo>
                  <a:lnTo>
                    <a:pt x="765048" y="8407"/>
                  </a:lnTo>
                  <a:lnTo>
                    <a:pt x="760095" y="13601"/>
                  </a:lnTo>
                  <a:lnTo>
                    <a:pt x="760095" y="1943"/>
                  </a:lnTo>
                  <a:lnTo>
                    <a:pt x="728980" y="1943"/>
                  </a:lnTo>
                  <a:lnTo>
                    <a:pt x="728980" y="115506"/>
                  </a:lnTo>
                  <a:lnTo>
                    <a:pt x="760095" y="115506"/>
                  </a:lnTo>
                  <a:lnTo>
                    <a:pt x="760095" y="78892"/>
                  </a:lnTo>
                  <a:lnTo>
                    <a:pt x="764921" y="83667"/>
                  </a:lnTo>
                  <a:lnTo>
                    <a:pt x="770763" y="87706"/>
                  </a:lnTo>
                  <a:lnTo>
                    <a:pt x="778129" y="90487"/>
                  </a:lnTo>
                  <a:lnTo>
                    <a:pt x="787146" y="91528"/>
                  </a:lnTo>
                  <a:lnTo>
                    <a:pt x="802132" y="88379"/>
                  </a:lnTo>
                  <a:lnTo>
                    <a:pt x="814578" y="79298"/>
                  </a:lnTo>
                  <a:lnTo>
                    <a:pt x="814806" y="78892"/>
                  </a:lnTo>
                  <a:lnTo>
                    <a:pt x="822579" y="65773"/>
                  </a:lnTo>
                  <a:lnTo>
                    <a:pt x="823087" y="64871"/>
                  </a:lnTo>
                  <a:lnTo>
                    <a:pt x="826262" y="45847"/>
                  </a:lnTo>
                  <a:lnTo>
                    <a:pt x="826262" y="45351"/>
                  </a:lnTo>
                  <a:close/>
                </a:path>
                <a:path w="1332865" h="116204">
                  <a:moveTo>
                    <a:pt x="925576" y="47942"/>
                  </a:moveTo>
                  <a:lnTo>
                    <a:pt x="900811" y="3873"/>
                  </a:lnTo>
                  <a:lnTo>
                    <a:pt x="896493" y="3048"/>
                  </a:lnTo>
                  <a:lnTo>
                    <a:pt x="896493" y="38557"/>
                  </a:lnTo>
                  <a:lnTo>
                    <a:pt x="865632" y="38557"/>
                  </a:lnTo>
                  <a:lnTo>
                    <a:pt x="867410" y="28829"/>
                  </a:lnTo>
                  <a:lnTo>
                    <a:pt x="872617" y="22682"/>
                  </a:lnTo>
                  <a:lnTo>
                    <a:pt x="889508" y="22682"/>
                  </a:lnTo>
                  <a:lnTo>
                    <a:pt x="895350" y="28829"/>
                  </a:lnTo>
                  <a:lnTo>
                    <a:pt x="896493" y="38557"/>
                  </a:lnTo>
                  <a:lnTo>
                    <a:pt x="896493" y="3048"/>
                  </a:lnTo>
                  <a:lnTo>
                    <a:pt x="848741" y="13373"/>
                  </a:lnTo>
                  <a:lnTo>
                    <a:pt x="836295" y="45847"/>
                  </a:lnTo>
                  <a:lnTo>
                    <a:pt x="836295" y="46164"/>
                  </a:lnTo>
                  <a:lnTo>
                    <a:pt x="839724" y="64693"/>
                  </a:lnTo>
                  <a:lnTo>
                    <a:pt x="849630" y="79070"/>
                  </a:lnTo>
                  <a:lnTo>
                    <a:pt x="864616" y="88379"/>
                  </a:lnTo>
                  <a:lnTo>
                    <a:pt x="883793" y="91694"/>
                  </a:lnTo>
                  <a:lnTo>
                    <a:pt x="895985" y="90436"/>
                  </a:lnTo>
                  <a:lnTo>
                    <a:pt x="906399" y="86855"/>
                  </a:lnTo>
                  <a:lnTo>
                    <a:pt x="915035" y="81229"/>
                  </a:lnTo>
                  <a:lnTo>
                    <a:pt x="922147" y="73863"/>
                  </a:lnTo>
                  <a:lnTo>
                    <a:pt x="915784" y="68681"/>
                  </a:lnTo>
                  <a:lnTo>
                    <a:pt x="904875" y="59778"/>
                  </a:lnTo>
                  <a:lnTo>
                    <a:pt x="898525" y="66090"/>
                  </a:lnTo>
                  <a:lnTo>
                    <a:pt x="892937" y="68681"/>
                  </a:lnTo>
                  <a:lnTo>
                    <a:pt x="875411" y="68681"/>
                  </a:lnTo>
                  <a:lnTo>
                    <a:pt x="868553" y="63982"/>
                  </a:lnTo>
                  <a:lnTo>
                    <a:pt x="866140" y="54267"/>
                  </a:lnTo>
                  <a:lnTo>
                    <a:pt x="925322" y="54267"/>
                  </a:lnTo>
                  <a:lnTo>
                    <a:pt x="925576" y="52158"/>
                  </a:lnTo>
                  <a:lnTo>
                    <a:pt x="925576" y="47942"/>
                  </a:lnTo>
                  <a:close/>
                </a:path>
                <a:path w="1332865" h="116204">
                  <a:moveTo>
                    <a:pt x="1043940" y="63182"/>
                  </a:moveTo>
                  <a:lnTo>
                    <a:pt x="1032764" y="63182"/>
                  </a:lnTo>
                  <a:lnTo>
                    <a:pt x="1005332" y="1295"/>
                  </a:lnTo>
                  <a:lnTo>
                    <a:pt x="1001395" y="1295"/>
                  </a:lnTo>
                  <a:lnTo>
                    <a:pt x="1001395" y="64312"/>
                  </a:lnTo>
                  <a:lnTo>
                    <a:pt x="972820" y="64312"/>
                  </a:lnTo>
                  <a:lnTo>
                    <a:pt x="987044" y="28829"/>
                  </a:lnTo>
                  <a:lnTo>
                    <a:pt x="1001395" y="64312"/>
                  </a:lnTo>
                  <a:lnTo>
                    <a:pt x="1001395" y="1295"/>
                  </a:lnTo>
                  <a:lnTo>
                    <a:pt x="969391" y="1295"/>
                  </a:lnTo>
                  <a:lnTo>
                    <a:pt x="941959" y="63182"/>
                  </a:lnTo>
                  <a:lnTo>
                    <a:pt x="930783" y="63182"/>
                  </a:lnTo>
                  <a:lnTo>
                    <a:pt x="930783" y="111772"/>
                  </a:lnTo>
                  <a:lnTo>
                    <a:pt x="958977" y="111772"/>
                  </a:lnTo>
                  <a:lnTo>
                    <a:pt x="958977" y="89090"/>
                  </a:lnTo>
                  <a:lnTo>
                    <a:pt x="1015746" y="89090"/>
                  </a:lnTo>
                  <a:lnTo>
                    <a:pt x="1015746" y="111772"/>
                  </a:lnTo>
                  <a:lnTo>
                    <a:pt x="1043940" y="111772"/>
                  </a:lnTo>
                  <a:lnTo>
                    <a:pt x="1043940" y="89090"/>
                  </a:lnTo>
                  <a:lnTo>
                    <a:pt x="1043940" y="64312"/>
                  </a:lnTo>
                  <a:lnTo>
                    <a:pt x="1043940" y="63182"/>
                  </a:lnTo>
                  <a:close/>
                </a:path>
                <a:path w="1332865" h="116204">
                  <a:moveTo>
                    <a:pt x="1144270" y="1943"/>
                  </a:moveTo>
                  <a:lnTo>
                    <a:pt x="1115949" y="1943"/>
                  </a:lnTo>
                  <a:lnTo>
                    <a:pt x="1085469" y="44704"/>
                  </a:lnTo>
                  <a:lnTo>
                    <a:pt x="1085469" y="1943"/>
                  </a:lnTo>
                  <a:lnTo>
                    <a:pt x="1054862" y="1943"/>
                  </a:lnTo>
                  <a:lnTo>
                    <a:pt x="1054862" y="89585"/>
                  </a:lnTo>
                  <a:lnTo>
                    <a:pt x="1082548" y="89585"/>
                  </a:lnTo>
                  <a:lnTo>
                    <a:pt x="1113663" y="45516"/>
                  </a:lnTo>
                  <a:lnTo>
                    <a:pt x="1113663" y="89585"/>
                  </a:lnTo>
                  <a:lnTo>
                    <a:pt x="1144270" y="89585"/>
                  </a:lnTo>
                  <a:lnTo>
                    <a:pt x="1144270" y="1943"/>
                  </a:lnTo>
                  <a:close/>
                </a:path>
                <a:path w="1332865" h="116204">
                  <a:moveTo>
                    <a:pt x="1243203" y="1943"/>
                  </a:moveTo>
                  <a:lnTo>
                    <a:pt x="1156589" y="1943"/>
                  </a:lnTo>
                  <a:lnTo>
                    <a:pt x="1156589" y="28016"/>
                  </a:lnTo>
                  <a:lnTo>
                    <a:pt x="1184402" y="28016"/>
                  </a:lnTo>
                  <a:lnTo>
                    <a:pt x="1184402" y="89585"/>
                  </a:lnTo>
                  <a:lnTo>
                    <a:pt x="1215390" y="89585"/>
                  </a:lnTo>
                  <a:lnTo>
                    <a:pt x="1215390" y="28016"/>
                  </a:lnTo>
                  <a:lnTo>
                    <a:pt x="1243203" y="28016"/>
                  </a:lnTo>
                  <a:lnTo>
                    <a:pt x="1243203" y="1943"/>
                  </a:lnTo>
                  <a:close/>
                </a:path>
                <a:path w="1332865" h="116204">
                  <a:moveTo>
                    <a:pt x="1332738" y="40005"/>
                  </a:moveTo>
                  <a:lnTo>
                    <a:pt x="1309751" y="3378"/>
                  </a:lnTo>
                  <a:lnTo>
                    <a:pt x="1302639" y="1816"/>
                  </a:lnTo>
                  <a:lnTo>
                    <a:pt x="1302639" y="53784"/>
                  </a:lnTo>
                  <a:lnTo>
                    <a:pt x="1302639" y="66738"/>
                  </a:lnTo>
                  <a:lnTo>
                    <a:pt x="1296289" y="72250"/>
                  </a:lnTo>
                  <a:lnTo>
                    <a:pt x="1280668" y="72250"/>
                  </a:lnTo>
                  <a:lnTo>
                    <a:pt x="1276096" y="68681"/>
                  </a:lnTo>
                  <a:lnTo>
                    <a:pt x="1276096" y="55727"/>
                  </a:lnTo>
                  <a:lnTo>
                    <a:pt x="1281176" y="51511"/>
                  </a:lnTo>
                  <a:lnTo>
                    <a:pt x="1294892" y="51511"/>
                  </a:lnTo>
                  <a:lnTo>
                    <a:pt x="1299337" y="52489"/>
                  </a:lnTo>
                  <a:lnTo>
                    <a:pt x="1302639" y="53784"/>
                  </a:lnTo>
                  <a:lnTo>
                    <a:pt x="1302639" y="1816"/>
                  </a:lnTo>
                  <a:lnTo>
                    <a:pt x="1300480" y="1333"/>
                  </a:lnTo>
                  <a:lnTo>
                    <a:pt x="1289558" y="647"/>
                  </a:lnTo>
                  <a:lnTo>
                    <a:pt x="1278890" y="1143"/>
                  </a:lnTo>
                  <a:lnTo>
                    <a:pt x="1269619" y="2527"/>
                  </a:lnTo>
                  <a:lnTo>
                    <a:pt x="1261364" y="4673"/>
                  </a:lnTo>
                  <a:lnTo>
                    <a:pt x="1253744" y="7442"/>
                  </a:lnTo>
                  <a:lnTo>
                    <a:pt x="1260094" y="28994"/>
                  </a:lnTo>
                  <a:lnTo>
                    <a:pt x="1268095" y="25908"/>
                  </a:lnTo>
                  <a:lnTo>
                    <a:pt x="1275334" y="24130"/>
                  </a:lnTo>
                  <a:lnTo>
                    <a:pt x="1296543" y="24130"/>
                  </a:lnTo>
                  <a:lnTo>
                    <a:pt x="1302258" y="29324"/>
                  </a:lnTo>
                  <a:lnTo>
                    <a:pt x="1302258" y="40005"/>
                  </a:lnTo>
                  <a:lnTo>
                    <a:pt x="1297305" y="38049"/>
                  </a:lnTo>
                  <a:lnTo>
                    <a:pt x="1289431" y="36614"/>
                  </a:lnTo>
                  <a:lnTo>
                    <a:pt x="1281049" y="36614"/>
                  </a:lnTo>
                  <a:lnTo>
                    <a:pt x="1266825" y="38341"/>
                  </a:lnTo>
                  <a:lnTo>
                    <a:pt x="1255903" y="43510"/>
                  </a:lnTo>
                  <a:lnTo>
                    <a:pt x="1248791" y="52108"/>
                  </a:lnTo>
                  <a:lnTo>
                    <a:pt x="1246251" y="64147"/>
                  </a:lnTo>
                  <a:lnTo>
                    <a:pt x="1246251" y="64477"/>
                  </a:lnTo>
                  <a:lnTo>
                    <a:pt x="1248537" y="76009"/>
                  </a:lnTo>
                  <a:lnTo>
                    <a:pt x="1254760" y="84505"/>
                  </a:lnTo>
                  <a:lnTo>
                    <a:pt x="1264158" y="89738"/>
                  </a:lnTo>
                  <a:lnTo>
                    <a:pt x="1275969" y="91528"/>
                  </a:lnTo>
                  <a:lnTo>
                    <a:pt x="1284097" y="90716"/>
                  </a:lnTo>
                  <a:lnTo>
                    <a:pt x="1291082" y="88430"/>
                  </a:lnTo>
                  <a:lnTo>
                    <a:pt x="1297051" y="84899"/>
                  </a:lnTo>
                  <a:lnTo>
                    <a:pt x="1302131" y="80352"/>
                  </a:lnTo>
                  <a:lnTo>
                    <a:pt x="1302131" y="89585"/>
                  </a:lnTo>
                  <a:lnTo>
                    <a:pt x="1332738" y="89585"/>
                  </a:lnTo>
                  <a:lnTo>
                    <a:pt x="1332738" y="80352"/>
                  </a:lnTo>
                  <a:lnTo>
                    <a:pt x="1332738" y="72250"/>
                  </a:lnTo>
                  <a:lnTo>
                    <a:pt x="1332738" y="40005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701792" y="6631558"/>
              <a:ext cx="289813" cy="160896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5704331" y="6334493"/>
              <a:ext cx="299415" cy="276707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882508" y="5339346"/>
              <a:ext cx="289814" cy="160896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7911465" y="5021173"/>
              <a:ext cx="268020" cy="318922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882508" y="6631558"/>
              <a:ext cx="289814" cy="160896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7911465" y="6313385"/>
              <a:ext cx="268020" cy="3189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" y="2539"/>
            <a:ext cx="10692765" cy="7557770"/>
            <a:chOff x="-190" y="2539"/>
            <a:chExt cx="10692765" cy="7557770"/>
          </a:xfrm>
        </p:grpSpPr>
        <p:sp>
          <p:nvSpPr>
            <p:cNvPr id="3" name="object 3"/>
            <p:cNvSpPr/>
            <p:nvPr/>
          </p:nvSpPr>
          <p:spPr>
            <a:xfrm>
              <a:off x="3563873" y="2539"/>
              <a:ext cx="3564254" cy="3778885"/>
            </a:xfrm>
            <a:custGeom>
              <a:avLst/>
              <a:gdLst/>
              <a:ahLst/>
              <a:cxnLst/>
              <a:rect l="l" t="t" r="r" b="b"/>
              <a:pathLst>
                <a:path w="3564254" h="3778885">
                  <a:moveTo>
                    <a:pt x="3564001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3564001" y="3778758"/>
                  </a:lnTo>
                  <a:lnTo>
                    <a:pt x="3564001" y="0"/>
                  </a:lnTo>
                  <a:close/>
                </a:path>
              </a:pathLst>
            </a:custGeom>
            <a:solidFill>
              <a:srgbClr val="093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90" y="2539"/>
              <a:ext cx="3564254" cy="3778885"/>
            </a:xfrm>
            <a:custGeom>
              <a:avLst/>
              <a:gdLst/>
              <a:ahLst/>
              <a:cxnLst/>
              <a:rect l="l" t="t" r="r" b="b"/>
              <a:pathLst>
                <a:path w="3564254" h="3778885">
                  <a:moveTo>
                    <a:pt x="3564001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3564001" y="3778758"/>
                  </a:lnTo>
                  <a:lnTo>
                    <a:pt x="3564001" y="0"/>
                  </a:lnTo>
                  <a:close/>
                </a:path>
              </a:pathLst>
            </a:custGeom>
            <a:solidFill>
              <a:srgbClr val="032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5937" y="3781240"/>
              <a:ext cx="5346065" cy="3778885"/>
            </a:xfrm>
            <a:custGeom>
              <a:avLst/>
              <a:gdLst/>
              <a:ahLst/>
              <a:cxnLst/>
              <a:rect l="l" t="t" r="r" b="b"/>
              <a:pathLst>
                <a:path w="5346065" h="3778884">
                  <a:moveTo>
                    <a:pt x="5346065" y="0"/>
                  </a:moveTo>
                  <a:lnTo>
                    <a:pt x="0" y="0"/>
                  </a:lnTo>
                  <a:lnTo>
                    <a:pt x="0" y="3778758"/>
                  </a:lnTo>
                  <a:lnTo>
                    <a:pt x="5346065" y="3778758"/>
                  </a:lnTo>
                  <a:lnTo>
                    <a:pt x="5346065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39"/>
              <a:ext cx="10692130" cy="7557770"/>
            </a:xfrm>
            <a:custGeom>
              <a:avLst/>
              <a:gdLst/>
              <a:ahLst/>
              <a:cxnLst/>
              <a:rect l="l" t="t" r="r" b="b"/>
              <a:pathLst>
                <a:path w="10692130" h="7557770">
                  <a:moveTo>
                    <a:pt x="5345938" y="3778707"/>
                  </a:moveTo>
                  <a:lnTo>
                    <a:pt x="0" y="3778707"/>
                  </a:lnTo>
                  <a:lnTo>
                    <a:pt x="0" y="7557465"/>
                  </a:lnTo>
                  <a:lnTo>
                    <a:pt x="5345938" y="7557465"/>
                  </a:lnTo>
                  <a:lnTo>
                    <a:pt x="5345938" y="3778707"/>
                  </a:lnTo>
                  <a:close/>
                </a:path>
                <a:path w="10692130" h="7557770">
                  <a:moveTo>
                    <a:pt x="10691876" y="0"/>
                  </a:moveTo>
                  <a:lnTo>
                    <a:pt x="7127875" y="0"/>
                  </a:lnTo>
                  <a:lnTo>
                    <a:pt x="7127875" y="3778758"/>
                  </a:lnTo>
                  <a:lnTo>
                    <a:pt x="10691876" y="3778758"/>
                  </a:lnTo>
                  <a:lnTo>
                    <a:pt x="10691876" y="0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2621" y="1969261"/>
              <a:ext cx="100330" cy="124460"/>
            </a:xfrm>
            <a:custGeom>
              <a:avLst/>
              <a:gdLst/>
              <a:ahLst/>
              <a:cxnLst/>
              <a:rect l="l" t="t" r="r" b="b"/>
              <a:pathLst>
                <a:path w="100330" h="124460">
                  <a:moveTo>
                    <a:pt x="9974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24460"/>
                  </a:lnTo>
                  <a:lnTo>
                    <a:pt x="14046" y="124460"/>
                  </a:lnTo>
                  <a:lnTo>
                    <a:pt x="14046" y="12700"/>
                  </a:lnTo>
                  <a:lnTo>
                    <a:pt x="85699" y="12700"/>
                  </a:lnTo>
                  <a:lnTo>
                    <a:pt x="85699" y="124460"/>
                  </a:lnTo>
                  <a:lnTo>
                    <a:pt x="99745" y="124460"/>
                  </a:lnTo>
                  <a:lnTo>
                    <a:pt x="99745" y="12700"/>
                  </a:lnTo>
                  <a:lnTo>
                    <a:pt x="9974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5273" y="1999971"/>
              <a:ext cx="92802" cy="1223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642" y="1999998"/>
              <a:ext cx="204647" cy="1182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4700" y="1999971"/>
              <a:ext cx="92815" cy="1223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2178" y="2001927"/>
              <a:ext cx="81968" cy="919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2811" y="2001927"/>
              <a:ext cx="82675" cy="919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6221" y="2001927"/>
              <a:ext cx="82143" cy="919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9124" y="2001927"/>
              <a:ext cx="82678" cy="919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02536" y="2001927"/>
              <a:ext cx="98145" cy="9192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24583" y="1999997"/>
              <a:ext cx="387604" cy="960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3649" y="2001927"/>
              <a:ext cx="77877" cy="919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781" y="2213355"/>
              <a:ext cx="95835" cy="960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4418" y="2175662"/>
              <a:ext cx="93877" cy="13370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3188" y="2213331"/>
              <a:ext cx="191846" cy="1223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94193" y="2214068"/>
              <a:ext cx="238607" cy="1173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56233" y="2213355"/>
              <a:ext cx="377825" cy="960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18259" y="2215287"/>
              <a:ext cx="82857" cy="919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73199" y="2213331"/>
              <a:ext cx="194513" cy="1223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87321" y="2213358"/>
              <a:ext cx="204647" cy="11823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11856" y="2215287"/>
              <a:ext cx="82678" cy="919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15234" y="2213355"/>
              <a:ext cx="192201" cy="960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32150" y="2213307"/>
              <a:ext cx="197002" cy="12285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7120" y="2426716"/>
              <a:ext cx="84631" cy="960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9494" y="2426716"/>
              <a:ext cx="180644" cy="960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92936" y="2428648"/>
              <a:ext cx="83746" cy="919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07363" y="2426716"/>
              <a:ext cx="290233" cy="960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21815" y="2428647"/>
              <a:ext cx="82143" cy="9192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4718" y="2428647"/>
              <a:ext cx="82676" cy="9192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42413" y="2426716"/>
              <a:ext cx="86833" cy="960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3412" y="2428648"/>
              <a:ext cx="98145" cy="919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35656" y="2428647"/>
              <a:ext cx="82143" cy="919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41574" y="2427350"/>
              <a:ext cx="80721" cy="9512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13561" y="2642007"/>
              <a:ext cx="81968" cy="9192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20494" y="2640027"/>
              <a:ext cx="392760" cy="12285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38071" y="2640075"/>
              <a:ext cx="86836" cy="9601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49068" y="2642007"/>
              <a:ext cx="82143" cy="9192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61971" y="2642007"/>
              <a:ext cx="82678" cy="9192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69668" y="2640075"/>
              <a:ext cx="86836" cy="960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0848" y="2817672"/>
              <a:ext cx="128371" cy="15806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3934" y="2855367"/>
              <a:ext cx="82677" cy="9192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7371" y="2855367"/>
              <a:ext cx="82143" cy="9192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73377" y="2854070"/>
              <a:ext cx="80722" cy="9512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83233" y="2855367"/>
              <a:ext cx="82143" cy="9192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90421" y="2853435"/>
              <a:ext cx="84631" cy="9601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7609" y="2855367"/>
              <a:ext cx="82675" cy="9192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11146" y="2853414"/>
              <a:ext cx="92815" cy="12232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23415" y="2853435"/>
              <a:ext cx="95835" cy="960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043937" y="2854070"/>
              <a:ext cx="179933" cy="9512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3106" y="2855367"/>
              <a:ext cx="82142" cy="9192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6009" y="2855367"/>
              <a:ext cx="82675" cy="9192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73071" y="2855367"/>
              <a:ext cx="83746" cy="9192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376424" y="5163743"/>
              <a:ext cx="592429" cy="32887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21636" y="4497425"/>
              <a:ext cx="547852" cy="65191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14185" y="325881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60" y="0"/>
                  </a:moveTo>
                  <a:lnTo>
                    <a:pt x="192722" y="4952"/>
                  </a:lnTo>
                  <a:lnTo>
                    <a:pt x="147523" y="19050"/>
                  </a:lnTo>
                  <a:lnTo>
                    <a:pt x="106565" y="41275"/>
                  </a:lnTo>
                  <a:lnTo>
                    <a:pt x="70840" y="70865"/>
                  </a:lnTo>
                  <a:lnTo>
                    <a:pt x="41325" y="106552"/>
                  </a:lnTo>
                  <a:lnTo>
                    <a:pt x="19024" y="147447"/>
                  </a:lnTo>
                  <a:lnTo>
                    <a:pt x="4914" y="192658"/>
                  </a:lnTo>
                  <a:lnTo>
                    <a:pt x="0" y="241173"/>
                  </a:lnTo>
                  <a:lnTo>
                    <a:pt x="4914" y="289559"/>
                  </a:lnTo>
                  <a:lnTo>
                    <a:pt x="19024" y="334772"/>
                  </a:lnTo>
                  <a:lnTo>
                    <a:pt x="41325" y="375793"/>
                  </a:lnTo>
                  <a:lnTo>
                    <a:pt x="70840" y="411479"/>
                  </a:lnTo>
                  <a:lnTo>
                    <a:pt x="106565" y="440944"/>
                  </a:lnTo>
                  <a:lnTo>
                    <a:pt x="147523" y="463296"/>
                  </a:lnTo>
                  <a:lnTo>
                    <a:pt x="192722" y="477393"/>
                  </a:lnTo>
                  <a:lnTo>
                    <a:pt x="241160" y="482346"/>
                  </a:lnTo>
                  <a:lnTo>
                    <a:pt x="289610" y="477393"/>
                  </a:lnTo>
                  <a:lnTo>
                    <a:pt x="334810" y="463296"/>
                  </a:lnTo>
                  <a:lnTo>
                    <a:pt x="375767" y="440944"/>
                  </a:lnTo>
                  <a:lnTo>
                    <a:pt x="411492" y="411479"/>
                  </a:lnTo>
                  <a:lnTo>
                    <a:pt x="440994" y="375793"/>
                  </a:lnTo>
                  <a:lnTo>
                    <a:pt x="463308" y="334772"/>
                  </a:lnTo>
                  <a:lnTo>
                    <a:pt x="477405" y="289559"/>
                  </a:lnTo>
                  <a:lnTo>
                    <a:pt x="482333" y="241173"/>
                  </a:lnTo>
                  <a:lnTo>
                    <a:pt x="477405" y="192658"/>
                  </a:lnTo>
                  <a:lnTo>
                    <a:pt x="463308" y="147447"/>
                  </a:lnTo>
                  <a:lnTo>
                    <a:pt x="440994" y="106552"/>
                  </a:lnTo>
                  <a:lnTo>
                    <a:pt x="411492" y="70865"/>
                  </a:lnTo>
                  <a:lnTo>
                    <a:pt x="375767" y="41275"/>
                  </a:lnTo>
                  <a:lnTo>
                    <a:pt x="334810" y="19050"/>
                  </a:lnTo>
                  <a:lnTo>
                    <a:pt x="289610" y="4952"/>
                  </a:lnTo>
                  <a:lnTo>
                    <a:pt x="241160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0400" y="477151"/>
              <a:ext cx="77749" cy="17854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964304" y="325881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73" y="0"/>
                  </a:moveTo>
                  <a:lnTo>
                    <a:pt x="192659" y="4952"/>
                  </a:lnTo>
                  <a:lnTo>
                    <a:pt x="147447" y="19050"/>
                  </a:lnTo>
                  <a:lnTo>
                    <a:pt x="106553" y="41275"/>
                  </a:lnTo>
                  <a:lnTo>
                    <a:pt x="70866" y="70865"/>
                  </a:lnTo>
                  <a:lnTo>
                    <a:pt x="41275" y="106552"/>
                  </a:lnTo>
                  <a:lnTo>
                    <a:pt x="19050" y="147447"/>
                  </a:lnTo>
                  <a:lnTo>
                    <a:pt x="4953" y="192658"/>
                  </a:lnTo>
                  <a:lnTo>
                    <a:pt x="0" y="241173"/>
                  </a:lnTo>
                  <a:lnTo>
                    <a:pt x="4953" y="289559"/>
                  </a:lnTo>
                  <a:lnTo>
                    <a:pt x="19050" y="334772"/>
                  </a:lnTo>
                  <a:lnTo>
                    <a:pt x="41275" y="375793"/>
                  </a:lnTo>
                  <a:lnTo>
                    <a:pt x="70866" y="411479"/>
                  </a:lnTo>
                  <a:lnTo>
                    <a:pt x="106553" y="440944"/>
                  </a:lnTo>
                  <a:lnTo>
                    <a:pt x="147447" y="463296"/>
                  </a:lnTo>
                  <a:lnTo>
                    <a:pt x="192659" y="477393"/>
                  </a:lnTo>
                  <a:lnTo>
                    <a:pt x="241173" y="482346"/>
                  </a:lnTo>
                  <a:lnTo>
                    <a:pt x="289560" y="477393"/>
                  </a:lnTo>
                  <a:lnTo>
                    <a:pt x="334772" y="463296"/>
                  </a:lnTo>
                  <a:lnTo>
                    <a:pt x="375793" y="440944"/>
                  </a:lnTo>
                  <a:lnTo>
                    <a:pt x="411480" y="411479"/>
                  </a:lnTo>
                  <a:lnTo>
                    <a:pt x="440944" y="375793"/>
                  </a:lnTo>
                  <a:lnTo>
                    <a:pt x="463296" y="334772"/>
                  </a:lnTo>
                  <a:lnTo>
                    <a:pt x="477393" y="289559"/>
                  </a:lnTo>
                  <a:lnTo>
                    <a:pt x="482346" y="241173"/>
                  </a:lnTo>
                  <a:lnTo>
                    <a:pt x="477393" y="192658"/>
                  </a:lnTo>
                  <a:lnTo>
                    <a:pt x="463296" y="147447"/>
                  </a:lnTo>
                  <a:lnTo>
                    <a:pt x="440944" y="106552"/>
                  </a:lnTo>
                  <a:lnTo>
                    <a:pt x="411480" y="70865"/>
                  </a:lnTo>
                  <a:lnTo>
                    <a:pt x="375793" y="41275"/>
                  </a:lnTo>
                  <a:lnTo>
                    <a:pt x="334772" y="19050"/>
                  </a:lnTo>
                  <a:lnTo>
                    <a:pt x="289560" y="4952"/>
                  </a:lnTo>
                  <a:lnTo>
                    <a:pt x="241173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42993" y="475373"/>
              <a:ext cx="123593" cy="18032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48614" y="4164456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60" y="0"/>
                  </a:moveTo>
                  <a:lnTo>
                    <a:pt x="192709" y="4952"/>
                  </a:lnTo>
                  <a:lnTo>
                    <a:pt x="147523" y="19050"/>
                  </a:lnTo>
                  <a:lnTo>
                    <a:pt x="106565" y="41401"/>
                  </a:lnTo>
                  <a:lnTo>
                    <a:pt x="70840" y="70865"/>
                  </a:lnTo>
                  <a:lnTo>
                    <a:pt x="41325" y="106552"/>
                  </a:lnTo>
                  <a:lnTo>
                    <a:pt x="19024" y="147574"/>
                  </a:lnTo>
                  <a:lnTo>
                    <a:pt x="4914" y="192785"/>
                  </a:lnTo>
                  <a:lnTo>
                    <a:pt x="0" y="241172"/>
                  </a:lnTo>
                  <a:lnTo>
                    <a:pt x="4914" y="289686"/>
                  </a:lnTo>
                  <a:lnTo>
                    <a:pt x="19024" y="334771"/>
                  </a:lnTo>
                  <a:lnTo>
                    <a:pt x="41325" y="375792"/>
                  </a:lnTo>
                  <a:lnTo>
                    <a:pt x="70840" y="411479"/>
                  </a:lnTo>
                  <a:lnTo>
                    <a:pt x="106565" y="441070"/>
                  </a:lnTo>
                  <a:lnTo>
                    <a:pt x="147523" y="463295"/>
                  </a:lnTo>
                  <a:lnTo>
                    <a:pt x="192709" y="477392"/>
                  </a:lnTo>
                  <a:lnTo>
                    <a:pt x="241160" y="482345"/>
                  </a:lnTo>
                  <a:lnTo>
                    <a:pt x="289610" y="477392"/>
                  </a:lnTo>
                  <a:lnTo>
                    <a:pt x="334810" y="463295"/>
                  </a:lnTo>
                  <a:lnTo>
                    <a:pt x="375754" y="441070"/>
                  </a:lnTo>
                  <a:lnTo>
                    <a:pt x="411492" y="411479"/>
                  </a:lnTo>
                  <a:lnTo>
                    <a:pt x="440994" y="375792"/>
                  </a:lnTo>
                  <a:lnTo>
                    <a:pt x="463296" y="334771"/>
                  </a:lnTo>
                  <a:lnTo>
                    <a:pt x="477405" y="289686"/>
                  </a:lnTo>
                  <a:lnTo>
                    <a:pt x="482333" y="241172"/>
                  </a:lnTo>
                  <a:lnTo>
                    <a:pt x="477405" y="192785"/>
                  </a:lnTo>
                  <a:lnTo>
                    <a:pt x="463296" y="147574"/>
                  </a:lnTo>
                  <a:lnTo>
                    <a:pt x="440994" y="106552"/>
                  </a:lnTo>
                  <a:lnTo>
                    <a:pt x="411492" y="70865"/>
                  </a:lnTo>
                  <a:lnTo>
                    <a:pt x="375754" y="41401"/>
                  </a:lnTo>
                  <a:lnTo>
                    <a:pt x="334810" y="19050"/>
                  </a:lnTo>
                  <a:lnTo>
                    <a:pt x="289610" y="4952"/>
                  </a:lnTo>
                  <a:lnTo>
                    <a:pt x="241160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8362" y="4314329"/>
              <a:ext cx="144868" cy="178295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718048" y="4164456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73" y="0"/>
                  </a:moveTo>
                  <a:lnTo>
                    <a:pt x="192659" y="4952"/>
                  </a:lnTo>
                  <a:lnTo>
                    <a:pt x="147447" y="19050"/>
                  </a:lnTo>
                  <a:lnTo>
                    <a:pt x="106552" y="41401"/>
                  </a:lnTo>
                  <a:lnTo>
                    <a:pt x="70865" y="70865"/>
                  </a:lnTo>
                  <a:lnTo>
                    <a:pt x="41275" y="106552"/>
                  </a:lnTo>
                  <a:lnTo>
                    <a:pt x="19050" y="147574"/>
                  </a:lnTo>
                  <a:lnTo>
                    <a:pt x="4952" y="192785"/>
                  </a:lnTo>
                  <a:lnTo>
                    <a:pt x="0" y="241172"/>
                  </a:lnTo>
                  <a:lnTo>
                    <a:pt x="4952" y="289686"/>
                  </a:lnTo>
                  <a:lnTo>
                    <a:pt x="19050" y="334771"/>
                  </a:lnTo>
                  <a:lnTo>
                    <a:pt x="41275" y="375792"/>
                  </a:lnTo>
                  <a:lnTo>
                    <a:pt x="70865" y="411479"/>
                  </a:lnTo>
                  <a:lnTo>
                    <a:pt x="106552" y="441070"/>
                  </a:lnTo>
                  <a:lnTo>
                    <a:pt x="147447" y="463295"/>
                  </a:lnTo>
                  <a:lnTo>
                    <a:pt x="192659" y="477392"/>
                  </a:lnTo>
                  <a:lnTo>
                    <a:pt x="241173" y="482345"/>
                  </a:lnTo>
                  <a:lnTo>
                    <a:pt x="289560" y="477392"/>
                  </a:lnTo>
                  <a:lnTo>
                    <a:pt x="334772" y="463295"/>
                  </a:lnTo>
                  <a:lnTo>
                    <a:pt x="375792" y="441070"/>
                  </a:lnTo>
                  <a:lnTo>
                    <a:pt x="411479" y="411479"/>
                  </a:lnTo>
                  <a:lnTo>
                    <a:pt x="440943" y="375792"/>
                  </a:lnTo>
                  <a:lnTo>
                    <a:pt x="463296" y="334771"/>
                  </a:lnTo>
                  <a:lnTo>
                    <a:pt x="477392" y="289686"/>
                  </a:lnTo>
                  <a:lnTo>
                    <a:pt x="482346" y="241172"/>
                  </a:lnTo>
                  <a:lnTo>
                    <a:pt x="477392" y="192785"/>
                  </a:lnTo>
                  <a:lnTo>
                    <a:pt x="463296" y="147574"/>
                  </a:lnTo>
                  <a:lnTo>
                    <a:pt x="440943" y="106552"/>
                  </a:lnTo>
                  <a:lnTo>
                    <a:pt x="411479" y="70865"/>
                  </a:lnTo>
                  <a:lnTo>
                    <a:pt x="375792" y="41401"/>
                  </a:lnTo>
                  <a:lnTo>
                    <a:pt x="334772" y="19050"/>
                  </a:lnTo>
                  <a:lnTo>
                    <a:pt x="289560" y="4952"/>
                  </a:lnTo>
                  <a:lnTo>
                    <a:pt x="241173" y="0"/>
                  </a:lnTo>
                  <a:close/>
                </a:path>
              </a:pathLst>
            </a:custGeom>
            <a:solidFill>
              <a:srgbClr val="496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94197" y="4318520"/>
              <a:ext cx="127647" cy="18058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09394" y="820813"/>
              <a:ext cx="686104" cy="67194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06347" y="1526095"/>
              <a:ext cx="621474" cy="34499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689340" y="951534"/>
              <a:ext cx="441248" cy="44190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11107" y="1473860"/>
              <a:ext cx="597801" cy="29486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887975" y="729056"/>
              <a:ext cx="915847" cy="91584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049647" y="1497507"/>
              <a:ext cx="592429" cy="32887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478521" y="309752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241173" y="0"/>
                  </a:moveTo>
                  <a:lnTo>
                    <a:pt x="192785" y="4952"/>
                  </a:lnTo>
                  <a:lnTo>
                    <a:pt x="147574" y="19050"/>
                  </a:lnTo>
                  <a:lnTo>
                    <a:pt x="106552" y="41275"/>
                  </a:lnTo>
                  <a:lnTo>
                    <a:pt x="70866" y="70865"/>
                  </a:lnTo>
                  <a:lnTo>
                    <a:pt x="41401" y="106552"/>
                  </a:lnTo>
                  <a:lnTo>
                    <a:pt x="19050" y="147447"/>
                  </a:lnTo>
                  <a:lnTo>
                    <a:pt x="4952" y="192658"/>
                  </a:lnTo>
                  <a:lnTo>
                    <a:pt x="0" y="241173"/>
                  </a:lnTo>
                  <a:lnTo>
                    <a:pt x="4952" y="289559"/>
                  </a:lnTo>
                  <a:lnTo>
                    <a:pt x="19050" y="334772"/>
                  </a:lnTo>
                  <a:lnTo>
                    <a:pt x="41401" y="375792"/>
                  </a:lnTo>
                  <a:lnTo>
                    <a:pt x="70866" y="411479"/>
                  </a:lnTo>
                  <a:lnTo>
                    <a:pt x="106552" y="440943"/>
                  </a:lnTo>
                  <a:lnTo>
                    <a:pt x="147574" y="463295"/>
                  </a:lnTo>
                  <a:lnTo>
                    <a:pt x="192785" y="477392"/>
                  </a:lnTo>
                  <a:lnTo>
                    <a:pt x="241173" y="482345"/>
                  </a:lnTo>
                  <a:lnTo>
                    <a:pt x="289686" y="477392"/>
                  </a:lnTo>
                  <a:lnTo>
                    <a:pt x="334899" y="463295"/>
                  </a:lnTo>
                  <a:lnTo>
                    <a:pt x="375793" y="440943"/>
                  </a:lnTo>
                  <a:lnTo>
                    <a:pt x="411479" y="411479"/>
                  </a:lnTo>
                  <a:lnTo>
                    <a:pt x="441071" y="375792"/>
                  </a:lnTo>
                  <a:lnTo>
                    <a:pt x="463296" y="334772"/>
                  </a:lnTo>
                  <a:lnTo>
                    <a:pt x="477393" y="289559"/>
                  </a:lnTo>
                  <a:lnTo>
                    <a:pt x="482346" y="241173"/>
                  </a:lnTo>
                  <a:lnTo>
                    <a:pt x="477393" y="192658"/>
                  </a:lnTo>
                  <a:lnTo>
                    <a:pt x="463296" y="147447"/>
                  </a:lnTo>
                  <a:lnTo>
                    <a:pt x="441071" y="106552"/>
                  </a:lnTo>
                  <a:lnTo>
                    <a:pt x="411479" y="70865"/>
                  </a:lnTo>
                  <a:lnTo>
                    <a:pt x="375793" y="41275"/>
                  </a:lnTo>
                  <a:lnTo>
                    <a:pt x="334899" y="19050"/>
                  </a:lnTo>
                  <a:lnTo>
                    <a:pt x="289686" y="4952"/>
                  </a:lnTo>
                  <a:lnTo>
                    <a:pt x="241173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660258" y="462927"/>
              <a:ext cx="126884" cy="18058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139056" y="1969388"/>
              <a:ext cx="218871" cy="15290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377562" y="1999998"/>
              <a:ext cx="204647" cy="11823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2098" y="2001927"/>
              <a:ext cx="82676" cy="9192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05349" y="1999997"/>
              <a:ext cx="192201" cy="9601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2266" y="1999971"/>
              <a:ext cx="92814" cy="12232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088000" y="1999997"/>
              <a:ext cx="181000" cy="9601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8185" y="2001927"/>
              <a:ext cx="98145" cy="9192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421375" y="1999997"/>
              <a:ext cx="502640" cy="9601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944616" y="1999997"/>
              <a:ext cx="291414" cy="9601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57543" y="2001927"/>
              <a:ext cx="77876" cy="9192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465061" y="1999997"/>
              <a:ext cx="95834" cy="9601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7873" y="2001927"/>
              <a:ext cx="82143" cy="9192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392166" y="2213331"/>
              <a:ext cx="92814" cy="122325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04560" y="2213355"/>
              <a:ext cx="86834" cy="9601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615432" y="2215641"/>
              <a:ext cx="133985" cy="91440"/>
            </a:xfrm>
            <a:custGeom>
              <a:avLst/>
              <a:gdLst/>
              <a:ahLst/>
              <a:cxnLst/>
              <a:rect l="l" t="t" r="r" b="b"/>
              <a:pathLst>
                <a:path w="133985" h="91439">
                  <a:moveTo>
                    <a:pt x="133731" y="0"/>
                  </a:moveTo>
                  <a:lnTo>
                    <a:pt x="120015" y="0"/>
                  </a:lnTo>
                  <a:lnTo>
                    <a:pt x="120015" y="78740"/>
                  </a:lnTo>
                  <a:lnTo>
                    <a:pt x="73660" y="78740"/>
                  </a:lnTo>
                  <a:lnTo>
                    <a:pt x="73660" y="0"/>
                  </a:lnTo>
                  <a:lnTo>
                    <a:pt x="60071" y="0"/>
                  </a:lnTo>
                  <a:lnTo>
                    <a:pt x="60071" y="78740"/>
                  </a:lnTo>
                  <a:lnTo>
                    <a:pt x="13716" y="7874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1440"/>
                  </a:lnTo>
                  <a:lnTo>
                    <a:pt x="133731" y="91440"/>
                  </a:lnTo>
                  <a:lnTo>
                    <a:pt x="133731" y="78740"/>
                  </a:lnTo>
                  <a:lnTo>
                    <a:pt x="1337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774054" y="2213355"/>
              <a:ext cx="86833" cy="9601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5053" y="2215287"/>
              <a:ext cx="82143" cy="9192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7955" y="2215287"/>
              <a:ext cx="82676" cy="9192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05652" y="2213355"/>
              <a:ext cx="86834" cy="9601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64274" y="2213355"/>
              <a:ext cx="95835" cy="9601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337558" y="2213317"/>
              <a:ext cx="2084197" cy="522897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011798" y="2428647"/>
              <a:ext cx="81968" cy="91921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118605" y="2426718"/>
              <a:ext cx="211582" cy="11823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275962" y="2640710"/>
              <a:ext cx="153263" cy="9512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458335" y="2640051"/>
              <a:ext cx="191846" cy="122325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79315" y="2642007"/>
              <a:ext cx="82143" cy="91921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782058" y="2642007"/>
              <a:ext cx="87480" cy="91921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89880" y="2642007"/>
              <a:ext cx="82675" cy="91921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003292" y="2640075"/>
              <a:ext cx="129438" cy="9601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50333" y="2854070"/>
              <a:ext cx="80721" cy="9512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060315" y="2853435"/>
              <a:ext cx="162217" cy="96012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6623" y="2855367"/>
              <a:ext cx="82143" cy="9192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353811" y="2853435"/>
              <a:ext cx="181889" cy="96012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555996" y="2854070"/>
              <a:ext cx="179933" cy="95123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963916" y="1969388"/>
              <a:ext cx="218871" cy="15290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2421" y="1999998"/>
              <a:ext cx="204647" cy="11823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6957" y="2001927"/>
              <a:ext cx="82674" cy="9192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530208" y="1999997"/>
              <a:ext cx="192201" cy="9601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747124" y="1999971"/>
              <a:ext cx="92814" cy="12232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910446" y="1999997"/>
              <a:ext cx="180644" cy="96010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120250" y="2001213"/>
              <a:ext cx="187578" cy="92635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329293" y="1999997"/>
              <a:ext cx="129438" cy="9601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479025" y="2001927"/>
              <a:ext cx="77341" cy="91921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579991" y="2000633"/>
              <a:ext cx="80721" cy="9512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684131" y="1999997"/>
              <a:ext cx="184378" cy="9601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933182" y="2213331"/>
              <a:ext cx="194513" cy="12232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147304" y="2213358"/>
              <a:ext cx="204647" cy="11823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1840" y="2215287"/>
              <a:ext cx="82676" cy="91921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475091" y="2215287"/>
              <a:ext cx="87478" cy="91921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82913" y="2215287"/>
              <a:ext cx="82143" cy="91921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695817" y="2215287"/>
              <a:ext cx="108460" cy="91921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8834882" y="2179548"/>
              <a:ext cx="82678" cy="12766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990965" y="2213358"/>
              <a:ext cx="211759" cy="11823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227438" y="2213355"/>
              <a:ext cx="171221" cy="96012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23857" y="2213355"/>
              <a:ext cx="95834" cy="9601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423399" y="2215287"/>
              <a:ext cx="81076" cy="91921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644380" y="2213331"/>
              <a:ext cx="92814" cy="12232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10115" y="2213355"/>
              <a:ext cx="84631" cy="96012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306181" y="2426716"/>
              <a:ext cx="180644" cy="96012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21268" y="2428648"/>
              <a:ext cx="98145" cy="91920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10270" y="2426716"/>
              <a:ext cx="86834" cy="96012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8750046" y="2429001"/>
              <a:ext cx="142875" cy="115570"/>
            </a:xfrm>
            <a:custGeom>
              <a:avLst/>
              <a:gdLst/>
              <a:ahLst/>
              <a:cxnLst/>
              <a:rect l="l" t="t" r="r" b="b"/>
              <a:pathLst>
                <a:path w="142875" h="115569">
                  <a:moveTo>
                    <a:pt x="142494" y="78740"/>
                  </a:moveTo>
                  <a:lnTo>
                    <a:pt x="133731" y="78740"/>
                  </a:lnTo>
                  <a:lnTo>
                    <a:pt x="133731" y="0"/>
                  </a:lnTo>
                  <a:lnTo>
                    <a:pt x="120142" y="0"/>
                  </a:lnTo>
                  <a:lnTo>
                    <a:pt x="120142" y="78740"/>
                  </a:lnTo>
                  <a:lnTo>
                    <a:pt x="73660" y="78740"/>
                  </a:lnTo>
                  <a:lnTo>
                    <a:pt x="73660" y="0"/>
                  </a:lnTo>
                  <a:lnTo>
                    <a:pt x="60198" y="0"/>
                  </a:lnTo>
                  <a:lnTo>
                    <a:pt x="60198" y="78740"/>
                  </a:lnTo>
                  <a:lnTo>
                    <a:pt x="13716" y="78740"/>
                  </a:lnTo>
                  <a:lnTo>
                    <a:pt x="13716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91440"/>
                  </a:lnTo>
                  <a:lnTo>
                    <a:pt x="130048" y="91440"/>
                  </a:lnTo>
                  <a:lnTo>
                    <a:pt x="130048" y="115570"/>
                  </a:lnTo>
                  <a:lnTo>
                    <a:pt x="142494" y="115570"/>
                  </a:lnTo>
                  <a:lnTo>
                    <a:pt x="142494" y="91440"/>
                  </a:lnTo>
                  <a:lnTo>
                    <a:pt x="142494" y="7874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14892" y="2428647"/>
              <a:ext cx="82675" cy="91921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028430" y="2426716"/>
              <a:ext cx="187401" cy="96012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40520" y="2428648"/>
              <a:ext cx="98145" cy="91920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22765" y="2428647"/>
              <a:ext cx="82674" cy="91921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391144" y="2642007"/>
              <a:ext cx="82143" cy="91921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97061" y="2640710"/>
              <a:ext cx="80721" cy="95123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07044" y="2642007"/>
              <a:ext cx="81968" cy="91921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719566" y="2640051"/>
              <a:ext cx="191846" cy="122325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940545" y="2641292"/>
              <a:ext cx="289102" cy="92636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254744" y="2640075"/>
              <a:ext cx="184378" cy="96012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852536" y="2820492"/>
              <a:ext cx="142595" cy="129082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0557" y="2855367"/>
              <a:ext cx="82678" cy="91921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34095" y="2855367"/>
              <a:ext cx="82143" cy="91921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240013" y="2854070"/>
              <a:ext cx="80721" cy="95123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349869" y="2855367"/>
              <a:ext cx="82143" cy="91921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457057" y="2853435"/>
              <a:ext cx="194691" cy="96012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676512" y="2855367"/>
              <a:ext cx="81076" cy="91921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776970" y="2853435"/>
              <a:ext cx="95834" cy="96012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97493" y="2855367"/>
              <a:ext cx="98145" cy="91921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017127" y="2855343"/>
              <a:ext cx="92635" cy="120901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177908" y="2854070"/>
              <a:ext cx="80721" cy="95123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287763" y="2853435"/>
              <a:ext cx="162217" cy="96012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74072" y="2855367"/>
              <a:ext cx="82142" cy="91921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581387" y="2853435"/>
              <a:ext cx="181889" cy="96012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783445" y="2855343"/>
              <a:ext cx="187578" cy="120901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7266" y="3068727"/>
              <a:ext cx="81968" cy="91921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202803" y="3067430"/>
              <a:ext cx="80721" cy="95123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312784" y="3066669"/>
              <a:ext cx="275945" cy="96012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651620" y="3066672"/>
              <a:ext cx="211759" cy="11823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888095" y="3068703"/>
              <a:ext cx="183489" cy="120901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93327" y="3068726"/>
              <a:ext cx="98145" cy="91922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9216517" y="3066669"/>
              <a:ext cx="86834" cy="96012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27387" y="3068726"/>
              <a:ext cx="82143" cy="91922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9430257" y="3066669"/>
              <a:ext cx="192201" cy="96012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647173" y="3068726"/>
              <a:ext cx="81076" cy="91922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690243" y="5748529"/>
              <a:ext cx="100454" cy="124458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816227" y="5781066"/>
              <a:ext cx="108459" cy="91921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955291" y="5781066"/>
              <a:ext cx="81968" cy="91921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058669" y="5779086"/>
              <a:ext cx="187934" cy="122857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269109" y="5781066"/>
              <a:ext cx="82857" cy="91921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424175" y="5745302"/>
              <a:ext cx="1528318" cy="343331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87728" y="5954801"/>
              <a:ext cx="1320165" cy="133705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563242" y="6206554"/>
              <a:ext cx="80721" cy="95121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673097" y="6205843"/>
              <a:ext cx="162217" cy="9601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59406" y="6207799"/>
              <a:ext cx="82143" cy="91921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966721" y="6205843"/>
              <a:ext cx="181889" cy="96010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168778" y="6207799"/>
              <a:ext cx="81079" cy="91921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269236" y="6205843"/>
              <a:ext cx="95835" cy="96010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389886" y="6207799"/>
              <a:ext cx="98145" cy="91921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572131" y="6207799"/>
              <a:ext cx="81078" cy="91921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721483" y="6205843"/>
              <a:ext cx="183197" cy="96010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924302" y="6207799"/>
              <a:ext cx="77343" cy="91921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3026537" y="6205843"/>
              <a:ext cx="86834" cy="96010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7534" y="6207799"/>
              <a:ext cx="82143" cy="91921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0437" y="6207799"/>
              <a:ext cx="82678" cy="91921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3848" y="6207799"/>
              <a:ext cx="82676" cy="91921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3523868" y="6173483"/>
              <a:ext cx="86941" cy="126236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3633343" y="6207760"/>
              <a:ext cx="151130" cy="92075"/>
            </a:xfrm>
            <a:custGeom>
              <a:avLst/>
              <a:gdLst/>
              <a:ahLst/>
              <a:cxnLst/>
              <a:rect l="l" t="t" r="r" b="b"/>
              <a:pathLst>
                <a:path w="151129" h="92075">
                  <a:moveTo>
                    <a:pt x="49428" y="31318"/>
                  </a:moveTo>
                  <a:lnTo>
                    <a:pt x="0" y="31318"/>
                  </a:lnTo>
                  <a:lnTo>
                    <a:pt x="0" y="45720"/>
                  </a:lnTo>
                  <a:lnTo>
                    <a:pt x="49428" y="45720"/>
                  </a:lnTo>
                  <a:lnTo>
                    <a:pt x="49428" y="31318"/>
                  </a:lnTo>
                  <a:close/>
                </a:path>
                <a:path w="151129" h="92075">
                  <a:moveTo>
                    <a:pt x="150876" y="91960"/>
                  </a:moveTo>
                  <a:lnTo>
                    <a:pt x="114554" y="45085"/>
                  </a:lnTo>
                  <a:lnTo>
                    <a:pt x="149352" y="0"/>
                  </a:lnTo>
                  <a:lnTo>
                    <a:pt x="134112" y="0"/>
                  </a:lnTo>
                  <a:lnTo>
                    <a:pt x="106680" y="35941"/>
                  </a:lnTo>
                  <a:lnTo>
                    <a:pt x="79629" y="0"/>
                  </a:lnTo>
                  <a:lnTo>
                    <a:pt x="64008" y="0"/>
                  </a:lnTo>
                  <a:lnTo>
                    <a:pt x="98552" y="45212"/>
                  </a:lnTo>
                  <a:lnTo>
                    <a:pt x="62611" y="91960"/>
                  </a:lnTo>
                  <a:lnTo>
                    <a:pt x="77851" y="91960"/>
                  </a:lnTo>
                  <a:lnTo>
                    <a:pt x="106553" y="54102"/>
                  </a:lnTo>
                  <a:lnTo>
                    <a:pt x="135001" y="91960"/>
                  </a:lnTo>
                  <a:lnTo>
                    <a:pt x="150876" y="9196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511172" y="6419206"/>
              <a:ext cx="191846" cy="122322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728215" y="6381508"/>
              <a:ext cx="93877" cy="133705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841372" y="6419203"/>
              <a:ext cx="95835" cy="96010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957450" y="6421159"/>
              <a:ext cx="77343" cy="91921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5400" y="6421159"/>
              <a:ext cx="82676" cy="91921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170430" y="6421159"/>
              <a:ext cx="88187" cy="91921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323591" y="6420448"/>
              <a:ext cx="107034" cy="116991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0465" y="6421159"/>
              <a:ext cx="82143" cy="91921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2557653" y="6419203"/>
              <a:ext cx="86833" cy="96010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2668650" y="6385420"/>
              <a:ext cx="82676" cy="127660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5402" y="6421159"/>
              <a:ext cx="82678" cy="91921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3109087" y="6419203"/>
              <a:ext cx="86833" cy="96010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002153" y="6421159"/>
              <a:ext cx="81968" cy="91921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219958" y="6419206"/>
              <a:ext cx="92814" cy="122322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3332353" y="6419206"/>
              <a:ext cx="297103" cy="118233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3654552" y="6421159"/>
              <a:ext cx="77340" cy="91921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3755517" y="6419913"/>
              <a:ext cx="80721" cy="95122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188463" y="6601968"/>
              <a:ext cx="218871" cy="152908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2426969" y="6632553"/>
              <a:ext cx="204647" cy="118233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506" y="6634519"/>
              <a:ext cx="82676" cy="91921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2754756" y="6632563"/>
              <a:ext cx="192201" cy="96010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2971672" y="6632552"/>
              <a:ext cx="197002" cy="122857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7290181" y="5748529"/>
              <a:ext cx="100453" cy="124458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7416292" y="5781066"/>
              <a:ext cx="108460" cy="91921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7544688" y="5779847"/>
              <a:ext cx="199491" cy="117524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769224" y="5781066"/>
              <a:ext cx="77343" cy="91921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870190" y="5779898"/>
              <a:ext cx="80721" cy="95121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8033384" y="5779111"/>
              <a:ext cx="194513" cy="122325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8247507" y="5779137"/>
              <a:ext cx="204647" cy="118234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72043" y="5781066"/>
              <a:ext cx="82674" cy="91921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8575294" y="5779898"/>
              <a:ext cx="176199" cy="95121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462900" y="5961887"/>
              <a:ext cx="218871" cy="152908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7701407" y="5992497"/>
              <a:ext cx="204647" cy="118234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7925943" y="5994426"/>
              <a:ext cx="82675" cy="91921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029194" y="5992494"/>
              <a:ext cx="192201" cy="96012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246109" y="5992473"/>
              <a:ext cx="92814" cy="122322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58505" y="5992494"/>
              <a:ext cx="95834" cy="96012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8479028" y="5994426"/>
              <a:ext cx="98145" cy="91921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7728966" y="5123129"/>
              <a:ext cx="571119" cy="317042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7748905" y="4497425"/>
              <a:ext cx="560146" cy="6257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5810" y="2609"/>
            <a:ext cx="5346065" cy="7557770"/>
          </a:xfrm>
          <a:custGeom>
            <a:avLst/>
            <a:gdLst/>
            <a:ahLst/>
            <a:cxnLst/>
            <a:rect l="l" t="t" r="r" b="b"/>
            <a:pathLst>
              <a:path w="5346065" h="7557770">
                <a:moveTo>
                  <a:pt x="5345938" y="0"/>
                </a:moveTo>
                <a:lnTo>
                  <a:pt x="0" y="0"/>
                </a:lnTo>
                <a:lnTo>
                  <a:pt x="0" y="7557389"/>
                </a:lnTo>
                <a:lnTo>
                  <a:pt x="5345938" y="7557389"/>
                </a:lnTo>
                <a:lnTo>
                  <a:pt x="5345938" y="0"/>
                </a:lnTo>
                <a:close/>
              </a:path>
            </a:pathLst>
          </a:custGeom>
          <a:solidFill>
            <a:srgbClr val="002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6730" y="1624202"/>
            <a:ext cx="331343" cy="8470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64908" y="1602320"/>
            <a:ext cx="3123565" cy="715010"/>
            <a:chOff x="864908" y="1602320"/>
            <a:chExt cx="3123565" cy="715010"/>
          </a:xfrm>
        </p:grpSpPr>
        <p:sp>
          <p:nvSpPr>
            <p:cNvPr id="5" name="object 5"/>
            <p:cNvSpPr/>
            <p:nvPr/>
          </p:nvSpPr>
          <p:spPr>
            <a:xfrm>
              <a:off x="2931160" y="1602612"/>
              <a:ext cx="523240" cy="106680"/>
            </a:xfrm>
            <a:custGeom>
              <a:avLst/>
              <a:gdLst/>
              <a:ahLst/>
              <a:cxnLst/>
              <a:rect l="l" t="t" r="r" b="b"/>
              <a:pathLst>
                <a:path w="523239" h="106680">
                  <a:moveTo>
                    <a:pt x="106680" y="45212"/>
                  </a:moveTo>
                  <a:lnTo>
                    <a:pt x="104902" y="36195"/>
                  </a:lnTo>
                  <a:lnTo>
                    <a:pt x="103632" y="30734"/>
                  </a:lnTo>
                  <a:lnTo>
                    <a:pt x="97282" y="22606"/>
                  </a:lnTo>
                  <a:lnTo>
                    <a:pt x="94742" y="19558"/>
                  </a:lnTo>
                  <a:lnTo>
                    <a:pt x="94742" y="19304"/>
                  </a:lnTo>
                  <a:lnTo>
                    <a:pt x="90551" y="17272"/>
                  </a:lnTo>
                  <a:lnTo>
                    <a:pt x="90551" y="45212"/>
                  </a:lnTo>
                  <a:lnTo>
                    <a:pt x="88773" y="54102"/>
                  </a:lnTo>
                  <a:lnTo>
                    <a:pt x="83058" y="61214"/>
                  </a:lnTo>
                  <a:lnTo>
                    <a:pt x="73787" y="65913"/>
                  </a:lnTo>
                  <a:lnTo>
                    <a:pt x="60706" y="67564"/>
                  </a:lnTo>
                  <a:lnTo>
                    <a:pt x="60706" y="22606"/>
                  </a:lnTo>
                  <a:lnTo>
                    <a:pt x="74549" y="24384"/>
                  </a:lnTo>
                  <a:lnTo>
                    <a:pt x="74041" y="24384"/>
                  </a:lnTo>
                  <a:lnTo>
                    <a:pt x="83185" y="29083"/>
                  </a:lnTo>
                  <a:lnTo>
                    <a:pt x="88773" y="36195"/>
                  </a:lnTo>
                  <a:lnTo>
                    <a:pt x="90551" y="45212"/>
                  </a:lnTo>
                  <a:lnTo>
                    <a:pt x="90551" y="17272"/>
                  </a:lnTo>
                  <a:lnTo>
                    <a:pt x="80391" y="11938"/>
                  </a:lnTo>
                  <a:lnTo>
                    <a:pt x="80645" y="11938"/>
                  </a:lnTo>
                  <a:lnTo>
                    <a:pt x="60960" y="8890"/>
                  </a:lnTo>
                  <a:lnTo>
                    <a:pt x="60960" y="0"/>
                  </a:lnTo>
                  <a:lnTo>
                    <a:pt x="45720" y="0"/>
                  </a:lnTo>
                  <a:lnTo>
                    <a:pt x="45720" y="22606"/>
                  </a:lnTo>
                  <a:lnTo>
                    <a:pt x="45720" y="67564"/>
                  </a:lnTo>
                  <a:lnTo>
                    <a:pt x="33147" y="65913"/>
                  </a:lnTo>
                  <a:lnTo>
                    <a:pt x="32766" y="65913"/>
                  </a:lnTo>
                  <a:lnTo>
                    <a:pt x="23495" y="61214"/>
                  </a:lnTo>
                  <a:lnTo>
                    <a:pt x="22098" y="59436"/>
                  </a:lnTo>
                  <a:lnTo>
                    <a:pt x="17780" y="54102"/>
                  </a:lnTo>
                  <a:lnTo>
                    <a:pt x="16002" y="45212"/>
                  </a:lnTo>
                  <a:lnTo>
                    <a:pt x="17780" y="36195"/>
                  </a:lnTo>
                  <a:lnTo>
                    <a:pt x="23241" y="29083"/>
                  </a:lnTo>
                  <a:lnTo>
                    <a:pt x="32639" y="24384"/>
                  </a:lnTo>
                  <a:lnTo>
                    <a:pt x="45720" y="22606"/>
                  </a:lnTo>
                  <a:lnTo>
                    <a:pt x="45720" y="0"/>
                  </a:lnTo>
                  <a:lnTo>
                    <a:pt x="45466" y="0"/>
                  </a:lnTo>
                  <a:lnTo>
                    <a:pt x="45466" y="8890"/>
                  </a:lnTo>
                  <a:lnTo>
                    <a:pt x="26035" y="11938"/>
                  </a:lnTo>
                  <a:lnTo>
                    <a:pt x="0" y="45212"/>
                  </a:lnTo>
                  <a:lnTo>
                    <a:pt x="2921" y="59436"/>
                  </a:lnTo>
                  <a:lnTo>
                    <a:pt x="11811" y="70739"/>
                  </a:lnTo>
                  <a:lnTo>
                    <a:pt x="26162" y="78232"/>
                  </a:lnTo>
                  <a:lnTo>
                    <a:pt x="45466" y="81153"/>
                  </a:lnTo>
                  <a:lnTo>
                    <a:pt x="45466" y="90678"/>
                  </a:lnTo>
                  <a:lnTo>
                    <a:pt x="60960" y="90678"/>
                  </a:lnTo>
                  <a:lnTo>
                    <a:pt x="60960" y="81153"/>
                  </a:lnTo>
                  <a:lnTo>
                    <a:pt x="80264" y="78232"/>
                  </a:lnTo>
                  <a:lnTo>
                    <a:pt x="94615" y="70739"/>
                  </a:lnTo>
                  <a:lnTo>
                    <a:pt x="97282" y="67564"/>
                  </a:lnTo>
                  <a:lnTo>
                    <a:pt x="103632" y="59436"/>
                  </a:lnTo>
                  <a:lnTo>
                    <a:pt x="106680" y="45212"/>
                  </a:lnTo>
                  <a:close/>
                </a:path>
                <a:path w="523239" h="106680">
                  <a:moveTo>
                    <a:pt x="189992" y="56007"/>
                  </a:moveTo>
                  <a:lnTo>
                    <a:pt x="187452" y="42799"/>
                  </a:lnTo>
                  <a:lnTo>
                    <a:pt x="182245" y="34925"/>
                  </a:lnTo>
                  <a:lnTo>
                    <a:pt x="180086" y="31750"/>
                  </a:lnTo>
                  <a:lnTo>
                    <a:pt x="174752" y="28194"/>
                  </a:lnTo>
                  <a:lnTo>
                    <a:pt x="174752" y="56515"/>
                  </a:lnTo>
                  <a:lnTo>
                    <a:pt x="173355" y="64516"/>
                  </a:lnTo>
                  <a:lnTo>
                    <a:pt x="173355" y="64643"/>
                  </a:lnTo>
                  <a:lnTo>
                    <a:pt x="169418" y="71374"/>
                  </a:lnTo>
                  <a:lnTo>
                    <a:pt x="163068" y="75946"/>
                  </a:lnTo>
                  <a:lnTo>
                    <a:pt x="154559" y="77597"/>
                  </a:lnTo>
                  <a:lnTo>
                    <a:pt x="146558" y="75946"/>
                  </a:lnTo>
                  <a:lnTo>
                    <a:pt x="134366" y="56007"/>
                  </a:lnTo>
                  <a:lnTo>
                    <a:pt x="135763" y="48006"/>
                  </a:lnTo>
                  <a:lnTo>
                    <a:pt x="135763" y="47879"/>
                  </a:lnTo>
                  <a:lnTo>
                    <a:pt x="139700" y="41275"/>
                  </a:lnTo>
                  <a:lnTo>
                    <a:pt x="146050" y="36576"/>
                  </a:lnTo>
                  <a:lnTo>
                    <a:pt x="154305" y="34925"/>
                  </a:lnTo>
                  <a:lnTo>
                    <a:pt x="162560" y="36576"/>
                  </a:lnTo>
                  <a:lnTo>
                    <a:pt x="174752" y="56515"/>
                  </a:lnTo>
                  <a:lnTo>
                    <a:pt x="174752" y="28194"/>
                  </a:lnTo>
                  <a:lnTo>
                    <a:pt x="168910" y="24257"/>
                  </a:lnTo>
                  <a:lnTo>
                    <a:pt x="154559" y="21590"/>
                  </a:lnTo>
                  <a:lnTo>
                    <a:pt x="121793" y="42799"/>
                  </a:lnTo>
                  <a:lnTo>
                    <a:pt x="119214" y="56007"/>
                  </a:lnTo>
                  <a:lnTo>
                    <a:pt x="119126" y="56515"/>
                  </a:lnTo>
                  <a:lnTo>
                    <a:pt x="121666" y="69596"/>
                  </a:lnTo>
                  <a:lnTo>
                    <a:pt x="121793" y="69977"/>
                  </a:lnTo>
                  <a:lnTo>
                    <a:pt x="129032" y="80645"/>
                  </a:lnTo>
                  <a:lnTo>
                    <a:pt x="129159" y="80899"/>
                  </a:lnTo>
                  <a:lnTo>
                    <a:pt x="140335" y="88265"/>
                  </a:lnTo>
                  <a:lnTo>
                    <a:pt x="154305" y="90932"/>
                  </a:lnTo>
                  <a:lnTo>
                    <a:pt x="168275" y="88265"/>
                  </a:lnTo>
                  <a:lnTo>
                    <a:pt x="168529" y="88265"/>
                  </a:lnTo>
                  <a:lnTo>
                    <a:pt x="179959" y="80645"/>
                  </a:lnTo>
                  <a:lnTo>
                    <a:pt x="181991" y="77597"/>
                  </a:lnTo>
                  <a:lnTo>
                    <a:pt x="187325" y="69596"/>
                  </a:lnTo>
                  <a:lnTo>
                    <a:pt x="189992" y="56515"/>
                  </a:lnTo>
                  <a:lnTo>
                    <a:pt x="189992" y="56007"/>
                  </a:lnTo>
                  <a:close/>
                </a:path>
                <a:path w="523239" h="106680">
                  <a:moveTo>
                    <a:pt x="266700" y="22987"/>
                  </a:moveTo>
                  <a:lnTo>
                    <a:pt x="251460" y="22987"/>
                  </a:lnTo>
                  <a:lnTo>
                    <a:pt x="251460" y="49022"/>
                  </a:lnTo>
                  <a:lnTo>
                    <a:pt x="220726" y="49022"/>
                  </a:lnTo>
                  <a:lnTo>
                    <a:pt x="220726" y="22987"/>
                  </a:lnTo>
                  <a:lnTo>
                    <a:pt x="205359" y="22987"/>
                  </a:lnTo>
                  <a:lnTo>
                    <a:pt x="205359" y="89408"/>
                  </a:lnTo>
                  <a:lnTo>
                    <a:pt x="220726" y="89408"/>
                  </a:lnTo>
                  <a:lnTo>
                    <a:pt x="220726" y="62992"/>
                  </a:lnTo>
                  <a:lnTo>
                    <a:pt x="251460" y="62992"/>
                  </a:lnTo>
                  <a:lnTo>
                    <a:pt x="251460" y="89408"/>
                  </a:lnTo>
                  <a:lnTo>
                    <a:pt x="266700" y="89408"/>
                  </a:lnTo>
                  <a:lnTo>
                    <a:pt x="266700" y="22987"/>
                  </a:lnTo>
                  <a:close/>
                </a:path>
                <a:path w="523239" h="106680">
                  <a:moveTo>
                    <a:pt x="357619" y="75819"/>
                  </a:moveTo>
                  <a:lnTo>
                    <a:pt x="350012" y="75819"/>
                  </a:lnTo>
                  <a:lnTo>
                    <a:pt x="334264" y="40386"/>
                  </a:lnTo>
                  <a:lnTo>
                    <a:pt x="334264" y="76327"/>
                  </a:lnTo>
                  <a:lnTo>
                    <a:pt x="302006" y="76327"/>
                  </a:lnTo>
                  <a:lnTo>
                    <a:pt x="318262" y="37973"/>
                  </a:lnTo>
                  <a:lnTo>
                    <a:pt x="334264" y="76327"/>
                  </a:lnTo>
                  <a:lnTo>
                    <a:pt x="334264" y="40386"/>
                  </a:lnTo>
                  <a:lnTo>
                    <a:pt x="333248" y="37973"/>
                  </a:lnTo>
                  <a:lnTo>
                    <a:pt x="326390" y="22479"/>
                  </a:lnTo>
                  <a:lnTo>
                    <a:pt x="310388" y="22479"/>
                  </a:lnTo>
                  <a:lnTo>
                    <a:pt x="286639" y="75819"/>
                  </a:lnTo>
                  <a:lnTo>
                    <a:pt x="279146" y="75819"/>
                  </a:lnTo>
                  <a:lnTo>
                    <a:pt x="279146" y="106172"/>
                  </a:lnTo>
                  <a:lnTo>
                    <a:pt x="292989" y="106172"/>
                  </a:lnTo>
                  <a:lnTo>
                    <a:pt x="292989" y="89408"/>
                  </a:lnTo>
                  <a:lnTo>
                    <a:pt x="343789" y="89408"/>
                  </a:lnTo>
                  <a:lnTo>
                    <a:pt x="343789" y="106172"/>
                  </a:lnTo>
                  <a:lnTo>
                    <a:pt x="357619" y="106172"/>
                  </a:lnTo>
                  <a:lnTo>
                    <a:pt x="357619" y="89408"/>
                  </a:lnTo>
                  <a:lnTo>
                    <a:pt x="357619" y="76327"/>
                  </a:lnTo>
                  <a:lnTo>
                    <a:pt x="357619" y="75819"/>
                  </a:lnTo>
                  <a:close/>
                </a:path>
                <a:path w="523239" h="106680">
                  <a:moveTo>
                    <a:pt x="434721" y="56007"/>
                  </a:moveTo>
                  <a:lnTo>
                    <a:pt x="432181" y="42799"/>
                  </a:lnTo>
                  <a:lnTo>
                    <a:pt x="426847" y="34925"/>
                  </a:lnTo>
                  <a:lnTo>
                    <a:pt x="424815" y="31750"/>
                  </a:lnTo>
                  <a:lnTo>
                    <a:pt x="419481" y="28194"/>
                  </a:lnTo>
                  <a:lnTo>
                    <a:pt x="419481" y="56515"/>
                  </a:lnTo>
                  <a:lnTo>
                    <a:pt x="418084" y="64516"/>
                  </a:lnTo>
                  <a:lnTo>
                    <a:pt x="418084" y="64643"/>
                  </a:lnTo>
                  <a:lnTo>
                    <a:pt x="414020" y="71374"/>
                  </a:lnTo>
                  <a:lnTo>
                    <a:pt x="407797" y="75946"/>
                  </a:lnTo>
                  <a:lnTo>
                    <a:pt x="399288" y="77597"/>
                  </a:lnTo>
                  <a:lnTo>
                    <a:pt x="391287" y="75946"/>
                  </a:lnTo>
                  <a:lnTo>
                    <a:pt x="379082" y="56007"/>
                  </a:lnTo>
                  <a:lnTo>
                    <a:pt x="380365" y="48006"/>
                  </a:lnTo>
                  <a:lnTo>
                    <a:pt x="380492" y="47879"/>
                  </a:lnTo>
                  <a:lnTo>
                    <a:pt x="384429" y="41275"/>
                  </a:lnTo>
                  <a:lnTo>
                    <a:pt x="390779" y="36576"/>
                  </a:lnTo>
                  <a:lnTo>
                    <a:pt x="399034" y="34925"/>
                  </a:lnTo>
                  <a:lnTo>
                    <a:pt x="407289" y="36576"/>
                  </a:lnTo>
                  <a:lnTo>
                    <a:pt x="419481" y="56515"/>
                  </a:lnTo>
                  <a:lnTo>
                    <a:pt x="419481" y="28194"/>
                  </a:lnTo>
                  <a:lnTo>
                    <a:pt x="413639" y="24257"/>
                  </a:lnTo>
                  <a:lnTo>
                    <a:pt x="399288" y="21590"/>
                  </a:lnTo>
                  <a:lnTo>
                    <a:pt x="366522" y="42799"/>
                  </a:lnTo>
                  <a:lnTo>
                    <a:pt x="363829" y="56007"/>
                  </a:lnTo>
                  <a:lnTo>
                    <a:pt x="363728" y="56515"/>
                  </a:lnTo>
                  <a:lnTo>
                    <a:pt x="366382" y="69596"/>
                  </a:lnTo>
                  <a:lnTo>
                    <a:pt x="366382" y="69977"/>
                  </a:lnTo>
                  <a:lnTo>
                    <a:pt x="373761" y="80645"/>
                  </a:lnTo>
                  <a:lnTo>
                    <a:pt x="373761" y="80899"/>
                  </a:lnTo>
                  <a:lnTo>
                    <a:pt x="384937" y="88265"/>
                  </a:lnTo>
                  <a:lnTo>
                    <a:pt x="399034" y="90932"/>
                  </a:lnTo>
                  <a:lnTo>
                    <a:pt x="413004" y="88265"/>
                  </a:lnTo>
                  <a:lnTo>
                    <a:pt x="413258" y="88265"/>
                  </a:lnTo>
                  <a:lnTo>
                    <a:pt x="424561" y="80645"/>
                  </a:lnTo>
                  <a:lnTo>
                    <a:pt x="426720" y="77597"/>
                  </a:lnTo>
                  <a:lnTo>
                    <a:pt x="432054" y="69596"/>
                  </a:lnTo>
                  <a:lnTo>
                    <a:pt x="434721" y="56515"/>
                  </a:lnTo>
                  <a:lnTo>
                    <a:pt x="434721" y="56007"/>
                  </a:lnTo>
                  <a:close/>
                </a:path>
                <a:path w="523239" h="106680">
                  <a:moveTo>
                    <a:pt x="522859" y="22987"/>
                  </a:moveTo>
                  <a:lnTo>
                    <a:pt x="506984" y="22987"/>
                  </a:lnTo>
                  <a:lnTo>
                    <a:pt x="486537" y="53975"/>
                  </a:lnTo>
                  <a:lnTo>
                    <a:pt x="466090" y="22987"/>
                  </a:lnTo>
                  <a:lnTo>
                    <a:pt x="450088" y="22987"/>
                  </a:lnTo>
                  <a:lnTo>
                    <a:pt x="450088" y="89408"/>
                  </a:lnTo>
                  <a:lnTo>
                    <a:pt x="464947" y="89408"/>
                  </a:lnTo>
                  <a:lnTo>
                    <a:pt x="464947" y="45593"/>
                  </a:lnTo>
                  <a:lnTo>
                    <a:pt x="486156" y="76962"/>
                  </a:lnTo>
                  <a:lnTo>
                    <a:pt x="486537" y="76962"/>
                  </a:lnTo>
                  <a:lnTo>
                    <a:pt x="507746" y="45339"/>
                  </a:lnTo>
                  <a:lnTo>
                    <a:pt x="507746" y="89408"/>
                  </a:lnTo>
                  <a:lnTo>
                    <a:pt x="522859" y="89408"/>
                  </a:lnTo>
                  <a:lnTo>
                    <a:pt x="522859" y="22987"/>
                  </a:lnTo>
                  <a:close/>
                </a:path>
              </a:pathLst>
            </a:custGeom>
            <a:solidFill>
              <a:srgbClr val="373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908" y="1602320"/>
              <a:ext cx="3123565" cy="7146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4908" y="2509799"/>
            <a:ext cx="2620137" cy="56321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70330" y="3267012"/>
            <a:ext cx="2172335" cy="109220"/>
            <a:chOff x="870330" y="3267012"/>
            <a:chExt cx="2172335" cy="10922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330" y="3267012"/>
              <a:ext cx="72702" cy="88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688" y="3287394"/>
              <a:ext cx="394703" cy="883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1472" y="3287304"/>
              <a:ext cx="1671192" cy="84672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872096" y="35953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470" y="0"/>
                </a:moveTo>
                <a:lnTo>
                  <a:pt x="8318" y="0"/>
                </a:lnTo>
                <a:lnTo>
                  <a:pt x="0" y="8000"/>
                </a:lnTo>
                <a:lnTo>
                  <a:pt x="0" y="27939"/>
                </a:lnTo>
                <a:lnTo>
                  <a:pt x="8064" y="35813"/>
                </a:lnTo>
                <a:lnTo>
                  <a:pt x="27597" y="35813"/>
                </a:lnTo>
                <a:lnTo>
                  <a:pt x="35661" y="27939"/>
                </a:lnTo>
                <a:lnTo>
                  <a:pt x="35661" y="8000"/>
                </a:lnTo>
                <a:lnTo>
                  <a:pt x="27470" y="0"/>
                </a:lnTo>
                <a:close/>
              </a:path>
            </a:pathLst>
          </a:custGeom>
          <a:solidFill>
            <a:srgbClr val="37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1755" y="3564508"/>
            <a:ext cx="3277107" cy="130428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872096" y="450265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27470" y="0"/>
                </a:moveTo>
                <a:lnTo>
                  <a:pt x="8318" y="0"/>
                </a:lnTo>
                <a:lnTo>
                  <a:pt x="0" y="7873"/>
                </a:lnTo>
                <a:lnTo>
                  <a:pt x="0" y="27812"/>
                </a:lnTo>
                <a:lnTo>
                  <a:pt x="8064" y="35686"/>
                </a:lnTo>
                <a:lnTo>
                  <a:pt x="27597" y="35686"/>
                </a:lnTo>
                <a:lnTo>
                  <a:pt x="35661" y="27812"/>
                </a:lnTo>
                <a:lnTo>
                  <a:pt x="35661" y="7873"/>
                </a:lnTo>
                <a:lnTo>
                  <a:pt x="27470" y="0"/>
                </a:lnTo>
                <a:close/>
              </a:path>
            </a:pathLst>
          </a:custGeom>
          <a:solidFill>
            <a:srgbClr val="37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1885" y="5076444"/>
            <a:ext cx="3669029" cy="415798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783834" y="1600923"/>
            <a:ext cx="319405" cy="500380"/>
            <a:chOff x="5783834" y="1600923"/>
            <a:chExt cx="319405" cy="50038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87644" y="1940191"/>
              <a:ext cx="289813" cy="1608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83834" y="1600923"/>
              <a:ext cx="319303" cy="31271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274434" y="2254757"/>
            <a:ext cx="1319530" cy="1474470"/>
            <a:chOff x="6274434" y="2254757"/>
            <a:chExt cx="1319530" cy="147447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15377" y="2280538"/>
              <a:ext cx="251332" cy="836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74434" y="2254757"/>
              <a:ext cx="1319403" cy="147421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7968488" y="1622018"/>
            <a:ext cx="290195" cy="479425"/>
            <a:chOff x="7968488" y="1622018"/>
            <a:chExt cx="290195" cy="479425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75092" y="1622018"/>
              <a:ext cx="268020" cy="3189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68488" y="1940191"/>
              <a:ext cx="289814" cy="16089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782177" y="2242503"/>
            <a:ext cx="1120140" cy="105410"/>
            <a:chOff x="8782177" y="2242503"/>
            <a:chExt cx="1120140" cy="105410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82177" y="2242503"/>
              <a:ext cx="76859" cy="882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879840" y="2262758"/>
              <a:ext cx="1022350" cy="85090"/>
            </a:xfrm>
            <a:custGeom>
              <a:avLst/>
              <a:gdLst/>
              <a:ahLst/>
              <a:cxnLst/>
              <a:rect l="l" t="t" r="r" b="b"/>
              <a:pathLst>
                <a:path w="1022350" h="85089">
                  <a:moveTo>
                    <a:pt x="61341" y="1397"/>
                  </a:moveTo>
                  <a:lnTo>
                    <a:pt x="46101" y="1397"/>
                  </a:lnTo>
                  <a:lnTo>
                    <a:pt x="46101" y="27559"/>
                  </a:lnTo>
                  <a:lnTo>
                    <a:pt x="15367" y="27559"/>
                  </a:lnTo>
                  <a:lnTo>
                    <a:pt x="15367" y="1397"/>
                  </a:lnTo>
                  <a:lnTo>
                    <a:pt x="0" y="1397"/>
                  </a:lnTo>
                  <a:lnTo>
                    <a:pt x="0" y="67945"/>
                  </a:lnTo>
                  <a:lnTo>
                    <a:pt x="15367" y="67945"/>
                  </a:lnTo>
                  <a:lnTo>
                    <a:pt x="15367" y="41529"/>
                  </a:lnTo>
                  <a:lnTo>
                    <a:pt x="46101" y="41529"/>
                  </a:lnTo>
                  <a:lnTo>
                    <a:pt x="46101" y="67945"/>
                  </a:lnTo>
                  <a:lnTo>
                    <a:pt x="61341" y="67945"/>
                  </a:lnTo>
                  <a:lnTo>
                    <a:pt x="61341" y="1397"/>
                  </a:lnTo>
                  <a:close/>
                </a:path>
                <a:path w="1022350" h="85089">
                  <a:moveTo>
                    <a:pt x="139954" y="40386"/>
                  </a:moveTo>
                  <a:lnTo>
                    <a:pt x="139319" y="39751"/>
                  </a:lnTo>
                  <a:lnTo>
                    <a:pt x="134874" y="35941"/>
                  </a:lnTo>
                  <a:lnTo>
                    <a:pt x="126746" y="33401"/>
                  </a:lnTo>
                  <a:lnTo>
                    <a:pt x="132969" y="30861"/>
                  </a:lnTo>
                  <a:lnTo>
                    <a:pt x="134874" y="28956"/>
                  </a:lnTo>
                  <a:lnTo>
                    <a:pt x="137287" y="26670"/>
                  </a:lnTo>
                  <a:lnTo>
                    <a:pt x="137287" y="18669"/>
                  </a:lnTo>
                  <a:lnTo>
                    <a:pt x="135636" y="11303"/>
                  </a:lnTo>
                  <a:lnTo>
                    <a:pt x="130937" y="5842"/>
                  </a:lnTo>
                  <a:lnTo>
                    <a:pt x="125095" y="3175"/>
                  </a:lnTo>
                  <a:lnTo>
                    <a:pt x="125095" y="43180"/>
                  </a:lnTo>
                  <a:lnTo>
                    <a:pt x="125095" y="53848"/>
                  </a:lnTo>
                  <a:lnTo>
                    <a:pt x="121031" y="56896"/>
                  </a:lnTo>
                  <a:lnTo>
                    <a:pt x="95250" y="56896"/>
                  </a:lnTo>
                  <a:lnTo>
                    <a:pt x="95250" y="39751"/>
                  </a:lnTo>
                  <a:lnTo>
                    <a:pt x="121158" y="39751"/>
                  </a:lnTo>
                  <a:lnTo>
                    <a:pt x="125095" y="43180"/>
                  </a:lnTo>
                  <a:lnTo>
                    <a:pt x="125095" y="3175"/>
                  </a:lnTo>
                  <a:lnTo>
                    <a:pt x="123698" y="2540"/>
                  </a:lnTo>
                  <a:lnTo>
                    <a:pt x="123317" y="2540"/>
                  </a:lnTo>
                  <a:lnTo>
                    <a:pt x="122301" y="2413"/>
                  </a:lnTo>
                  <a:lnTo>
                    <a:pt x="122301" y="15875"/>
                  </a:lnTo>
                  <a:lnTo>
                    <a:pt x="122301" y="25654"/>
                  </a:lnTo>
                  <a:lnTo>
                    <a:pt x="118745" y="28956"/>
                  </a:lnTo>
                  <a:lnTo>
                    <a:pt x="95250" y="28956"/>
                  </a:lnTo>
                  <a:lnTo>
                    <a:pt x="95250" y="12446"/>
                  </a:lnTo>
                  <a:lnTo>
                    <a:pt x="118745" y="12446"/>
                  </a:lnTo>
                  <a:lnTo>
                    <a:pt x="122301" y="15875"/>
                  </a:lnTo>
                  <a:lnTo>
                    <a:pt x="122301" y="2413"/>
                  </a:lnTo>
                  <a:lnTo>
                    <a:pt x="114173" y="1397"/>
                  </a:lnTo>
                  <a:lnTo>
                    <a:pt x="80264" y="1397"/>
                  </a:lnTo>
                  <a:lnTo>
                    <a:pt x="80264" y="67945"/>
                  </a:lnTo>
                  <a:lnTo>
                    <a:pt x="114300" y="67945"/>
                  </a:lnTo>
                  <a:lnTo>
                    <a:pt x="124714" y="66802"/>
                  </a:lnTo>
                  <a:lnTo>
                    <a:pt x="132842" y="63373"/>
                  </a:lnTo>
                  <a:lnTo>
                    <a:pt x="138176" y="57531"/>
                  </a:lnTo>
                  <a:lnTo>
                    <a:pt x="138303" y="56896"/>
                  </a:lnTo>
                  <a:lnTo>
                    <a:pt x="139954" y="49403"/>
                  </a:lnTo>
                  <a:lnTo>
                    <a:pt x="139954" y="40386"/>
                  </a:lnTo>
                  <a:close/>
                </a:path>
                <a:path w="1022350" h="85089">
                  <a:moveTo>
                    <a:pt x="216281" y="35814"/>
                  </a:moveTo>
                  <a:lnTo>
                    <a:pt x="215392" y="29972"/>
                  </a:lnTo>
                  <a:lnTo>
                    <a:pt x="214249" y="22098"/>
                  </a:lnTo>
                  <a:lnTo>
                    <a:pt x="209169" y="12446"/>
                  </a:lnTo>
                  <a:lnTo>
                    <a:pt x="208280" y="10795"/>
                  </a:lnTo>
                  <a:lnTo>
                    <a:pt x="201168" y="5207"/>
                  </a:lnTo>
                  <a:lnTo>
                    <a:pt x="201168" y="29972"/>
                  </a:lnTo>
                  <a:lnTo>
                    <a:pt x="167005" y="29972"/>
                  </a:lnTo>
                  <a:lnTo>
                    <a:pt x="168021" y="22098"/>
                  </a:lnTo>
                  <a:lnTo>
                    <a:pt x="168148" y="21209"/>
                  </a:lnTo>
                  <a:lnTo>
                    <a:pt x="168275" y="20320"/>
                  </a:lnTo>
                  <a:lnTo>
                    <a:pt x="168402" y="19558"/>
                  </a:lnTo>
                  <a:lnTo>
                    <a:pt x="174752" y="12446"/>
                  </a:lnTo>
                  <a:lnTo>
                    <a:pt x="194310" y="12446"/>
                  </a:lnTo>
                  <a:lnTo>
                    <a:pt x="200152" y="20320"/>
                  </a:lnTo>
                  <a:lnTo>
                    <a:pt x="201168" y="29972"/>
                  </a:lnTo>
                  <a:lnTo>
                    <a:pt x="201168" y="5207"/>
                  </a:lnTo>
                  <a:lnTo>
                    <a:pt x="198247" y="2921"/>
                  </a:lnTo>
                  <a:lnTo>
                    <a:pt x="184404" y="0"/>
                  </a:lnTo>
                  <a:lnTo>
                    <a:pt x="170586" y="2921"/>
                  </a:lnTo>
                  <a:lnTo>
                    <a:pt x="171018" y="2921"/>
                  </a:lnTo>
                  <a:lnTo>
                    <a:pt x="160909" y="10160"/>
                  </a:lnTo>
                  <a:lnTo>
                    <a:pt x="154305" y="21209"/>
                  </a:lnTo>
                  <a:lnTo>
                    <a:pt x="151892" y="34671"/>
                  </a:lnTo>
                  <a:lnTo>
                    <a:pt x="151892" y="34925"/>
                  </a:lnTo>
                  <a:lnTo>
                    <a:pt x="172593" y="66929"/>
                  </a:lnTo>
                  <a:lnTo>
                    <a:pt x="186055" y="69469"/>
                  </a:lnTo>
                  <a:lnTo>
                    <a:pt x="194564" y="68580"/>
                  </a:lnTo>
                  <a:lnTo>
                    <a:pt x="201803" y="66040"/>
                  </a:lnTo>
                  <a:lnTo>
                    <a:pt x="208026" y="62103"/>
                  </a:lnTo>
                  <a:lnTo>
                    <a:pt x="213233" y="57023"/>
                  </a:lnTo>
                  <a:lnTo>
                    <a:pt x="204216" y="49022"/>
                  </a:lnTo>
                  <a:lnTo>
                    <a:pt x="198882" y="54229"/>
                  </a:lnTo>
                  <a:lnTo>
                    <a:pt x="193802" y="57023"/>
                  </a:lnTo>
                  <a:lnTo>
                    <a:pt x="186309" y="57023"/>
                  </a:lnTo>
                  <a:lnTo>
                    <a:pt x="179324" y="55880"/>
                  </a:lnTo>
                  <a:lnTo>
                    <a:pt x="173609" y="52705"/>
                  </a:lnTo>
                  <a:lnTo>
                    <a:pt x="169418" y="47371"/>
                  </a:lnTo>
                  <a:lnTo>
                    <a:pt x="167132" y="40132"/>
                  </a:lnTo>
                  <a:lnTo>
                    <a:pt x="216027" y="40132"/>
                  </a:lnTo>
                  <a:lnTo>
                    <a:pt x="216154" y="38608"/>
                  </a:lnTo>
                  <a:lnTo>
                    <a:pt x="216281" y="35814"/>
                  </a:lnTo>
                  <a:close/>
                </a:path>
                <a:path w="1022350" h="85089">
                  <a:moveTo>
                    <a:pt x="289560" y="57023"/>
                  </a:moveTo>
                  <a:lnTo>
                    <a:pt x="280416" y="47879"/>
                  </a:lnTo>
                  <a:lnTo>
                    <a:pt x="275463" y="52832"/>
                  </a:lnTo>
                  <a:lnTo>
                    <a:pt x="270256" y="56134"/>
                  </a:lnTo>
                  <a:lnTo>
                    <a:pt x="263144" y="56134"/>
                  </a:lnTo>
                  <a:lnTo>
                    <a:pt x="255016" y="54483"/>
                  </a:lnTo>
                  <a:lnTo>
                    <a:pt x="248793" y="49911"/>
                  </a:lnTo>
                  <a:lnTo>
                    <a:pt x="244602" y="43180"/>
                  </a:lnTo>
                  <a:lnTo>
                    <a:pt x="243205" y="34544"/>
                  </a:lnTo>
                  <a:lnTo>
                    <a:pt x="244602" y="26416"/>
                  </a:lnTo>
                  <a:lnTo>
                    <a:pt x="248666" y="19685"/>
                  </a:lnTo>
                  <a:lnTo>
                    <a:pt x="254762" y="15113"/>
                  </a:lnTo>
                  <a:lnTo>
                    <a:pt x="262509" y="13335"/>
                  </a:lnTo>
                  <a:lnTo>
                    <a:pt x="270002" y="13335"/>
                  </a:lnTo>
                  <a:lnTo>
                    <a:pt x="274955" y="16764"/>
                  </a:lnTo>
                  <a:lnTo>
                    <a:pt x="279654" y="21717"/>
                  </a:lnTo>
                  <a:lnTo>
                    <a:pt x="289179" y="11557"/>
                  </a:lnTo>
                  <a:lnTo>
                    <a:pt x="284099" y="6858"/>
                  </a:lnTo>
                  <a:lnTo>
                    <a:pt x="278130" y="3175"/>
                  </a:lnTo>
                  <a:lnTo>
                    <a:pt x="271145" y="889"/>
                  </a:lnTo>
                  <a:lnTo>
                    <a:pt x="262636" y="0"/>
                  </a:lnTo>
                  <a:lnTo>
                    <a:pt x="248793" y="2794"/>
                  </a:lnTo>
                  <a:lnTo>
                    <a:pt x="237744" y="10287"/>
                  </a:lnTo>
                  <a:lnTo>
                    <a:pt x="230505" y="21463"/>
                  </a:lnTo>
                  <a:lnTo>
                    <a:pt x="227965" y="35052"/>
                  </a:lnTo>
                  <a:lnTo>
                    <a:pt x="230505" y="48387"/>
                  </a:lnTo>
                  <a:lnTo>
                    <a:pt x="237744" y="59309"/>
                  </a:lnTo>
                  <a:lnTo>
                    <a:pt x="248666" y="66802"/>
                  </a:lnTo>
                  <a:lnTo>
                    <a:pt x="262382" y="69469"/>
                  </a:lnTo>
                  <a:lnTo>
                    <a:pt x="271145" y="68580"/>
                  </a:lnTo>
                  <a:lnTo>
                    <a:pt x="278384" y="66040"/>
                  </a:lnTo>
                  <a:lnTo>
                    <a:pt x="284353" y="62103"/>
                  </a:lnTo>
                  <a:lnTo>
                    <a:pt x="289560" y="57023"/>
                  </a:lnTo>
                  <a:close/>
                </a:path>
                <a:path w="1022350" h="85089">
                  <a:moveTo>
                    <a:pt x="358902" y="1397"/>
                  </a:moveTo>
                  <a:lnTo>
                    <a:pt x="296291" y="1397"/>
                  </a:lnTo>
                  <a:lnTo>
                    <a:pt x="296291" y="14986"/>
                  </a:lnTo>
                  <a:lnTo>
                    <a:pt x="319913" y="14986"/>
                  </a:lnTo>
                  <a:lnTo>
                    <a:pt x="319913" y="67945"/>
                  </a:lnTo>
                  <a:lnTo>
                    <a:pt x="335153" y="67945"/>
                  </a:lnTo>
                  <a:lnTo>
                    <a:pt x="335153" y="14986"/>
                  </a:lnTo>
                  <a:lnTo>
                    <a:pt x="358902" y="14986"/>
                  </a:lnTo>
                  <a:lnTo>
                    <a:pt x="358902" y="1397"/>
                  </a:lnTo>
                  <a:close/>
                </a:path>
                <a:path w="1022350" h="85089">
                  <a:moveTo>
                    <a:pt x="433959" y="1397"/>
                  </a:moveTo>
                  <a:lnTo>
                    <a:pt x="419481" y="1397"/>
                  </a:lnTo>
                  <a:lnTo>
                    <a:pt x="387731" y="44069"/>
                  </a:lnTo>
                  <a:lnTo>
                    <a:pt x="387731" y="1397"/>
                  </a:lnTo>
                  <a:lnTo>
                    <a:pt x="372491" y="1397"/>
                  </a:lnTo>
                  <a:lnTo>
                    <a:pt x="372491" y="67945"/>
                  </a:lnTo>
                  <a:lnTo>
                    <a:pt x="386334" y="67945"/>
                  </a:lnTo>
                  <a:lnTo>
                    <a:pt x="418719" y="24384"/>
                  </a:lnTo>
                  <a:lnTo>
                    <a:pt x="418719" y="67945"/>
                  </a:lnTo>
                  <a:lnTo>
                    <a:pt x="433959" y="67945"/>
                  </a:lnTo>
                  <a:lnTo>
                    <a:pt x="433959" y="1397"/>
                  </a:lnTo>
                  <a:close/>
                </a:path>
                <a:path w="1022350" h="85089">
                  <a:moveTo>
                    <a:pt x="522605" y="54229"/>
                  </a:moveTo>
                  <a:lnTo>
                    <a:pt x="514096" y="54229"/>
                  </a:lnTo>
                  <a:lnTo>
                    <a:pt x="514096" y="1397"/>
                  </a:lnTo>
                  <a:lnTo>
                    <a:pt x="498856" y="1397"/>
                  </a:lnTo>
                  <a:lnTo>
                    <a:pt x="498856" y="54229"/>
                  </a:lnTo>
                  <a:lnTo>
                    <a:pt x="468249" y="54229"/>
                  </a:lnTo>
                  <a:lnTo>
                    <a:pt x="468249" y="1397"/>
                  </a:lnTo>
                  <a:lnTo>
                    <a:pt x="452882" y="1397"/>
                  </a:lnTo>
                  <a:lnTo>
                    <a:pt x="452882" y="67945"/>
                  </a:lnTo>
                  <a:lnTo>
                    <a:pt x="508635" y="67945"/>
                  </a:lnTo>
                  <a:lnTo>
                    <a:pt x="508635" y="84582"/>
                  </a:lnTo>
                  <a:lnTo>
                    <a:pt x="522605" y="84582"/>
                  </a:lnTo>
                  <a:lnTo>
                    <a:pt x="522605" y="54229"/>
                  </a:lnTo>
                  <a:close/>
                </a:path>
                <a:path w="1022350" h="85089">
                  <a:moveTo>
                    <a:pt x="597281" y="1397"/>
                  </a:moveTo>
                  <a:lnTo>
                    <a:pt x="582803" y="1397"/>
                  </a:lnTo>
                  <a:lnTo>
                    <a:pt x="551053" y="44069"/>
                  </a:lnTo>
                  <a:lnTo>
                    <a:pt x="551053" y="1397"/>
                  </a:lnTo>
                  <a:lnTo>
                    <a:pt x="535813" y="1397"/>
                  </a:lnTo>
                  <a:lnTo>
                    <a:pt x="535813" y="67945"/>
                  </a:lnTo>
                  <a:lnTo>
                    <a:pt x="549656" y="67945"/>
                  </a:lnTo>
                  <a:lnTo>
                    <a:pt x="582041" y="24384"/>
                  </a:lnTo>
                  <a:lnTo>
                    <a:pt x="582041" y="67945"/>
                  </a:lnTo>
                  <a:lnTo>
                    <a:pt x="597281" y="67945"/>
                  </a:lnTo>
                  <a:lnTo>
                    <a:pt x="597281" y="1397"/>
                  </a:lnTo>
                  <a:close/>
                </a:path>
                <a:path w="1022350" h="85089">
                  <a:moveTo>
                    <a:pt x="683514" y="34544"/>
                  </a:moveTo>
                  <a:lnTo>
                    <a:pt x="680974" y="21336"/>
                  </a:lnTo>
                  <a:lnTo>
                    <a:pt x="680974" y="21082"/>
                  </a:lnTo>
                  <a:lnTo>
                    <a:pt x="675767" y="13335"/>
                  </a:lnTo>
                  <a:lnTo>
                    <a:pt x="673608" y="10287"/>
                  </a:lnTo>
                  <a:lnTo>
                    <a:pt x="668274" y="6731"/>
                  </a:lnTo>
                  <a:lnTo>
                    <a:pt x="668274" y="35052"/>
                  </a:lnTo>
                  <a:lnTo>
                    <a:pt x="667004" y="43053"/>
                  </a:lnTo>
                  <a:lnTo>
                    <a:pt x="662940" y="49911"/>
                  </a:lnTo>
                  <a:lnTo>
                    <a:pt x="656590" y="54483"/>
                  </a:lnTo>
                  <a:lnTo>
                    <a:pt x="648208" y="56134"/>
                  </a:lnTo>
                  <a:lnTo>
                    <a:pt x="640207" y="54483"/>
                  </a:lnTo>
                  <a:lnTo>
                    <a:pt x="627888" y="34544"/>
                  </a:lnTo>
                  <a:lnTo>
                    <a:pt x="629285" y="26543"/>
                  </a:lnTo>
                  <a:lnTo>
                    <a:pt x="633222" y="19685"/>
                  </a:lnTo>
                  <a:lnTo>
                    <a:pt x="639572" y="15113"/>
                  </a:lnTo>
                  <a:lnTo>
                    <a:pt x="647954" y="13335"/>
                  </a:lnTo>
                  <a:lnTo>
                    <a:pt x="656209" y="15113"/>
                  </a:lnTo>
                  <a:lnTo>
                    <a:pt x="668274" y="35052"/>
                  </a:lnTo>
                  <a:lnTo>
                    <a:pt x="668274" y="6731"/>
                  </a:lnTo>
                  <a:lnTo>
                    <a:pt x="662432" y="2794"/>
                  </a:lnTo>
                  <a:lnTo>
                    <a:pt x="648208" y="0"/>
                  </a:lnTo>
                  <a:lnTo>
                    <a:pt x="615315" y="21336"/>
                  </a:lnTo>
                  <a:lnTo>
                    <a:pt x="612736" y="34544"/>
                  </a:lnTo>
                  <a:lnTo>
                    <a:pt x="612648" y="35052"/>
                  </a:lnTo>
                  <a:lnTo>
                    <a:pt x="615188" y="48133"/>
                  </a:lnTo>
                  <a:lnTo>
                    <a:pt x="615315" y="48387"/>
                  </a:lnTo>
                  <a:lnTo>
                    <a:pt x="622554" y="59182"/>
                  </a:lnTo>
                  <a:lnTo>
                    <a:pt x="633857" y="66802"/>
                  </a:lnTo>
                  <a:lnTo>
                    <a:pt x="647954" y="69469"/>
                  </a:lnTo>
                  <a:lnTo>
                    <a:pt x="661797" y="66802"/>
                  </a:lnTo>
                  <a:lnTo>
                    <a:pt x="662051" y="66802"/>
                  </a:lnTo>
                  <a:lnTo>
                    <a:pt x="673481" y="59182"/>
                  </a:lnTo>
                  <a:lnTo>
                    <a:pt x="675513" y="56134"/>
                  </a:lnTo>
                  <a:lnTo>
                    <a:pt x="680847" y="48133"/>
                  </a:lnTo>
                  <a:lnTo>
                    <a:pt x="683514" y="35052"/>
                  </a:lnTo>
                  <a:lnTo>
                    <a:pt x="683514" y="34544"/>
                  </a:lnTo>
                  <a:close/>
                </a:path>
                <a:path w="1022350" h="85089">
                  <a:moveTo>
                    <a:pt x="760349" y="1397"/>
                  </a:moveTo>
                  <a:lnTo>
                    <a:pt x="745109" y="1397"/>
                  </a:lnTo>
                  <a:lnTo>
                    <a:pt x="745109" y="27559"/>
                  </a:lnTo>
                  <a:lnTo>
                    <a:pt x="714375" y="27559"/>
                  </a:lnTo>
                  <a:lnTo>
                    <a:pt x="714375" y="1397"/>
                  </a:lnTo>
                  <a:lnTo>
                    <a:pt x="699008" y="1397"/>
                  </a:lnTo>
                  <a:lnTo>
                    <a:pt x="699008" y="67945"/>
                  </a:lnTo>
                  <a:lnTo>
                    <a:pt x="714375" y="67945"/>
                  </a:lnTo>
                  <a:lnTo>
                    <a:pt x="714375" y="41529"/>
                  </a:lnTo>
                  <a:lnTo>
                    <a:pt x="745109" y="41529"/>
                  </a:lnTo>
                  <a:lnTo>
                    <a:pt x="745109" y="67945"/>
                  </a:lnTo>
                  <a:lnTo>
                    <a:pt x="760349" y="67945"/>
                  </a:lnTo>
                  <a:lnTo>
                    <a:pt x="760349" y="1397"/>
                  </a:lnTo>
                  <a:close/>
                </a:path>
                <a:path w="1022350" h="85089">
                  <a:moveTo>
                    <a:pt x="840613" y="1397"/>
                  </a:moveTo>
                  <a:lnTo>
                    <a:pt x="825373" y="1397"/>
                  </a:lnTo>
                  <a:lnTo>
                    <a:pt x="825373" y="27559"/>
                  </a:lnTo>
                  <a:lnTo>
                    <a:pt x="794639" y="27559"/>
                  </a:lnTo>
                  <a:lnTo>
                    <a:pt x="794639" y="1397"/>
                  </a:lnTo>
                  <a:lnTo>
                    <a:pt x="779145" y="1397"/>
                  </a:lnTo>
                  <a:lnTo>
                    <a:pt x="779145" y="67945"/>
                  </a:lnTo>
                  <a:lnTo>
                    <a:pt x="794639" y="67945"/>
                  </a:lnTo>
                  <a:lnTo>
                    <a:pt x="794639" y="41529"/>
                  </a:lnTo>
                  <a:lnTo>
                    <a:pt x="825373" y="41529"/>
                  </a:lnTo>
                  <a:lnTo>
                    <a:pt x="825373" y="67945"/>
                  </a:lnTo>
                  <a:lnTo>
                    <a:pt x="840613" y="67945"/>
                  </a:lnTo>
                  <a:lnTo>
                    <a:pt x="840613" y="1397"/>
                  </a:lnTo>
                  <a:close/>
                </a:path>
                <a:path w="1022350" h="85089">
                  <a:moveTo>
                    <a:pt x="916686" y="44704"/>
                  </a:moveTo>
                  <a:lnTo>
                    <a:pt x="914781" y="34925"/>
                  </a:lnTo>
                  <a:lnTo>
                    <a:pt x="914273" y="34290"/>
                  </a:lnTo>
                  <a:lnTo>
                    <a:pt x="909574" y="27813"/>
                  </a:lnTo>
                  <a:lnTo>
                    <a:pt x="901573" y="23622"/>
                  </a:lnTo>
                  <a:lnTo>
                    <a:pt x="901573" y="38608"/>
                  </a:lnTo>
                  <a:lnTo>
                    <a:pt x="901573" y="51816"/>
                  </a:lnTo>
                  <a:lnTo>
                    <a:pt x="897255" y="55372"/>
                  </a:lnTo>
                  <a:lnTo>
                    <a:pt x="874649" y="55372"/>
                  </a:lnTo>
                  <a:lnTo>
                    <a:pt x="874649" y="34290"/>
                  </a:lnTo>
                  <a:lnTo>
                    <a:pt x="897382" y="34290"/>
                  </a:lnTo>
                  <a:lnTo>
                    <a:pt x="901573" y="38608"/>
                  </a:lnTo>
                  <a:lnTo>
                    <a:pt x="901573" y="23622"/>
                  </a:lnTo>
                  <a:lnTo>
                    <a:pt x="901192" y="23495"/>
                  </a:lnTo>
                  <a:lnTo>
                    <a:pt x="890270" y="21971"/>
                  </a:lnTo>
                  <a:lnTo>
                    <a:pt x="874776" y="21971"/>
                  </a:lnTo>
                  <a:lnTo>
                    <a:pt x="874776" y="1397"/>
                  </a:lnTo>
                  <a:lnTo>
                    <a:pt x="859409" y="1397"/>
                  </a:lnTo>
                  <a:lnTo>
                    <a:pt x="859409" y="67945"/>
                  </a:lnTo>
                  <a:lnTo>
                    <a:pt x="889127" y="67945"/>
                  </a:lnTo>
                  <a:lnTo>
                    <a:pt x="900938" y="66294"/>
                  </a:lnTo>
                  <a:lnTo>
                    <a:pt x="909574" y="61595"/>
                  </a:lnTo>
                  <a:lnTo>
                    <a:pt x="914158" y="55372"/>
                  </a:lnTo>
                  <a:lnTo>
                    <a:pt x="914908" y="54356"/>
                  </a:lnTo>
                  <a:lnTo>
                    <a:pt x="916686" y="44704"/>
                  </a:lnTo>
                  <a:close/>
                </a:path>
                <a:path w="1022350" h="85089">
                  <a:moveTo>
                    <a:pt x="942467" y="1409"/>
                  </a:moveTo>
                  <a:lnTo>
                    <a:pt x="927227" y="1409"/>
                  </a:lnTo>
                  <a:lnTo>
                    <a:pt x="927227" y="67945"/>
                  </a:lnTo>
                  <a:lnTo>
                    <a:pt x="942467" y="67945"/>
                  </a:lnTo>
                  <a:lnTo>
                    <a:pt x="942467" y="1409"/>
                  </a:lnTo>
                  <a:close/>
                </a:path>
                <a:path w="1022350" h="85089">
                  <a:moveTo>
                    <a:pt x="1022197" y="34671"/>
                  </a:moveTo>
                  <a:lnTo>
                    <a:pt x="1007237" y="5207"/>
                  </a:lnTo>
                  <a:lnTo>
                    <a:pt x="1007237" y="29972"/>
                  </a:lnTo>
                  <a:lnTo>
                    <a:pt x="973074" y="29972"/>
                  </a:lnTo>
                  <a:lnTo>
                    <a:pt x="974217" y="22098"/>
                  </a:lnTo>
                  <a:lnTo>
                    <a:pt x="974344" y="20320"/>
                  </a:lnTo>
                  <a:lnTo>
                    <a:pt x="974471" y="19558"/>
                  </a:lnTo>
                  <a:lnTo>
                    <a:pt x="980948" y="12446"/>
                  </a:lnTo>
                  <a:lnTo>
                    <a:pt x="1000506" y="12446"/>
                  </a:lnTo>
                  <a:lnTo>
                    <a:pt x="1006221" y="20320"/>
                  </a:lnTo>
                  <a:lnTo>
                    <a:pt x="1007237" y="29972"/>
                  </a:lnTo>
                  <a:lnTo>
                    <a:pt x="1007237" y="5207"/>
                  </a:lnTo>
                  <a:lnTo>
                    <a:pt x="1004443" y="2921"/>
                  </a:lnTo>
                  <a:lnTo>
                    <a:pt x="990473" y="0"/>
                  </a:lnTo>
                  <a:lnTo>
                    <a:pt x="976795" y="2921"/>
                  </a:lnTo>
                  <a:lnTo>
                    <a:pt x="977214" y="2921"/>
                  </a:lnTo>
                  <a:lnTo>
                    <a:pt x="967105" y="10160"/>
                  </a:lnTo>
                  <a:lnTo>
                    <a:pt x="960374" y="21209"/>
                  </a:lnTo>
                  <a:lnTo>
                    <a:pt x="957961" y="34671"/>
                  </a:lnTo>
                  <a:lnTo>
                    <a:pt x="957961" y="34925"/>
                  </a:lnTo>
                  <a:lnTo>
                    <a:pt x="978789" y="66929"/>
                  </a:lnTo>
                  <a:lnTo>
                    <a:pt x="992124" y="69469"/>
                  </a:lnTo>
                  <a:lnTo>
                    <a:pt x="1000633" y="68580"/>
                  </a:lnTo>
                  <a:lnTo>
                    <a:pt x="1007872" y="66040"/>
                  </a:lnTo>
                  <a:lnTo>
                    <a:pt x="1014095" y="62103"/>
                  </a:lnTo>
                  <a:lnTo>
                    <a:pt x="1019302" y="57023"/>
                  </a:lnTo>
                  <a:lnTo>
                    <a:pt x="1010412" y="49022"/>
                  </a:lnTo>
                  <a:lnTo>
                    <a:pt x="1004951" y="54229"/>
                  </a:lnTo>
                  <a:lnTo>
                    <a:pt x="999998" y="57023"/>
                  </a:lnTo>
                  <a:lnTo>
                    <a:pt x="992378" y="57023"/>
                  </a:lnTo>
                  <a:lnTo>
                    <a:pt x="985393" y="55880"/>
                  </a:lnTo>
                  <a:lnTo>
                    <a:pt x="979678" y="52705"/>
                  </a:lnTo>
                  <a:lnTo>
                    <a:pt x="975487" y="47371"/>
                  </a:lnTo>
                  <a:lnTo>
                    <a:pt x="973201" y="40132"/>
                  </a:lnTo>
                  <a:lnTo>
                    <a:pt x="1022096" y="40132"/>
                  </a:lnTo>
                  <a:lnTo>
                    <a:pt x="1022197" y="3467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8780272" y="2414015"/>
            <a:ext cx="551180" cy="88265"/>
          </a:xfrm>
          <a:custGeom>
            <a:avLst/>
            <a:gdLst/>
            <a:ahLst/>
            <a:cxnLst/>
            <a:rect l="l" t="t" r="r" b="b"/>
            <a:pathLst>
              <a:path w="551179" h="88264">
                <a:moveTo>
                  <a:pt x="61341" y="1397"/>
                </a:moveTo>
                <a:lnTo>
                  <a:pt x="0" y="1397"/>
                </a:lnTo>
                <a:lnTo>
                  <a:pt x="0" y="67945"/>
                </a:lnTo>
                <a:lnTo>
                  <a:pt x="15494" y="67945"/>
                </a:lnTo>
                <a:lnTo>
                  <a:pt x="15494" y="15113"/>
                </a:lnTo>
                <a:lnTo>
                  <a:pt x="46101" y="15113"/>
                </a:lnTo>
                <a:lnTo>
                  <a:pt x="46101" y="67945"/>
                </a:lnTo>
                <a:lnTo>
                  <a:pt x="61341" y="67945"/>
                </a:lnTo>
                <a:lnTo>
                  <a:pt x="61341" y="1397"/>
                </a:lnTo>
                <a:close/>
              </a:path>
              <a:path w="551179" h="88264">
                <a:moveTo>
                  <a:pt x="149225" y="34544"/>
                </a:moveTo>
                <a:lnTo>
                  <a:pt x="146558" y="19812"/>
                </a:lnTo>
                <a:lnTo>
                  <a:pt x="142367" y="13208"/>
                </a:lnTo>
                <a:lnTo>
                  <a:pt x="141986" y="12446"/>
                </a:lnTo>
                <a:lnTo>
                  <a:pt x="139700" y="8890"/>
                </a:lnTo>
                <a:lnTo>
                  <a:pt x="133731" y="4953"/>
                </a:lnTo>
                <a:lnTo>
                  <a:pt x="133731" y="34544"/>
                </a:lnTo>
                <a:lnTo>
                  <a:pt x="133731" y="34798"/>
                </a:lnTo>
                <a:lnTo>
                  <a:pt x="132245" y="43561"/>
                </a:lnTo>
                <a:lnTo>
                  <a:pt x="128270" y="50165"/>
                </a:lnTo>
                <a:lnTo>
                  <a:pt x="122047" y="54610"/>
                </a:lnTo>
                <a:lnTo>
                  <a:pt x="114681" y="56007"/>
                </a:lnTo>
                <a:lnTo>
                  <a:pt x="107569" y="54610"/>
                </a:lnTo>
                <a:lnTo>
                  <a:pt x="107315" y="54610"/>
                </a:lnTo>
                <a:lnTo>
                  <a:pt x="101092" y="50165"/>
                </a:lnTo>
                <a:lnTo>
                  <a:pt x="97028" y="43561"/>
                </a:lnTo>
                <a:lnTo>
                  <a:pt x="95250" y="34798"/>
                </a:lnTo>
                <a:lnTo>
                  <a:pt x="95250" y="34544"/>
                </a:lnTo>
                <a:lnTo>
                  <a:pt x="96901" y="25781"/>
                </a:lnTo>
                <a:lnTo>
                  <a:pt x="101092" y="19050"/>
                </a:lnTo>
                <a:lnTo>
                  <a:pt x="107315" y="14732"/>
                </a:lnTo>
                <a:lnTo>
                  <a:pt x="114681" y="13208"/>
                </a:lnTo>
                <a:lnTo>
                  <a:pt x="122047" y="14732"/>
                </a:lnTo>
                <a:lnTo>
                  <a:pt x="128143" y="19050"/>
                </a:lnTo>
                <a:lnTo>
                  <a:pt x="132207" y="25781"/>
                </a:lnTo>
                <a:lnTo>
                  <a:pt x="133731" y="34544"/>
                </a:lnTo>
                <a:lnTo>
                  <a:pt x="133731" y="4953"/>
                </a:lnTo>
                <a:lnTo>
                  <a:pt x="129794" y="2286"/>
                </a:lnTo>
                <a:lnTo>
                  <a:pt x="118364" y="0"/>
                </a:lnTo>
                <a:lnTo>
                  <a:pt x="110871" y="889"/>
                </a:lnTo>
                <a:lnTo>
                  <a:pt x="104775" y="3556"/>
                </a:lnTo>
                <a:lnTo>
                  <a:pt x="99822" y="7620"/>
                </a:lnTo>
                <a:lnTo>
                  <a:pt x="95758" y="12446"/>
                </a:lnTo>
                <a:lnTo>
                  <a:pt x="95758" y="1397"/>
                </a:lnTo>
                <a:lnTo>
                  <a:pt x="80264" y="1397"/>
                </a:lnTo>
                <a:lnTo>
                  <a:pt x="80264" y="88011"/>
                </a:lnTo>
                <a:lnTo>
                  <a:pt x="95758" y="88011"/>
                </a:lnTo>
                <a:lnTo>
                  <a:pt x="95758" y="57531"/>
                </a:lnTo>
                <a:lnTo>
                  <a:pt x="99695" y="61976"/>
                </a:lnTo>
                <a:lnTo>
                  <a:pt x="104648" y="65786"/>
                </a:lnTo>
                <a:lnTo>
                  <a:pt x="110871" y="68326"/>
                </a:lnTo>
                <a:lnTo>
                  <a:pt x="118364" y="69215"/>
                </a:lnTo>
                <a:lnTo>
                  <a:pt x="129794" y="67056"/>
                </a:lnTo>
                <a:lnTo>
                  <a:pt x="139700" y="60325"/>
                </a:lnTo>
                <a:lnTo>
                  <a:pt x="141478" y="57531"/>
                </a:lnTo>
                <a:lnTo>
                  <a:pt x="142494" y="56007"/>
                </a:lnTo>
                <a:lnTo>
                  <a:pt x="146685" y="49530"/>
                </a:lnTo>
                <a:lnTo>
                  <a:pt x="149225" y="34798"/>
                </a:lnTo>
                <a:lnTo>
                  <a:pt x="149225" y="34544"/>
                </a:lnTo>
                <a:close/>
              </a:path>
              <a:path w="551179" h="88264">
                <a:moveTo>
                  <a:pt x="232283" y="34544"/>
                </a:moveTo>
                <a:lnTo>
                  <a:pt x="229616" y="21336"/>
                </a:lnTo>
                <a:lnTo>
                  <a:pt x="229616" y="21082"/>
                </a:lnTo>
                <a:lnTo>
                  <a:pt x="222377" y="10287"/>
                </a:lnTo>
                <a:lnTo>
                  <a:pt x="217043" y="6731"/>
                </a:lnTo>
                <a:lnTo>
                  <a:pt x="217043" y="35052"/>
                </a:lnTo>
                <a:lnTo>
                  <a:pt x="215646" y="42926"/>
                </a:lnTo>
                <a:lnTo>
                  <a:pt x="215646" y="43180"/>
                </a:lnTo>
                <a:lnTo>
                  <a:pt x="211582" y="49784"/>
                </a:lnTo>
                <a:lnTo>
                  <a:pt x="205232" y="54356"/>
                </a:lnTo>
                <a:lnTo>
                  <a:pt x="196850" y="56007"/>
                </a:lnTo>
                <a:lnTo>
                  <a:pt x="188849" y="54356"/>
                </a:lnTo>
                <a:lnTo>
                  <a:pt x="176530" y="34544"/>
                </a:lnTo>
                <a:lnTo>
                  <a:pt x="177927" y="26416"/>
                </a:lnTo>
                <a:lnTo>
                  <a:pt x="178054" y="26289"/>
                </a:lnTo>
                <a:lnTo>
                  <a:pt x="181991" y="19685"/>
                </a:lnTo>
                <a:lnTo>
                  <a:pt x="188341" y="14986"/>
                </a:lnTo>
                <a:lnTo>
                  <a:pt x="196596" y="13335"/>
                </a:lnTo>
                <a:lnTo>
                  <a:pt x="204851" y="14986"/>
                </a:lnTo>
                <a:lnTo>
                  <a:pt x="217043" y="35052"/>
                </a:lnTo>
                <a:lnTo>
                  <a:pt x="217043" y="6731"/>
                </a:lnTo>
                <a:lnTo>
                  <a:pt x="211074" y="2794"/>
                </a:lnTo>
                <a:lnTo>
                  <a:pt x="211315" y="2794"/>
                </a:lnTo>
                <a:lnTo>
                  <a:pt x="196850" y="0"/>
                </a:lnTo>
                <a:lnTo>
                  <a:pt x="164084" y="21336"/>
                </a:lnTo>
                <a:lnTo>
                  <a:pt x="161391" y="34544"/>
                </a:lnTo>
                <a:lnTo>
                  <a:pt x="161290" y="35052"/>
                </a:lnTo>
                <a:lnTo>
                  <a:pt x="163957" y="48133"/>
                </a:lnTo>
                <a:lnTo>
                  <a:pt x="163957" y="48387"/>
                </a:lnTo>
                <a:lnTo>
                  <a:pt x="171196" y="59055"/>
                </a:lnTo>
                <a:lnTo>
                  <a:pt x="171323" y="59309"/>
                </a:lnTo>
                <a:lnTo>
                  <a:pt x="182499" y="66675"/>
                </a:lnTo>
                <a:lnTo>
                  <a:pt x="196596" y="69342"/>
                </a:lnTo>
                <a:lnTo>
                  <a:pt x="210566" y="66675"/>
                </a:lnTo>
                <a:lnTo>
                  <a:pt x="210820" y="66675"/>
                </a:lnTo>
                <a:lnTo>
                  <a:pt x="222123" y="59055"/>
                </a:lnTo>
                <a:lnTo>
                  <a:pt x="224282" y="56007"/>
                </a:lnTo>
                <a:lnTo>
                  <a:pt x="229616" y="48133"/>
                </a:lnTo>
                <a:lnTo>
                  <a:pt x="232283" y="35052"/>
                </a:lnTo>
                <a:lnTo>
                  <a:pt x="232283" y="34544"/>
                </a:lnTo>
                <a:close/>
              </a:path>
              <a:path w="551179" h="88264">
                <a:moveTo>
                  <a:pt x="308330" y="34671"/>
                </a:moveTo>
                <a:lnTo>
                  <a:pt x="293370" y="5080"/>
                </a:lnTo>
                <a:lnTo>
                  <a:pt x="293370" y="29972"/>
                </a:lnTo>
                <a:lnTo>
                  <a:pt x="259207" y="29972"/>
                </a:lnTo>
                <a:lnTo>
                  <a:pt x="260350" y="22098"/>
                </a:lnTo>
                <a:lnTo>
                  <a:pt x="260477" y="20320"/>
                </a:lnTo>
                <a:lnTo>
                  <a:pt x="260604" y="19558"/>
                </a:lnTo>
                <a:lnTo>
                  <a:pt x="267081" y="12446"/>
                </a:lnTo>
                <a:lnTo>
                  <a:pt x="286639" y="12446"/>
                </a:lnTo>
                <a:lnTo>
                  <a:pt x="292354" y="20320"/>
                </a:lnTo>
                <a:lnTo>
                  <a:pt x="293370" y="29972"/>
                </a:lnTo>
                <a:lnTo>
                  <a:pt x="293370" y="5080"/>
                </a:lnTo>
                <a:lnTo>
                  <a:pt x="290576" y="2921"/>
                </a:lnTo>
                <a:lnTo>
                  <a:pt x="276606" y="0"/>
                </a:lnTo>
                <a:lnTo>
                  <a:pt x="263525" y="2667"/>
                </a:lnTo>
                <a:lnTo>
                  <a:pt x="253238" y="10160"/>
                </a:lnTo>
                <a:lnTo>
                  <a:pt x="246507" y="21082"/>
                </a:lnTo>
                <a:lnTo>
                  <a:pt x="244094" y="34671"/>
                </a:lnTo>
                <a:lnTo>
                  <a:pt x="244094" y="34925"/>
                </a:lnTo>
                <a:lnTo>
                  <a:pt x="264795" y="66929"/>
                </a:lnTo>
                <a:lnTo>
                  <a:pt x="278257" y="69342"/>
                </a:lnTo>
                <a:lnTo>
                  <a:pt x="286766" y="68580"/>
                </a:lnTo>
                <a:lnTo>
                  <a:pt x="294005" y="66040"/>
                </a:lnTo>
                <a:lnTo>
                  <a:pt x="300228" y="62103"/>
                </a:lnTo>
                <a:lnTo>
                  <a:pt x="305435" y="56896"/>
                </a:lnTo>
                <a:lnTo>
                  <a:pt x="296545" y="49022"/>
                </a:lnTo>
                <a:lnTo>
                  <a:pt x="291084" y="54102"/>
                </a:lnTo>
                <a:lnTo>
                  <a:pt x="286131" y="56896"/>
                </a:lnTo>
                <a:lnTo>
                  <a:pt x="278511" y="56896"/>
                </a:lnTo>
                <a:lnTo>
                  <a:pt x="271526" y="55880"/>
                </a:lnTo>
                <a:lnTo>
                  <a:pt x="265811" y="52578"/>
                </a:lnTo>
                <a:lnTo>
                  <a:pt x="261620" y="47244"/>
                </a:lnTo>
                <a:lnTo>
                  <a:pt x="259334" y="40005"/>
                </a:lnTo>
                <a:lnTo>
                  <a:pt x="308229" y="40005"/>
                </a:lnTo>
                <a:lnTo>
                  <a:pt x="308330" y="34671"/>
                </a:lnTo>
                <a:close/>
              </a:path>
              <a:path w="551179" h="88264">
                <a:moveTo>
                  <a:pt x="387477" y="67945"/>
                </a:moveTo>
                <a:lnTo>
                  <a:pt x="358648" y="33909"/>
                </a:lnTo>
                <a:lnTo>
                  <a:pt x="386588" y="1397"/>
                </a:lnTo>
                <a:lnTo>
                  <a:pt x="367919" y="1397"/>
                </a:lnTo>
                <a:lnTo>
                  <a:pt x="346710" y="27686"/>
                </a:lnTo>
                <a:lnTo>
                  <a:pt x="339090" y="27686"/>
                </a:lnTo>
                <a:lnTo>
                  <a:pt x="339090" y="1397"/>
                </a:lnTo>
                <a:lnTo>
                  <a:pt x="323723" y="1397"/>
                </a:lnTo>
                <a:lnTo>
                  <a:pt x="323723" y="67945"/>
                </a:lnTo>
                <a:lnTo>
                  <a:pt x="339090" y="67945"/>
                </a:lnTo>
                <a:lnTo>
                  <a:pt x="339090" y="40894"/>
                </a:lnTo>
                <a:lnTo>
                  <a:pt x="346964" y="40894"/>
                </a:lnTo>
                <a:lnTo>
                  <a:pt x="369062" y="67945"/>
                </a:lnTo>
                <a:lnTo>
                  <a:pt x="387477" y="67945"/>
                </a:lnTo>
                <a:close/>
              </a:path>
              <a:path w="551179" h="88264">
                <a:moveTo>
                  <a:pt x="454533" y="1397"/>
                </a:moveTo>
                <a:lnTo>
                  <a:pt x="391922" y="1397"/>
                </a:lnTo>
                <a:lnTo>
                  <a:pt x="391922" y="14986"/>
                </a:lnTo>
                <a:lnTo>
                  <a:pt x="415671" y="14986"/>
                </a:lnTo>
                <a:lnTo>
                  <a:pt x="415671" y="67945"/>
                </a:lnTo>
                <a:lnTo>
                  <a:pt x="430911" y="67945"/>
                </a:lnTo>
                <a:lnTo>
                  <a:pt x="430911" y="14986"/>
                </a:lnTo>
                <a:lnTo>
                  <a:pt x="454533" y="14986"/>
                </a:lnTo>
                <a:lnTo>
                  <a:pt x="454533" y="1397"/>
                </a:lnTo>
                <a:close/>
              </a:path>
              <a:path w="551179" h="88264">
                <a:moveTo>
                  <a:pt x="525399" y="44704"/>
                </a:moveTo>
                <a:lnTo>
                  <a:pt x="523494" y="34925"/>
                </a:lnTo>
                <a:lnTo>
                  <a:pt x="522986" y="34290"/>
                </a:lnTo>
                <a:lnTo>
                  <a:pt x="518160" y="27813"/>
                </a:lnTo>
                <a:lnTo>
                  <a:pt x="510286" y="23622"/>
                </a:lnTo>
                <a:lnTo>
                  <a:pt x="510286" y="38481"/>
                </a:lnTo>
                <a:lnTo>
                  <a:pt x="510286" y="51816"/>
                </a:lnTo>
                <a:lnTo>
                  <a:pt x="505968" y="55245"/>
                </a:lnTo>
                <a:lnTo>
                  <a:pt x="483235" y="55245"/>
                </a:lnTo>
                <a:lnTo>
                  <a:pt x="483235" y="34290"/>
                </a:lnTo>
                <a:lnTo>
                  <a:pt x="506095" y="34290"/>
                </a:lnTo>
                <a:lnTo>
                  <a:pt x="510286" y="38481"/>
                </a:lnTo>
                <a:lnTo>
                  <a:pt x="510286" y="23622"/>
                </a:lnTo>
                <a:lnTo>
                  <a:pt x="509905" y="23368"/>
                </a:lnTo>
                <a:lnTo>
                  <a:pt x="498856" y="21844"/>
                </a:lnTo>
                <a:lnTo>
                  <a:pt x="483362" y="21844"/>
                </a:lnTo>
                <a:lnTo>
                  <a:pt x="483362" y="1397"/>
                </a:lnTo>
                <a:lnTo>
                  <a:pt x="468122" y="1397"/>
                </a:lnTo>
                <a:lnTo>
                  <a:pt x="468122" y="67945"/>
                </a:lnTo>
                <a:lnTo>
                  <a:pt x="497713" y="67945"/>
                </a:lnTo>
                <a:lnTo>
                  <a:pt x="509524" y="66294"/>
                </a:lnTo>
                <a:lnTo>
                  <a:pt x="518160" y="61595"/>
                </a:lnTo>
                <a:lnTo>
                  <a:pt x="522859" y="55245"/>
                </a:lnTo>
                <a:lnTo>
                  <a:pt x="523494" y="54229"/>
                </a:lnTo>
                <a:lnTo>
                  <a:pt x="525399" y="44704"/>
                </a:lnTo>
                <a:close/>
              </a:path>
              <a:path w="551179" h="88264">
                <a:moveTo>
                  <a:pt x="551180" y="1422"/>
                </a:moveTo>
                <a:lnTo>
                  <a:pt x="535940" y="1422"/>
                </a:lnTo>
                <a:lnTo>
                  <a:pt x="535940" y="67945"/>
                </a:lnTo>
                <a:lnTo>
                  <a:pt x="551180" y="67945"/>
                </a:lnTo>
                <a:lnTo>
                  <a:pt x="551180" y="14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776843" y="2696044"/>
            <a:ext cx="797204" cy="41075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773794" y="3297262"/>
            <a:ext cx="1277366" cy="395770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6269482" y="2073147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644" y="0"/>
                </a:lnTo>
              </a:path>
            </a:pathLst>
          </a:custGeom>
          <a:ln w="3599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69630" y="2073147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645" y="0"/>
                </a:lnTo>
              </a:path>
            </a:pathLst>
          </a:custGeom>
          <a:ln w="3599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80404" y="1618741"/>
            <a:ext cx="1278255" cy="140335"/>
          </a:xfrm>
          <a:custGeom>
            <a:avLst/>
            <a:gdLst/>
            <a:ahLst/>
            <a:cxnLst/>
            <a:rect l="l" t="t" r="r" b="b"/>
            <a:pathLst>
              <a:path w="1278254" h="140335">
                <a:moveTo>
                  <a:pt x="103632" y="0"/>
                </a:moveTo>
                <a:lnTo>
                  <a:pt x="0" y="0"/>
                </a:lnTo>
                <a:lnTo>
                  <a:pt x="0" y="27940"/>
                </a:lnTo>
                <a:lnTo>
                  <a:pt x="0" y="114300"/>
                </a:lnTo>
                <a:lnTo>
                  <a:pt x="31750" y="114300"/>
                </a:lnTo>
                <a:lnTo>
                  <a:pt x="31750" y="27940"/>
                </a:lnTo>
                <a:lnTo>
                  <a:pt x="71882" y="27940"/>
                </a:lnTo>
                <a:lnTo>
                  <a:pt x="71882" y="114300"/>
                </a:lnTo>
                <a:lnTo>
                  <a:pt x="103632" y="114300"/>
                </a:lnTo>
                <a:lnTo>
                  <a:pt x="103632" y="27940"/>
                </a:lnTo>
                <a:lnTo>
                  <a:pt x="103632" y="0"/>
                </a:lnTo>
                <a:close/>
              </a:path>
              <a:path w="1278254" h="140335">
                <a:moveTo>
                  <a:pt x="219456" y="69850"/>
                </a:moveTo>
                <a:lnTo>
                  <a:pt x="216281" y="51562"/>
                </a:lnTo>
                <a:lnTo>
                  <a:pt x="216154" y="50927"/>
                </a:lnTo>
                <a:lnTo>
                  <a:pt x="215646" y="50038"/>
                </a:lnTo>
                <a:lnTo>
                  <a:pt x="208407" y="38100"/>
                </a:lnTo>
                <a:lnTo>
                  <a:pt x="207645" y="36576"/>
                </a:lnTo>
                <a:lnTo>
                  <a:pt x="195072" y="27559"/>
                </a:lnTo>
                <a:lnTo>
                  <a:pt x="189585" y="26416"/>
                </a:lnTo>
                <a:lnTo>
                  <a:pt x="188925" y="26289"/>
                </a:lnTo>
                <a:lnTo>
                  <a:pt x="188925" y="56870"/>
                </a:lnTo>
                <a:lnTo>
                  <a:pt x="188912" y="70573"/>
                </a:lnTo>
                <a:lnTo>
                  <a:pt x="187452" y="78359"/>
                </a:lnTo>
                <a:lnTo>
                  <a:pt x="183515" y="84709"/>
                </a:lnTo>
                <a:lnTo>
                  <a:pt x="177800" y="88773"/>
                </a:lnTo>
                <a:lnTo>
                  <a:pt x="170815" y="90170"/>
                </a:lnTo>
                <a:lnTo>
                  <a:pt x="163703" y="88773"/>
                </a:lnTo>
                <a:lnTo>
                  <a:pt x="157988" y="84709"/>
                </a:lnTo>
                <a:lnTo>
                  <a:pt x="154051" y="78359"/>
                </a:lnTo>
                <a:lnTo>
                  <a:pt x="152577" y="70573"/>
                </a:lnTo>
                <a:lnTo>
                  <a:pt x="152527" y="70231"/>
                </a:lnTo>
                <a:lnTo>
                  <a:pt x="152654" y="69850"/>
                </a:lnTo>
                <a:lnTo>
                  <a:pt x="154051" y="61976"/>
                </a:lnTo>
                <a:lnTo>
                  <a:pt x="157861" y="55626"/>
                </a:lnTo>
                <a:lnTo>
                  <a:pt x="163576" y="51562"/>
                </a:lnTo>
                <a:lnTo>
                  <a:pt x="170815" y="50038"/>
                </a:lnTo>
                <a:lnTo>
                  <a:pt x="177800" y="51562"/>
                </a:lnTo>
                <a:lnTo>
                  <a:pt x="183515" y="55626"/>
                </a:lnTo>
                <a:lnTo>
                  <a:pt x="187452" y="61976"/>
                </a:lnTo>
                <a:lnTo>
                  <a:pt x="188849" y="69850"/>
                </a:lnTo>
                <a:lnTo>
                  <a:pt x="188925" y="56870"/>
                </a:lnTo>
                <a:lnTo>
                  <a:pt x="188925" y="26289"/>
                </a:lnTo>
                <a:lnTo>
                  <a:pt x="180086" y="24384"/>
                </a:lnTo>
                <a:lnTo>
                  <a:pt x="171196" y="25527"/>
                </a:lnTo>
                <a:lnTo>
                  <a:pt x="163957" y="28448"/>
                </a:lnTo>
                <a:lnTo>
                  <a:pt x="158115" y="32893"/>
                </a:lnTo>
                <a:lnTo>
                  <a:pt x="153289" y="38100"/>
                </a:lnTo>
                <a:lnTo>
                  <a:pt x="153289" y="26416"/>
                </a:lnTo>
                <a:lnTo>
                  <a:pt x="122174" y="26416"/>
                </a:lnTo>
                <a:lnTo>
                  <a:pt x="122174" y="139954"/>
                </a:lnTo>
                <a:lnTo>
                  <a:pt x="153289" y="139954"/>
                </a:lnTo>
                <a:lnTo>
                  <a:pt x="153289" y="103378"/>
                </a:lnTo>
                <a:lnTo>
                  <a:pt x="158115" y="108077"/>
                </a:lnTo>
                <a:lnTo>
                  <a:pt x="163957" y="112141"/>
                </a:lnTo>
                <a:lnTo>
                  <a:pt x="171196" y="114935"/>
                </a:lnTo>
                <a:lnTo>
                  <a:pt x="180213" y="115951"/>
                </a:lnTo>
                <a:lnTo>
                  <a:pt x="195199" y="112776"/>
                </a:lnTo>
                <a:lnTo>
                  <a:pt x="207645" y="103759"/>
                </a:lnTo>
                <a:lnTo>
                  <a:pt x="207899" y="103378"/>
                </a:lnTo>
                <a:lnTo>
                  <a:pt x="215646" y="90170"/>
                </a:lnTo>
                <a:lnTo>
                  <a:pt x="216281" y="89281"/>
                </a:lnTo>
                <a:lnTo>
                  <a:pt x="219265" y="70573"/>
                </a:lnTo>
                <a:lnTo>
                  <a:pt x="219329" y="70231"/>
                </a:lnTo>
                <a:lnTo>
                  <a:pt x="219456" y="69850"/>
                </a:lnTo>
                <a:close/>
              </a:path>
              <a:path w="1278254" h="140335">
                <a:moveTo>
                  <a:pt x="322199" y="26416"/>
                </a:moveTo>
                <a:lnTo>
                  <a:pt x="293865" y="26416"/>
                </a:lnTo>
                <a:lnTo>
                  <a:pt x="263398" y="69088"/>
                </a:lnTo>
                <a:lnTo>
                  <a:pt x="263398" y="26416"/>
                </a:lnTo>
                <a:lnTo>
                  <a:pt x="232791" y="26416"/>
                </a:lnTo>
                <a:lnTo>
                  <a:pt x="232791" y="114046"/>
                </a:lnTo>
                <a:lnTo>
                  <a:pt x="260477" y="114046"/>
                </a:lnTo>
                <a:lnTo>
                  <a:pt x="291592" y="69977"/>
                </a:lnTo>
                <a:lnTo>
                  <a:pt x="291592" y="114046"/>
                </a:lnTo>
                <a:lnTo>
                  <a:pt x="322199" y="114046"/>
                </a:lnTo>
                <a:lnTo>
                  <a:pt x="322199" y="26416"/>
                </a:lnTo>
                <a:close/>
              </a:path>
              <a:path w="1278254" h="140335">
                <a:moveTo>
                  <a:pt x="433197" y="69977"/>
                </a:moveTo>
                <a:lnTo>
                  <a:pt x="429641" y="52578"/>
                </a:lnTo>
                <a:lnTo>
                  <a:pt x="429641" y="52324"/>
                </a:lnTo>
                <a:lnTo>
                  <a:pt x="428244" y="50419"/>
                </a:lnTo>
                <a:lnTo>
                  <a:pt x="419608" y="37973"/>
                </a:lnTo>
                <a:lnTo>
                  <a:pt x="404114" y="28067"/>
                </a:lnTo>
                <a:lnTo>
                  <a:pt x="403098" y="28067"/>
                </a:lnTo>
                <a:lnTo>
                  <a:pt x="403098" y="69977"/>
                </a:lnTo>
                <a:lnTo>
                  <a:pt x="403098" y="70612"/>
                </a:lnTo>
                <a:lnTo>
                  <a:pt x="401828" y="77851"/>
                </a:lnTo>
                <a:lnTo>
                  <a:pt x="401828" y="78105"/>
                </a:lnTo>
                <a:lnTo>
                  <a:pt x="398018" y="84328"/>
                </a:lnTo>
                <a:lnTo>
                  <a:pt x="392176" y="88519"/>
                </a:lnTo>
                <a:lnTo>
                  <a:pt x="384429" y="90043"/>
                </a:lnTo>
                <a:lnTo>
                  <a:pt x="377063" y="88519"/>
                </a:lnTo>
                <a:lnTo>
                  <a:pt x="365620" y="69977"/>
                </a:lnTo>
                <a:lnTo>
                  <a:pt x="366890" y="62611"/>
                </a:lnTo>
                <a:lnTo>
                  <a:pt x="366890" y="62357"/>
                </a:lnTo>
                <a:lnTo>
                  <a:pt x="370586" y="56261"/>
                </a:lnTo>
                <a:lnTo>
                  <a:pt x="376415" y="51943"/>
                </a:lnTo>
                <a:lnTo>
                  <a:pt x="376174" y="51943"/>
                </a:lnTo>
                <a:lnTo>
                  <a:pt x="384175" y="50419"/>
                </a:lnTo>
                <a:lnTo>
                  <a:pt x="391795" y="51943"/>
                </a:lnTo>
                <a:lnTo>
                  <a:pt x="397764" y="56261"/>
                </a:lnTo>
                <a:lnTo>
                  <a:pt x="401701" y="62611"/>
                </a:lnTo>
                <a:lnTo>
                  <a:pt x="403098" y="69977"/>
                </a:lnTo>
                <a:lnTo>
                  <a:pt x="403098" y="28067"/>
                </a:lnTo>
                <a:lnTo>
                  <a:pt x="364871" y="28067"/>
                </a:lnTo>
                <a:lnTo>
                  <a:pt x="335534" y="69977"/>
                </a:lnTo>
                <a:lnTo>
                  <a:pt x="335534" y="70612"/>
                </a:lnTo>
                <a:lnTo>
                  <a:pt x="339090" y="88011"/>
                </a:lnTo>
                <a:lnTo>
                  <a:pt x="339090" y="88265"/>
                </a:lnTo>
                <a:lnTo>
                  <a:pt x="349123" y="102616"/>
                </a:lnTo>
                <a:lnTo>
                  <a:pt x="364617" y="112522"/>
                </a:lnTo>
                <a:lnTo>
                  <a:pt x="384175" y="116078"/>
                </a:lnTo>
                <a:lnTo>
                  <a:pt x="403479" y="112522"/>
                </a:lnTo>
                <a:lnTo>
                  <a:pt x="403733" y="112522"/>
                </a:lnTo>
                <a:lnTo>
                  <a:pt x="419354" y="102616"/>
                </a:lnTo>
                <a:lnTo>
                  <a:pt x="428117" y="90043"/>
                </a:lnTo>
                <a:lnTo>
                  <a:pt x="429514" y="88011"/>
                </a:lnTo>
                <a:lnTo>
                  <a:pt x="433197" y="70612"/>
                </a:lnTo>
                <a:lnTo>
                  <a:pt x="433197" y="69977"/>
                </a:lnTo>
                <a:close/>
              </a:path>
              <a:path w="1278254" h="140335">
                <a:moveTo>
                  <a:pt x="543560" y="69850"/>
                </a:moveTo>
                <a:lnTo>
                  <a:pt x="540512" y="51562"/>
                </a:lnTo>
                <a:lnTo>
                  <a:pt x="540385" y="50927"/>
                </a:lnTo>
                <a:lnTo>
                  <a:pt x="539877" y="50038"/>
                </a:lnTo>
                <a:lnTo>
                  <a:pt x="532638" y="38100"/>
                </a:lnTo>
                <a:lnTo>
                  <a:pt x="531876" y="36576"/>
                </a:lnTo>
                <a:lnTo>
                  <a:pt x="519303" y="27559"/>
                </a:lnTo>
                <a:lnTo>
                  <a:pt x="513816" y="26416"/>
                </a:lnTo>
                <a:lnTo>
                  <a:pt x="513156" y="26289"/>
                </a:lnTo>
                <a:lnTo>
                  <a:pt x="513156" y="56870"/>
                </a:lnTo>
                <a:lnTo>
                  <a:pt x="513143" y="70573"/>
                </a:lnTo>
                <a:lnTo>
                  <a:pt x="511683" y="78359"/>
                </a:lnTo>
                <a:lnTo>
                  <a:pt x="507746" y="84709"/>
                </a:lnTo>
                <a:lnTo>
                  <a:pt x="502031" y="88773"/>
                </a:lnTo>
                <a:lnTo>
                  <a:pt x="495046" y="90170"/>
                </a:lnTo>
                <a:lnTo>
                  <a:pt x="487934" y="88773"/>
                </a:lnTo>
                <a:lnTo>
                  <a:pt x="482219" y="84709"/>
                </a:lnTo>
                <a:lnTo>
                  <a:pt x="478282" y="78359"/>
                </a:lnTo>
                <a:lnTo>
                  <a:pt x="476808" y="70573"/>
                </a:lnTo>
                <a:lnTo>
                  <a:pt x="476758" y="70231"/>
                </a:lnTo>
                <a:lnTo>
                  <a:pt x="476885" y="69850"/>
                </a:lnTo>
                <a:lnTo>
                  <a:pt x="478282" y="61976"/>
                </a:lnTo>
                <a:lnTo>
                  <a:pt x="482092" y="55626"/>
                </a:lnTo>
                <a:lnTo>
                  <a:pt x="487807" y="51562"/>
                </a:lnTo>
                <a:lnTo>
                  <a:pt x="495046" y="50038"/>
                </a:lnTo>
                <a:lnTo>
                  <a:pt x="502031" y="51562"/>
                </a:lnTo>
                <a:lnTo>
                  <a:pt x="507746" y="55626"/>
                </a:lnTo>
                <a:lnTo>
                  <a:pt x="511683" y="61976"/>
                </a:lnTo>
                <a:lnTo>
                  <a:pt x="513080" y="69850"/>
                </a:lnTo>
                <a:lnTo>
                  <a:pt x="513156" y="56870"/>
                </a:lnTo>
                <a:lnTo>
                  <a:pt x="513156" y="26289"/>
                </a:lnTo>
                <a:lnTo>
                  <a:pt x="504317" y="24384"/>
                </a:lnTo>
                <a:lnTo>
                  <a:pt x="495427" y="25527"/>
                </a:lnTo>
                <a:lnTo>
                  <a:pt x="488188" y="28448"/>
                </a:lnTo>
                <a:lnTo>
                  <a:pt x="482346" y="32893"/>
                </a:lnTo>
                <a:lnTo>
                  <a:pt x="477520" y="38100"/>
                </a:lnTo>
                <a:lnTo>
                  <a:pt x="477520" y="26416"/>
                </a:lnTo>
                <a:lnTo>
                  <a:pt x="446405" y="26416"/>
                </a:lnTo>
                <a:lnTo>
                  <a:pt x="446405" y="139954"/>
                </a:lnTo>
                <a:lnTo>
                  <a:pt x="477520" y="139954"/>
                </a:lnTo>
                <a:lnTo>
                  <a:pt x="477520" y="103378"/>
                </a:lnTo>
                <a:lnTo>
                  <a:pt x="482346" y="108077"/>
                </a:lnTo>
                <a:lnTo>
                  <a:pt x="488188" y="112141"/>
                </a:lnTo>
                <a:lnTo>
                  <a:pt x="495427" y="114935"/>
                </a:lnTo>
                <a:lnTo>
                  <a:pt x="504444" y="115951"/>
                </a:lnTo>
                <a:lnTo>
                  <a:pt x="519430" y="112776"/>
                </a:lnTo>
                <a:lnTo>
                  <a:pt x="531876" y="103759"/>
                </a:lnTo>
                <a:lnTo>
                  <a:pt x="532130" y="103378"/>
                </a:lnTo>
                <a:lnTo>
                  <a:pt x="539877" y="90170"/>
                </a:lnTo>
                <a:lnTo>
                  <a:pt x="540512" y="89281"/>
                </a:lnTo>
                <a:lnTo>
                  <a:pt x="543496" y="70573"/>
                </a:lnTo>
                <a:lnTo>
                  <a:pt x="543560" y="69850"/>
                </a:lnTo>
                <a:close/>
              </a:path>
              <a:path w="1278254" h="140335">
                <a:moveTo>
                  <a:pt x="646430" y="26416"/>
                </a:moveTo>
                <a:lnTo>
                  <a:pt x="618109" y="26416"/>
                </a:lnTo>
                <a:lnTo>
                  <a:pt x="587629" y="69088"/>
                </a:lnTo>
                <a:lnTo>
                  <a:pt x="587629" y="26416"/>
                </a:lnTo>
                <a:lnTo>
                  <a:pt x="557022" y="26416"/>
                </a:lnTo>
                <a:lnTo>
                  <a:pt x="557022" y="114046"/>
                </a:lnTo>
                <a:lnTo>
                  <a:pt x="584708" y="114046"/>
                </a:lnTo>
                <a:lnTo>
                  <a:pt x="615823" y="69977"/>
                </a:lnTo>
                <a:lnTo>
                  <a:pt x="615823" y="114046"/>
                </a:lnTo>
                <a:lnTo>
                  <a:pt x="646430" y="114046"/>
                </a:lnTo>
                <a:lnTo>
                  <a:pt x="646430" y="26416"/>
                </a:lnTo>
                <a:close/>
              </a:path>
              <a:path w="1278254" h="140335">
                <a:moveTo>
                  <a:pt x="745363" y="26416"/>
                </a:moveTo>
                <a:lnTo>
                  <a:pt x="658749" y="26416"/>
                </a:lnTo>
                <a:lnTo>
                  <a:pt x="658749" y="52451"/>
                </a:lnTo>
                <a:lnTo>
                  <a:pt x="686562" y="52451"/>
                </a:lnTo>
                <a:lnTo>
                  <a:pt x="686562" y="114046"/>
                </a:lnTo>
                <a:lnTo>
                  <a:pt x="717550" y="114046"/>
                </a:lnTo>
                <a:lnTo>
                  <a:pt x="717550" y="52451"/>
                </a:lnTo>
                <a:lnTo>
                  <a:pt x="745363" y="52451"/>
                </a:lnTo>
                <a:lnTo>
                  <a:pt x="745363" y="26416"/>
                </a:lnTo>
                <a:close/>
              </a:path>
              <a:path w="1278254" h="140335">
                <a:moveTo>
                  <a:pt x="840105" y="72390"/>
                </a:moveTo>
                <a:lnTo>
                  <a:pt x="834847" y="62992"/>
                </a:lnTo>
                <a:lnTo>
                  <a:pt x="815467" y="28321"/>
                </a:lnTo>
                <a:lnTo>
                  <a:pt x="811149" y="27432"/>
                </a:lnTo>
                <a:lnTo>
                  <a:pt x="811149" y="62992"/>
                </a:lnTo>
                <a:lnTo>
                  <a:pt x="780288" y="62992"/>
                </a:lnTo>
                <a:lnTo>
                  <a:pt x="811149" y="62992"/>
                </a:lnTo>
                <a:lnTo>
                  <a:pt x="811149" y="27432"/>
                </a:lnTo>
                <a:lnTo>
                  <a:pt x="763397" y="37846"/>
                </a:lnTo>
                <a:lnTo>
                  <a:pt x="750951" y="70231"/>
                </a:lnTo>
                <a:lnTo>
                  <a:pt x="750951" y="70612"/>
                </a:lnTo>
                <a:lnTo>
                  <a:pt x="754380" y="89154"/>
                </a:lnTo>
                <a:lnTo>
                  <a:pt x="764286" y="103505"/>
                </a:lnTo>
                <a:lnTo>
                  <a:pt x="779272" y="112776"/>
                </a:lnTo>
                <a:lnTo>
                  <a:pt x="798449" y="116078"/>
                </a:lnTo>
                <a:lnTo>
                  <a:pt x="810641" y="114808"/>
                </a:lnTo>
                <a:lnTo>
                  <a:pt x="821055" y="111252"/>
                </a:lnTo>
                <a:lnTo>
                  <a:pt x="829691" y="105664"/>
                </a:lnTo>
                <a:lnTo>
                  <a:pt x="836676" y="98298"/>
                </a:lnTo>
                <a:lnTo>
                  <a:pt x="830453" y="93091"/>
                </a:lnTo>
                <a:lnTo>
                  <a:pt x="819531" y="84201"/>
                </a:lnTo>
                <a:lnTo>
                  <a:pt x="813181" y="90551"/>
                </a:lnTo>
                <a:lnTo>
                  <a:pt x="807593" y="93091"/>
                </a:lnTo>
                <a:lnTo>
                  <a:pt x="790067" y="93091"/>
                </a:lnTo>
                <a:lnTo>
                  <a:pt x="783209" y="88392"/>
                </a:lnTo>
                <a:lnTo>
                  <a:pt x="780669" y="78740"/>
                </a:lnTo>
                <a:lnTo>
                  <a:pt x="839978" y="78740"/>
                </a:lnTo>
                <a:lnTo>
                  <a:pt x="840105" y="72390"/>
                </a:lnTo>
                <a:close/>
              </a:path>
              <a:path w="1278254" h="140335">
                <a:moveTo>
                  <a:pt x="932688" y="26416"/>
                </a:moveTo>
                <a:lnTo>
                  <a:pt x="846074" y="26416"/>
                </a:lnTo>
                <a:lnTo>
                  <a:pt x="846074" y="52451"/>
                </a:lnTo>
                <a:lnTo>
                  <a:pt x="873887" y="52451"/>
                </a:lnTo>
                <a:lnTo>
                  <a:pt x="873887" y="114046"/>
                </a:lnTo>
                <a:lnTo>
                  <a:pt x="904875" y="114046"/>
                </a:lnTo>
                <a:lnTo>
                  <a:pt x="904875" y="52451"/>
                </a:lnTo>
                <a:lnTo>
                  <a:pt x="932688" y="52451"/>
                </a:lnTo>
                <a:lnTo>
                  <a:pt x="932688" y="26416"/>
                </a:lnTo>
                <a:close/>
              </a:path>
              <a:path w="1278254" h="140335">
                <a:moveTo>
                  <a:pt x="1034415" y="26670"/>
                </a:moveTo>
                <a:lnTo>
                  <a:pt x="1003427" y="26670"/>
                </a:lnTo>
                <a:lnTo>
                  <a:pt x="1003427" y="55880"/>
                </a:lnTo>
                <a:lnTo>
                  <a:pt x="976122" y="55880"/>
                </a:lnTo>
                <a:lnTo>
                  <a:pt x="976122" y="26670"/>
                </a:lnTo>
                <a:lnTo>
                  <a:pt x="945007" y="26670"/>
                </a:lnTo>
                <a:lnTo>
                  <a:pt x="945007" y="55880"/>
                </a:lnTo>
                <a:lnTo>
                  <a:pt x="945007" y="82550"/>
                </a:lnTo>
                <a:lnTo>
                  <a:pt x="945007" y="114300"/>
                </a:lnTo>
                <a:lnTo>
                  <a:pt x="976122" y="114300"/>
                </a:lnTo>
                <a:lnTo>
                  <a:pt x="976122" y="82550"/>
                </a:lnTo>
                <a:lnTo>
                  <a:pt x="1003427" y="82550"/>
                </a:lnTo>
                <a:lnTo>
                  <a:pt x="1003427" y="114300"/>
                </a:lnTo>
                <a:lnTo>
                  <a:pt x="1034415" y="114300"/>
                </a:lnTo>
                <a:lnTo>
                  <a:pt x="1034415" y="82550"/>
                </a:lnTo>
                <a:lnTo>
                  <a:pt x="1034415" y="55880"/>
                </a:lnTo>
                <a:lnTo>
                  <a:pt x="1034415" y="26670"/>
                </a:lnTo>
                <a:close/>
              </a:path>
              <a:path w="1278254" h="140335">
                <a:moveTo>
                  <a:pt x="1135507" y="81026"/>
                </a:moveTo>
                <a:lnTo>
                  <a:pt x="1133602" y="71120"/>
                </a:lnTo>
                <a:lnTo>
                  <a:pt x="1132967" y="67564"/>
                </a:lnTo>
                <a:lnTo>
                  <a:pt x="1125347" y="57531"/>
                </a:lnTo>
                <a:lnTo>
                  <a:pt x="1113028" y="51308"/>
                </a:lnTo>
                <a:lnTo>
                  <a:pt x="1105408" y="50419"/>
                </a:lnTo>
                <a:lnTo>
                  <a:pt x="1105408" y="75184"/>
                </a:lnTo>
                <a:lnTo>
                  <a:pt x="1105408" y="87630"/>
                </a:lnTo>
                <a:lnTo>
                  <a:pt x="1100709" y="91313"/>
                </a:lnTo>
                <a:lnTo>
                  <a:pt x="1081659" y="91313"/>
                </a:lnTo>
                <a:lnTo>
                  <a:pt x="1081659" y="71120"/>
                </a:lnTo>
                <a:lnTo>
                  <a:pt x="1101458" y="71120"/>
                </a:lnTo>
                <a:lnTo>
                  <a:pt x="1105408" y="75184"/>
                </a:lnTo>
                <a:lnTo>
                  <a:pt x="1105408" y="50419"/>
                </a:lnTo>
                <a:lnTo>
                  <a:pt x="1096391" y="49276"/>
                </a:lnTo>
                <a:lnTo>
                  <a:pt x="1081913" y="49276"/>
                </a:lnTo>
                <a:lnTo>
                  <a:pt x="1081913" y="26416"/>
                </a:lnTo>
                <a:lnTo>
                  <a:pt x="1051052" y="26416"/>
                </a:lnTo>
                <a:lnTo>
                  <a:pt x="1051052" y="114046"/>
                </a:lnTo>
                <a:lnTo>
                  <a:pt x="1095121" y="114046"/>
                </a:lnTo>
                <a:lnTo>
                  <a:pt x="1112520" y="111506"/>
                </a:lnTo>
                <a:lnTo>
                  <a:pt x="1125220" y="104648"/>
                </a:lnTo>
                <a:lnTo>
                  <a:pt x="1132967" y="94234"/>
                </a:lnTo>
                <a:lnTo>
                  <a:pt x="1133475" y="91313"/>
                </a:lnTo>
                <a:lnTo>
                  <a:pt x="1135507" y="81153"/>
                </a:lnTo>
                <a:lnTo>
                  <a:pt x="1135507" y="81026"/>
                </a:lnTo>
                <a:close/>
              </a:path>
              <a:path w="1278254" h="140335">
                <a:moveTo>
                  <a:pt x="1175639" y="26403"/>
                </a:moveTo>
                <a:lnTo>
                  <a:pt x="1144524" y="26403"/>
                </a:lnTo>
                <a:lnTo>
                  <a:pt x="1144524" y="114046"/>
                </a:lnTo>
                <a:lnTo>
                  <a:pt x="1175639" y="114046"/>
                </a:lnTo>
                <a:lnTo>
                  <a:pt x="1175639" y="26403"/>
                </a:lnTo>
                <a:close/>
              </a:path>
              <a:path w="1278254" h="140335">
                <a:moveTo>
                  <a:pt x="1278128" y="72390"/>
                </a:moveTo>
                <a:lnTo>
                  <a:pt x="1272870" y="62992"/>
                </a:lnTo>
                <a:lnTo>
                  <a:pt x="1253490" y="28321"/>
                </a:lnTo>
                <a:lnTo>
                  <a:pt x="1249172" y="27432"/>
                </a:lnTo>
                <a:lnTo>
                  <a:pt x="1249172" y="62992"/>
                </a:lnTo>
                <a:lnTo>
                  <a:pt x="1218311" y="62992"/>
                </a:lnTo>
                <a:lnTo>
                  <a:pt x="1249172" y="62992"/>
                </a:lnTo>
                <a:lnTo>
                  <a:pt x="1249172" y="27432"/>
                </a:lnTo>
                <a:lnTo>
                  <a:pt x="1201547" y="37846"/>
                </a:lnTo>
                <a:lnTo>
                  <a:pt x="1188974" y="70231"/>
                </a:lnTo>
                <a:lnTo>
                  <a:pt x="1188974" y="70612"/>
                </a:lnTo>
                <a:lnTo>
                  <a:pt x="1192403" y="89154"/>
                </a:lnTo>
                <a:lnTo>
                  <a:pt x="1202309" y="103505"/>
                </a:lnTo>
                <a:lnTo>
                  <a:pt x="1217295" y="112776"/>
                </a:lnTo>
                <a:lnTo>
                  <a:pt x="1236472" y="116078"/>
                </a:lnTo>
                <a:lnTo>
                  <a:pt x="1248664" y="114808"/>
                </a:lnTo>
                <a:lnTo>
                  <a:pt x="1259078" y="111252"/>
                </a:lnTo>
                <a:lnTo>
                  <a:pt x="1267714" y="105664"/>
                </a:lnTo>
                <a:lnTo>
                  <a:pt x="1274699" y="98298"/>
                </a:lnTo>
                <a:lnTo>
                  <a:pt x="1268476" y="93091"/>
                </a:lnTo>
                <a:lnTo>
                  <a:pt x="1257554" y="84201"/>
                </a:lnTo>
                <a:lnTo>
                  <a:pt x="1251204" y="90551"/>
                </a:lnTo>
                <a:lnTo>
                  <a:pt x="1245616" y="93091"/>
                </a:lnTo>
                <a:lnTo>
                  <a:pt x="1228090" y="93091"/>
                </a:lnTo>
                <a:lnTo>
                  <a:pt x="1221232" y="88392"/>
                </a:lnTo>
                <a:lnTo>
                  <a:pt x="1218692" y="78740"/>
                </a:lnTo>
                <a:lnTo>
                  <a:pt x="1278001" y="78740"/>
                </a:lnTo>
                <a:lnTo>
                  <a:pt x="1278128" y="72390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75197" y="1837562"/>
            <a:ext cx="697865" cy="115570"/>
          </a:xfrm>
          <a:custGeom>
            <a:avLst/>
            <a:gdLst/>
            <a:ahLst/>
            <a:cxnLst/>
            <a:rect l="l" t="t" r="r" b="b"/>
            <a:pathLst>
              <a:path w="697865" h="115569">
                <a:moveTo>
                  <a:pt x="97663" y="45593"/>
                </a:moveTo>
                <a:lnTo>
                  <a:pt x="68580" y="3683"/>
                </a:lnTo>
                <a:lnTo>
                  <a:pt x="67564" y="3429"/>
                </a:lnTo>
                <a:lnTo>
                  <a:pt x="67564" y="45593"/>
                </a:lnTo>
                <a:lnTo>
                  <a:pt x="67564" y="46228"/>
                </a:lnTo>
                <a:lnTo>
                  <a:pt x="66294" y="53467"/>
                </a:lnTo>
                <a:lnTo>
                  <a:pt x="66294" y="53721"/>
                </a:lnTo>
                <a:lnTo>
                  <a:pt x="62484" y="59817"/>
                </a:lnTo>
                <a:lnTo>
                  <a:pt x="56642" y="64008"/>
                </a:lnTo>
                <a:lnTo>
                  <a:pt x="48895" y="65659"/>
                </a:lnTo>
                <a:lnTo>
                  <a:pt x="41402" y="64008"/>
                </a:lnTo>
                <a:lnTo>
                  <a:pt x="30099" y="45593"/>
                </a:lnTo>
                <a:lnTo>
                  <a:pt x="31369" y="38227"/>
                </a:lnTo>
                <a:lnTo>
                  <a:pt x="31369" y="37846"/>
                </a:lnTo>
                <a:lnTo>
                  <a:pt x="34925" y="31877"/>
                </a:lnTo>
                <a:lnTo>
                  <a:pt x="35052" y="31623"/>
                </a:lnTo>
                <a:lnTo>
                  <a:pt x="40640" y="27686"/>
                </a:lnTo>
                <a:lnTo>
                  <a:pt x="40068" y="27686"/>
                </a:lnTo>
                <a:lnTo>
                  <a:pt x="48514" y="25908"/>
                </a:lnTo>
                <a:lnTo>
                  <a:pt x="56807" y="27686"/>
                </a:lnTo>
                <a:lnTo>
                  <a:pt x="56413" y="27686"/>
                </a:lnTo>
                <a:lnTo>
                  <a:pt x="62230" y="31877"/>
                </a:lnTo>
                <a:lnTo>
                  <a:pt x="66167" y="38227"/>
                </a:lnTo>
                <a:lnTo>
                  <a:pt x="67564" y="45593"/>
                </a:lnTo>
                <a:lnTo>
                  <a:pt x="67564" y="3429"/>
                </a:lnTo>
                <a:lnTo>
                  <a:pt x="29337" y="3683"/>
                </a:lnTo>
                <a:lnTo>
                  <a:pt x="0" y="45593"/>
                </a:lnTo>
                <a:lnTo>
                  <a:pt x="0" y="46228"/>
                </a:lnTo>
                <a:lnTo>
                  <a:pt x="3556" y="63627"/>
                </a:lnTo>
                <a:lnTo>
                  <a:pt x="3632" y="64008"/>
                </a:lnTo>
                <a:lnTo>
                  <a:pt x="13589" y="78232"/>
                </a:lnTo>
                <a:lnTo>
                  <a:pt x="29083" y="88138"/>
                </a:lnTo>
                <a:lnTo>
                  <a:pt x="48514" y="91694"/>
                </a:lnTo>
                <a:lnTo>
                  <a:pt x="67945" y="88138"/>
                </a:lnTo>
                <a:lnTo>
                  <a:pt x="68072" y="88138"/>
                </a:lnTo>
                <a:lnTo>
                  <a:pt x="83820" y="78232"/>
                </a:lnTo>
                <a:lnTo>
                  <a:pt x="92583" y="65659"/>
                </a:lnTo>
                <a:lnTo>
                  <a:pt x="93980" y="63627"/>
                </a:lnTo>
                <a:lnTo>
                  <a:pt x="97663" y="46228"/>
                </a:lnTo>
                <a:lnTo>
                  <a:pt x="97663" y="45593"/>
                </a:lnTo>
                <a:close/>
              </a:path>
              <a:path w="697865" h="115569">
                <a:moveTo>
                  <a:pt x="189738" y="1905"/>
                </a:moveTo>
                <a:lnTo>
                  <a:pt x="103124" y="1905"/>
                </a:lnTo>
                <a:lnTo>
                  <a:pt x="103124" y="28067"/>
                </a:lnTo>
                <a:lnTo>
                  <a:pt x="130937" y="28067"/>
                </a:lnTo>
                <a:lnTo>
                  <a:pt x="130937" y="89535"/>
                </a:lnTo>
                <a:lnTo>
                  <a:pt x="161925" y="89535"/>
                </a:lnTo>
                <a:lnTo>
                  <a:pt x="161925" y="28067"/>
                </a:lnTo>
                <a:lnTo>
                  <a:pt x="189738" y="28067"/>
                </a:lnTo>
                <a:lnTo>
                  <a:pt x="189738" y="1905"/>
                </a:lnTo>
                <a:close/>
              </a:path>
              <a:path w="697865" h="115569">
                <a:moveTo>
                  <a:pt x="299199" y="45339"/>
                </a:moveTo>
                <a:lnTo>
                  <a:pt x="296151" y="27051"/>
                </a:lnTo>
                <a:lnTo>
                  <a:pt x="296024" y="26416"/>
                </a:lnTo>
                <a:lnTo>
                  <a:pt x="295529" y="25654"/>
                </a:lnTo>
                <a:lnTo>
                  <a:pt x="288277" y="13589"/>
                </a:lnTo>
                <a:lnTo>
                  <a:pt x="287528" y="12192"/>
                </a:lnTo>
                <a:lnTo>
                  <a:pt x="274955" y="3175"/>
                </a:lnTo>
                <a:lnTo>
                  <a:pt x="268859" y="1905"/>
                </a:lnTo>
                <a:lnTo>
                  <a:pt x="268820" y="30810"/>
                </a:lnTo>
                <a:lnTo>
                  <a:pt x="268808" y="46062"/>
                </a:lnTo>
                <a:lnTo>
                  <a:pt x="267322" y="53975"/>
                </a:lnTo>
                <a:lnTo>
                  <a:pt x="263398" y="60198"/>
                </a:lnTo>
                <a:lnTo>
                  <a:pt x="257683" y="64389"/>
                </a:lnTo>
                <a:lnTo>
                  <a:pt x="250698" y="65786"/>
                </a:lnTo>
                <a:lnTo>
                  <a:pt x="243573" y="64389"/>
                </a:lnTo>
                <a:lnTo>
                  <a:pt x="237871" y="60198"/>
                </a:lnTo>
                <a:lnTo>
                  <a:pt x="233934" y="53975"/>
                </a:lnTo>
                <a:lnTo>
                  <a:pt x="232448" y="46062"/>
                </a:lnTo>
                <a:lnTo>
                  <a:pt x="232524" y="45339"/>
                </a:lnTo>
                <a:lnTo>
                  <a:pt x="233934" y="37465"/>
                </a:lnTo>
                <a:lnTo>
                  <a:pt x="237744" y="31242"/>
                </a:lnTo>
                <a:lnTo>
                  <a:pt x="243459" y="27051"/>
                </a:lnTo>
                <a:lnTo>
                  <a:pt x="250698" y="25654"/>
                </a:lnTo>
                <a:lnTo>
                  <a:pt x="257683" y="27051"/>
                </a:lnTo>
                <a:lnTo>
                  <a:pt x="263398" y="31242"/>
                </a:lnTo>
                <a:lnTo>
                  <a:pt x="267322" y="37465"/>
                </a:lnTo>
                <a:lnTo>
                  <a:pt x="268732" y="45339"/>
                </a:lnTo>
                <a:lnTo>
                  <a:pt x="268820" y="30810"/>
                </a:lnTo>
                <a:lnTo>
                  <a:pt x="268820" y="1905"/>
                </a:lnTo>
                <a:lnTo>
                  <a:pt x="259969" y="0"/>
                </a:lnTo>
                <a:lnTo>
                  <a:pt x="251079" y="1143"/>
                </a:lnTo>
                <a:lnTo>
                  <a:pt x="243827" y="4064"/>
                </a:lnTo>
                <a:lnTo>
                  <a:pt x="237998" y="8382"/>
                </a:lnTo>
                <a:lnTo>
                  <a:pt x="233172" y="13589"/>
                </a:lnTo>
                <a:lnTo>
                  <a:pt x="233172" y="1905"/>
                </a:lnTo>
                <a:lnTo>
                  <a:pt x="202057" y="1905"/>
                </a:lnTo>
                <a:lnTo>
                  <a:pt x="202057" y="115570"/>
                </a:lnTo>
                <a:lnTo>
                  <a:pt x="233172" y="115570"/>
                </a:lnTo>
                <a:lnTo>
                  <a:pt x="233172" y="78867"/>
                </a:lnTo>
                <a:lnTo>
                  <a:pt x="237998" y="83693"/>
                </a:lnTo>
                <a:lnTo>
                  <a:pt x="243827" y="87757"/>
                </a:lnTo>
                <a:lnTo>
                  <a:pt x="251079" y="90551"/>
                </a:lnTo>
                <a:lnTo>
                  <a:pt x="260096" y="91567"/>
                </a:lnTo>
                <a:lnTo>
                  <a:pt x="275082" y="88392"/>
                </a:lnTo>
                <a:lnTo>
                  <a:pt x="287528" y="79248"/>
                </a:lnTo>
                <a:lnTo>
                  <a:pt x="287782" y="78867"/>
                </a:lnTo>
                <a:lnTo>
                  <a:pt x="295529" y="65786"/>
                </a:lnTo>
                <a:lnTo>
                  <a:pt x="296151" y="64897"/>
                </a:lnTo>
                <a:lnTo>
                  <a:pt x="299173" y="46062"/>
                </a:lnTo>
                <a:lnTo>
                  <a:pt x="299199" y="45339"/>
                </a:lnTo>
                <a:close/>
              </a:path>
              <a:path w="697865" h="115569">
                <a:moveTo>
                  <a:pt x="394843" y="40005"/>
                </a:moveTo>
                <a:lnTo>
                  <a:pt x="371856" y="3429"/>
                </a:lnTo>
                <a:lnTo>
                  <a:pt x="364744" y="1778"/>
                </a:lnTo>
                <a:lnTo>
                  <a:pt x="364744" y="53848"/>
                </a:lnTo>
                <a:lnTo>
                  <a:pt x="364744" y="66802"/>
                </a:lnTo>
                <a:lnTo>
                  <a:pt x="358394" y="72263"/>
                </a:lnTo>
                <a:lnTo>
                  <a:pt x="342773" y="72263"/>
                </a:lnTo>
                <a:lnTo>
                  <a:pt x="338201" y="68707"/>
                </a:lnTo>
                <a:lnTo>
                  <a:pt x="338201" y="55753"/>
                </a:lnTo>
                <a:lnTo>
                  <a:pt x="343281" y="51562"/>
                </a:lnTo>
                <a:lnTo>
                  <a:pt x="357124" y="51562"/>
                </a:lnTo>
                <a:lnTo>
                  <a:pt x="361442" y="52451"/>
                </a:lnTo>
                <a:lnTo>
                  <a:pt x="364744" y="53848"/>
                </a:lnTo>
                <a:lnTo>
                  <a:pt x="364744" y="1778"/>
                </a:lnTo>
                <a:lnTo>
                  <a:pt x="362699" y="1397"/>
                </a:lnTo>
                <a:lnTo>
                  <a:pt x="351650" y="635"/>
                </a:lnTo>
                <a:lnTo>
                  <a:pt x="340995" y="1143"/>
                </a:lnTo>
                <a:lnTo>
                  <a:pt x="331724" y="2540"/>
                </a:lnTo>
                <a:lnTo>
                  <a:pt x="323469" y="4699"/>
                </a:lnTo>
                <a:lnTo>
                  <a:pt x="315849" y="7493"/>
                </a:lnTo>
                <a:lnTo>
                  <a:pt x="322199" y="28956"/>
                </a:lnTo>
                <a:lnTo>
                  <a:pt x="330200" y="25908"/>
                </a:lnTo>
                <a:lnTo>
                  <a:pt x="337426" y="24130"/>
                </a:lnTo>
                <a:lnTo>
                  <a:pt x="358775" y="24130"/>
                </a:lnTo>
                <a:lnTo>
                  <a:pt x="364477" y="29337"/>
                </a:lnTo>
                <a:lnTo>
                  <a:pt x="364477" y="40005"/>
                </a:lnTo>
                <a:lnTo>
                  <a:pt x="359397" y="38100"/>
                </a:lnTo>
                <a:lnTo>
                  <a:pt x="351523" y="36576"/>
                </a:lnTo>
                <a:lnTo>
                  <a:pt x="343154" y="36576"/>
                </a:lnTo>
                <a:lnTo>
                  <a:pt x="328930" y="38354"/>
                </a:lnTo>
                <a:lnTo>
                  <a:pt x="318008" y="43561"/>
                </a:lnTo>
                <a:lnTo>
                  <a:pt x="310896" y="52197"/>
                </a:lnTo>
                <a:lnTo>
                  <a:pt x="308483" y="64135"/>
                </a:lnTo>
                <a:lnTo>
                  <a:pt x="308483" y="64516"/>
                </a:lnTo>
                <a:lnTo>
                  <a:pt x="310642" y="76073"/>
                </a:lnTo>
                <a:lnTo>
                  <a:pt x="316992" y="84455"/>
                </a:lnTo>
                <a:lnTo>
                  <a:pt x="326377" y="89789"/>
                </a:lnTo>
                <a:lnTo>
                  <a:pt x="338074" y="91567"/>
                </a:lnTo>
                <a:lnTo>
                  <a:pt x="346202" y="90678"/>
                </a:lnTo>
                <a:lnTo>
                  <a:pt x="353174" y="88392"/>
                </a:lnTo>
                <a:lnTo>
                  <a:pt x="359156" y="84963"/>
                </a:lnTo>
                <a:lnTo>
                  <a:pt x="364223" y="80391"/>
                </a:lnTo>
                <a:lnTo>
                  <a:pt x="364223" y="89535"/>
                </a:lnTo>
                <a:lnTo>
                  <a:pt x="394843" y="89535"/>
                </a:lnTo>
                <a:lnTo>
                  <a:pt x="394843" y="80391"/>
                </a:lnTo>
                <a:lnTo>
                  <a:pt x="394843" y="72263"/>
                </a:lnTo>
                <a:lnTo>
                  <a:pt x="394843" y="40005"/>
                </a:lnTo>
                <a:close/>
              </a:path>
              <a:path w="697865" h="115569">
                <a:moveTo>
                  <a:pt x="493014" y="71628"/>
                </a:moveTo>
                <a:lnTo>
                  <a:pt x="472186" y="56769"/>
                </a:lnTo>
                <a:lnTo>
                  <a:pt x="467487" y="62357"/>
                </a:lnTo>
                <a:lnTo>
                  <a:pt x="462915" y="65786"/>
                </a:lnTo>
                <a:lnTo>
                  <a:pt x="455168" y="65786"/>
                </a:lnTo>
                <a:lnTo>
                  <a:pt x="447929" y="64262"/>
                </a:lnTo>
                <a:lnTo>
                  <a:pt x="442341" y="60071"/>
                </a:lnTo>
                <a:lnTo>
                  <a:pt x="438785" y="53721"/>
                </a:lnTo>
                <a:lnTo>
                  <a:pt x="437515" y="45593"/>
                </a:lnTo>
                <a:lnTo>
                  <a:pt x="438785" y="37846"/>
                </a:lnTo>
                <a:lnTo>
                  <a:pt x="442468" y="31623"/>
                </a:lnTo>
                <a:lnTo>
                  <a:pt x="447929" y="27432"/>
                </a:lnTo>
                <a:lnTo>
                  <a:pt x="455041" y="25908"/>
                </a:lnTo>
                <a:lnTo>
                  <a:pt x="462407" y="25908"/>
                </a:lnTo>
                <a:lnTo>
                  <a:pt x="467106" y="29464"/>
                </a:lnTo>
                <a:lnTo>
                  <a:pt x="471551" y="35179"/>
                </a:lnTo>
                <a:lnTo>
                  <a:pt x="492506" y="19558"/>
                </a:lnTo>
                <a:lnTo>
                  <a:pt x="485902" y="11684"/>
                </a:lnTo>
                <a:lnTo>
                  <a:pt x="477520" y="5461"/>
                </a:lnTo>
                <a:lnTo>
                  <a:pt x="467233" y="1524"/>
                </a:lnTo>
                <a:lnTo>
                  <a:pt x="454660" y="127"/>
                </a:lnTo>
                <a:lnTo>
                  <a:pt x="435483" y="3810"/>
                </a:lnTo>
                <a:lnTo>
                  <a:pt x="420497" y="13716"/>
                </a:lnTo>
                <a:lnTo>
                  <a:pt x="410845" y="28321"/>
                </a:lnTo>
                <a:lnTo>
                  <a:pt x="407289" y="46228"/>
                </a:lnTo>
                <a:lnTo>
                  <a:pt x="410845" y="63754"/>
                </a:lnTo>
                <a:lnTo>
                  <a:pt x="420497" y="78232"/>
                </a:lnTo>
                <a:lnTo>
                  <a:pt x="435102" y="88138"/>
                </a:lnTo>
                <a:lnTo>
                  <a:pt x="453644" y="91694"/>
                </a:lnTo>
                <a:lnTo>
                  <a:pt x="466852" y="90297"/>
                </a:lnTo>
                <a:lnTo>
                  <a:pt x="477520" y="86233"/>
                </a:lnTo>
                <a:lnTo>
                  <a:pt x="486029" y="79883"/>
                </a:lnTo>
                <a:lnTo>
                  <a:pt x="493014" y="71628"/>
                </a:lnTo>
                <a:close/>
              </a:path>
              <a:path w="697865" h="115569">
                <a:moveTo>
                  <a:pt x="598424" y="89535"/>
                </a:moveTo>
                <a:lnTo>
                  <a:pt x="561086" y="1270"/>
                </a:lnTo>
                <a:lnTo>
                  <a:pt x="532257" y="1270"/>
                </a:lnTo>
                <a:lnTo>
                  <a:pt x="494919" y="89535"/>
                </a:lnTo>
                <a:lnTo>
                  <a:pt x="527431" y="89535"/>
                </a:lnTo>
                <a:lnTo>
                  <a:pt x="546481" y="38735"/>
                </a:lnTo>
                <a:lnTo>
                  <a:pt x="565658" y="89535"/>
                </a:lnTo>
                <a:lnTo>
                  <a:pt x="598424" y="89535"/>
                </a:lnTo>
                <a:close/>
              </a:path>
              <a:path w="697865" h="115569">
                <a:moveTo>
                  <a:pt x="697611" y="1905"/>
                </a:moveTo>
                <a:lnTo>
                  <a:pt x="669290" y="1905"/>
                </a:lnTo>
                <a:lnTo>
                  <a:pt x="638937" y="44704"/>
                </a:lnTo>
                <a:lnTo>
                  <a:pt x="638937" y="1905"/>
                </a:lnTo>
                <a:lnTo>
                  <a:pt x="608203" y="1905"/>
                </a:lnTo>
                <a:lnTo>
                  <a:pt x="608203" y="89535"/>
                </a:lnTo>
                <a:lnTo>
                  <a:pt x="635889" y="89535"/>
                </a:lnTo>
                <a:lnTo>
                  <a:pt x="667004" y="45593"/>
                </a:lnTo>
                <a:lnTo>
                  <a:pt x="667004" y="89535"/>
                </a:lnTo>
                <a:lnTo>
                  <a:pt x="697611" y="89535"/>
                </a:lnTo>
                <a:lnTo>
                  <a:pt x="697611" y="1905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461120" y="1618995"/>
            <a:ext cx="421817" cy="138429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8459343" y="1837562"/>
            <a:ext cx="1228090" cy="115570"/>
          </a:xfrm>
          <a:custGeom>
            <a:avLst/>
            <a:gdLst/>
            <a:ahLst/>
            <a:cxnLst/>
            <a:rect l="l" t="t" r="r" b="b"/>
            <a:pathLst>
              <a:path w="1228090" h="115569">
                <a:moveTo>
                  <a:pt x="93980" y="89535"/>
                </a:moveTo>
                <a:lnTo>
                  <a:pt x="60071" y="44704"/>
                </a:lnTo>
                <a:lnTo>
                  <a:pt x="93345" y="1905"/>
                </a:lnTo>
                <a:lnTo>
                  <a:pt x="57277" y="1905"/>
                </a:lnTo>
                <a:lnTo>
                  <a:pt x="35814" y="32893"/>
                </a:lnTo>
                <a:lnTo>
                  <a:pt x="31115" y="32893"/>
                </a:lnTo>
                <a:lnTo>
                  <a:pt x="31115" y="1905"/>
                </a:lnTo>
                <a:lnTo>
                  <a:pt x="0" y="1905"/>
                </a:lnTo>
                <a:lnTo>
                  <a:pt x="0" y="89535"/>
                </a:lnTo>
                <a:lnTo>
                  <a:pt x="31115" y="89535"/>
                </a:lnTo>
                <a:lnTo>
                  <a:pt x="31115" y="58547"/>
                </a:lnTo>
                <a:lnTo>
                  <a:pt x="36068" y="58547"/>
                </a:lnTo>
                <a:lnTo>
                  <a:pt x="58166" y="89535"/>
                </a:lnTo>
                <a:lnTo>
                  <a:pt x="93980" y="89535"/>
                </a:lnTo>
                <a:close/>
              </a:path>
              <a:path w="1228090" h="115569">
                <a:moveTo>
                  <a:pt x="198628" y="45339"/>
                </a:moveTo>
                <a:lnTo>
                  <a:pt x="174244" y="3175"/>
                </a:lnTo>
                <a:lnTo>
                  <a:pt x="168148" y="1905"/>
                </a:lnTo>
                <a:lnTo>
                  <a:pt x="168148" y="45339"/>
                </a:lnTo>
                <a:lnTo>
                  <a:pt x="168148" y="45847"/>
                </a:lnTo>
                <a:lnTo>
                  <a:pt x="166751" y="53975"/>
                </a:lnTo>
                <a:lnTo>
                  <a:pt x="162687" y="60198"/>
                </a:lnTo>
                <a:lnTo>
                  <a:pt x="156972" y="64389"/>
                </a:lnTo>
                <a:lnTo>
                  <a:pt x="149987" y="65786"/>
                </a:lnTo>
                <a:lnTo>
                  <a:pt x="143002" y="64389"/>
                </a:lnTo>
                <a:lnTo>
                  <a:pt x="137160" y="60198"/>
                </a:lnTo>
                <a:lnTo>
                  <a:pt x="133223" y="53975"/>
                </a:lnTo>
                <a:lnTo>
                  <a:pt x="131826" y="45847"/>
                </a:lnTo>
                <a:lnTo>
                  <a:pt x="131826" y="45339"/>
                </a:lnTo>
                <a:lnTo>
                  <a:pt x="133223" y="37465"/>
                </a:lnTo>
                <a:lnTo>
                  <a:pt x="137033" y="31242"/>
                </a:lnTo>
                <a:lnTo>
                  <a:pt x="142875" y="27051"/>
                </a:lnTo>
                <a:lnTo>
                  <a:pt x="149987" y="25654"/>
                </a:lnTo>
                <a:lnTo>
                  <a:pt x="156972" y="27051"/>
                </a:lnTo>
                <a:lnTo>
                  <a:pt x="162687" y="31242"/>
                </a:lnTo>
                <a:lnTo>
                  <a:pt x="166751" y="37465"/>
                </a:lnTo>
                <a:lnTo>
                  <a:pt x="168148" y="45339"/>
                </a:lnTo>
                <a:lnTo>
                  <a:pt x="168148" y="1905"/>
                </a:lnTo>
                <a:lnTo>
                  <a:pt x="159258" y="0"/>
                </a:lnTo>
                <a:lnTo>
                  <a:pt x="150368" y="1143"/>
                </a:lnTo>
                <a:lnTo>
                  <a:pt x="143129" y="4064"/>
                </a:lnTo>
                <a:lnTo>
                  <a:pt x="137287" y="8382"/>
                </a:lnTo>
                <a:lnTo>
                  <a:pt x="132461" y="13589"/>
                </a:lnTo>
                <a:lnTo>
                  <a:pt x="132461" y="1905"/>
                </a:lnTo>
                <a:lnTo>
                  <a:pt x="101346" y="1905"/>
                </a:lnTo>
                <a:lnTo>
                  <a:pt x="101346" y="115570"/>
                </a:lnTo>
                <a:lnTo>
                  <a:pt x="132461" y="115570"/>
                </a:lnTo>
                <a:lnTo>
                  <a:pt x="132461" y="78867"/>
                </a:lnTo>
                <a:lnTo>
                  <a:pt x="137287" y="83693"/>
                </a:lnTo>
                <a:lnTo>
                  <a:pt x="143129" y="87757"/>
                </a:lnTo>
                <a:lnTo>
                  <a:pt x="150368" y="90551"/>
                </a:lnTo>
                <a:lnTo>
                  <a:pt x="159512" y="91567"/>
                </a:lnTo>
                <a:lnTo>
                  <a:pt x="174371" y="88392"/>
                </a:lnTo>
                <a:lnTo>
                  <a:pt x="179793" y="78867"/>
                </a:lnTo>
                <a:lnTo>
                  <a:pt x="187248" y="65786"/>
                </a:lnTo>
                <a:lnTo>
                  <a:pt x="198628" y="45847"/>
                </a:lnTo>
                <a:lnTo>
                  <a:pt x="198628" y="45339"/>
                </a:lnTo>
                <a:close/>
              </a:path>
              <a:path w="1228090" h="115569">
                <a:moveTo>
                  <a:pt x="297815" y="48006"/>
                </a:moveTo>
                <a:lnTo>
                  <a:pt x="292531" y="38608"/>
                </a:lnTo>
                <a:lnTo>
                  <a:pt x="273050" y="3937"/>
                </a:lnTo>
                <a:lnTo>
                  <a:pt x="268859" y="3048"/>
                </a:lnTo>
                <a:lnTo>
                  <a:pt x="268859" y="38608"/>
                </a:lnTo>
                <a:lnTo>
                  <a:pt x="237871" y="38608"/>
                </a:lnTo>
                <a:lnTo>
                  <a:pt x="268859" y="38608"/>
                </a:lnTo>
                <a:lnTo>
                  <a:pt x="268859" y="3048"/>
                </a:lnTo>
                <a:lnTo>
                  <a:pt x="221107" y="13462"/>
                </a:lnTo>
                <a:lnTo>
                  <a:pt x="208661" y="45847"/>
                </a:lnTo>
                <a:lnTo>
                  <a:pt x="208661" y="46228"/>
                </a:lnTo>
                <a:lnTo>
                  <a:pt x="212090" y="64770"/>
                </a:lnTo>
                <a:lnTo>
                  <a:pt x="221869" y="79121"/>
                </a:lnTo>
                <a:lnTo>
                  <a:pt x="236982" y="88392"/>
                </a:lnTo>
                <a:lnTo>
                  <a:pt x="256032" y="91694"/>
                </a:lnTo>
                <a:lnTo>
                  <a:pt x="268351" y="90424"/>
                </a:lnTo>
                <a:lnTo>
                  <a:pt x="278638" y="86868"/>
                </a:lnTo>
                <a:lnTo>
                  <a:pt x="287274" y="81280"/>
                </a:lnTo>
                <a:lnTo>
                  <a:pt x="294386" y="73914"/>
                </a:lnTo>
                <a:lnTo>
                  <a:pt x="288048" y="68707"/>
                </a:lnTo>
                <a:lnTo>
                  <a:pt x="277241" y="59817"/>
                </a:lnTo>
                <a:lnTo>
                  <a:pt x="270764" y="66167"/>
                </a:lnTo>
                <a:lnTo>
                  <a:pt x="265303" y="68707"/>
                </a:lnTo>
                <a:lnTo>
                  <a:pt x="247777" y="68707"/>
                </a:lnTo>
                <a:lnTo>
                  <a:pt x="240919" y="64008"/>
                </a:lnTo>
                <a:lnTo>
                  <a:pt x="238379" y="54229"/>
                </a:lnTo>
                <a:lnTo>
                  <a:pt x="297688" y="54229"/>
                </a:lnTo>
                <a:lnTo>
                  <a:pt x="297815" y="48006"/>
                </a:lnTo>
                <a:close/>
              </a:path>
              <a:path w="1228090" h="115569">
                <a:moveTo>
                  <a:pt x="416179" y="63246"/>
                </a:moveTo>
                <a:lnTo>
                  <a:pt x="405130" y="63246"/>
                </a:lnTo>
                <a:lnTo>
                  <a:pt x="389890" y="28829"/>
                </a:lnTo>
                <a:lnTo>
                  <a:pt x="377571" y="1270"/>
                </a:lnTo>
                <a:lnTo>
                  <a:pt x="373634" y="1270"/>
                </a:lnTo>
                <a:lnTo>
                  <a:pt x="373634" y="64262"/>
                </a:lnTo>
                <a:lnTo>
                  <a:pt x="345186" y="64262"/>
                </a:lnTo>
                <a:lnTo>
                  <a:pt x="359410" y="28829"/>
                </a:lnTo>
                <a:lnTo>
                  <a:pt x="373634" y="64262"/>
                </a:lnTo>
                <a:lnTo>
                  <a:pt x="373634" y="1270"/>
                </a:lnTo>
                <a:lnTo>
                  <a:pt x="341757" y="1270"/>
                </a:lnTo>
                <a:lnTo>
                  <a:pt x="314198" y="63246"/>
                </a:lnTo>
                <a:lnTo>
                  <a:pt x="303022" y="63246"/>
                </a:lnTo>
                <a:lnTo>
                  <a:pt x="303022" y="111760"/>
                </a:lnTo>
                <a:lnTo>
                  <a:pt x="331216" y="111760"/>
                </a:lnTo>
                <a:lnTo>
                  <a:pt x="331216" y="89154"/>
                </a:lnTo>
                <a:lnTo>
                  <a:pt x="388112" y="89154"/>
                </a:lnTo>
                <a:lnTo>
                  <a:pt x="388112" y="111760"/>
                </a:lnTo>
                <a:lnTo>
                  <a:pt x="416179" y="111760"/>
                </a:lnTo>
                <a:lnTo>
                  <a:pt x="416179" y="89154"/>
                </a:lnTo>
                <a:lnTo>
                  <a:pt x="416179" y="64262"/>
                </a:lnTo>
                <a:lnTo>
                  <a:pt x="416179" y="63246"/>
                </a:lnTo>
                <a:close/>
              </a:path>
              <a:path w="1228090" h="115569">
                <a:moveTo>
                  <a:pt x="516636" y="1905"/>
                </a:moveTo>
                <a:lnTo>
                  <a:pt x="488315" y="1905"/>
                </a:lnTo>
                <a:lnTo>
                  <a:pt x="457835" y="44704"/>
                </a:lnTo>
                <a:lnTo>
                  <a:pt x="457835" y="1905"/>
                </a:lnTo>
                <a:lnTo>
                  <a:pt x="427228" y="1905"/>
                </a:lnTo>
                <a:lnTo>
                  <a:pt x="427228" y="89535"/>
                </a:lnTo>
                <a:lnTo>
                  <a:pt x="454914" y="89535"/>
                </a:lnTo>
                <a:lnTo>
                  <a:pt x="486029" y="45593"/>
                </a:lnTo>
                <a:lnTo>
                  <a:pt x="486029" y="89535"/>
                </a:lnTo>
                <a:lnTo>
                  <a:pt x="516636" y="89535"/>
                </a:lnTo>
                <a:lnTo>
                  <a:pt x="516636" y="1905"/>
                </a:lnTo>
                <a:close/>
              </a:path>
              <a:path w="1228090" h="115569">
                <a:moveTo>
                  <a:pt x="615569" y="1905"/>
                </a:moveTo>
                <a:lnTo>
                  <a:pt x="528828" y="1905"/>
                </a:lnTo>
                <a:lnTo>
                  <a:pt x="528828" y="28067"/>
                </a:lnTo>
                <a:lnTo>
                  <a:pt x="556768" y="28067"/>
                </a:lnTo>
                <a:lnTo>
                  <a:pt x="556768" y="89535"/>
                </a:lnTo>
                <a:lnTo>
                  <a:pt x="587629" y="89535"/>
                </a:lnTo>
                <a:lnTo>
                  <a:pt x="587629" y="28067"/>
                </a:lnTo>
                <a:lnTo>
                  <a:pt x="615569" y="28067"/>
                </a:lnTo>
                <a:lnTo>
                  <a:pt x="615569" y="1905"/>
                </a:lnTo>
                <a:close/>
              </a:path>
              <a:path w="1228090" h="115569">
                <a:moveTo>
                  <a:pt x="718820" y="45593"/>
                </a:moveTo>
                <a:lnTo>
                  <a:pt x="689610" y="3683"/>
                </a:lnTo>
                <a:lnTo>
                  <a:pt x="688721" y="3429"/>
                </a:lnTo>
                <a:lnTo>
                  <a:pt x="688721" y="46228"/>
                </a:lnTo>
                <a:lnTo>
                  <a:pt x="687451" y="53467"/>
                </a:lnTo>
                <a:lnTo>
                  <a:pt x="687324" y="53721"/>
                </a:lnTo>
                <a:lnTo>
                  <a:pt x="683641" y="59817"/>
                </a:lnTo>
                <a:lnTo>
                  <a:pt x="677672" y="64008"/>
                </a:lnTo>
                <a:lnTo>
                  <a:pt x="670052" y="65659"/>
                </a:lnTo>
                <a:lnTo>
                  <a:pt x="662559" y="64008"/>
                </a:lnTo>
                <a:lnTo>
                  <a:pt x="651256" y="45593"/>
                </a:lnTo>
                <a:lnTo>
                  <a:pt x="652526" y="38227"/>
                </a:lnTo>
                <a:lnTo>
                  <a:pt x="652526" y="37846"/>
                </a:lnTo>
                <a:lnTo>
                  <a:pt x="656082" y="31877"/>
                </a:lnTo>
                <a:lnTo>
                  <a:pt x="656209" y="31623"/>
                </a:lnTo>
                <a:lnTo>
                  <a:pt x="661924" y="27559"/>
                </a:lnTo>
                <a:lnTo>
                  <a:pt x="669671" y="25908"/>
                </a:lnTo>
                <a:lnTo>
                  <a:pt x="677418" y="27559"/>
                </a:lnTo>
                <a:lnTo>
                  <a:pt x="683387" y="31877"/>
                </a:lnTo>
                <a:lnTo>
                  <a:pt x="687324" y="38227"/>
                </a:lnTo>
                <a:lnTo>
                  <a:pt x="688594" y="45593"/>
                </a:lnTo>
                <a:lnTo>
                  <a:pt x="688721" y="46228"/>
                </a:lnTo>
                <a:lnTo>
                  <a:pt x="688721" y="3429"/>
                </a:lnTo>
                <a:lnTo>
                  <a:pt x="650494" y="3683"/>
                </a:lnTo>
                <a:lnTo>
                  <a:pt x="621157" y="45593"/>
                </a:lnTo>
                <a:lnTo>
                  <a:pt x="621030" y="46228"/>
                </a:lnTo>
                <a:lnTo>
                  <a:pt x="624713" y="63627"/>
                </a:lnTo>
                <a:lnTo>
                  <a:pt x="624789" y="64008"/>
                </a:lnTo>
                <a:lnTo>
                  <a:pt x="634746" y="78232"/>
                </a:lnTo>
                <a:lnTo>
                  <a:pt x="650240" y="88138"/>
                </a:lnTo>
                <a:lnTo>
                  <a:pt x="669671" y="91694"/>
                </a:lnTo>
                <a:lnTo>
                  <a:pt x="689102" y="88138"/>
                </a:lnTo>
                <a:lnTo>
                  <a:pt x="704850" y="78232"/>
                </a:lnTo>
                <a:lnTo>
                  <a:pt x="713740" y="65659"/>
                </a:lnTo>
                <a:lnTo>
                  <a:pt x="715137" y="63627"/>
                </a:lnTo>
                <a:lnTo>
                  <a:pt x="718820" y="46228"/>
                </a:lnTo>
                <a:lnTo>
                  <a:pt x="718820" y="45593"/>
                </a:lnTo>
                <a:close/>
              </a:path>
              <a:path w="1228090" h="115569">
                <a:moveTo>
                  <a:pt x="819658" y="65278"/>
                </a:moveTo>
                <a:lnTo>
                  <a:pt x="818388" y="57404"/>
                </a:lnTo>
                <a:lnTo>
                  <a:pt x="816102" y="53848"/>
                </a:lnTo>
                <a:lnTo>
                  <a:pt x="815975" y="53594"/>
                </a:lnTo>
                <a:lnTo>
                  <a:pt x="814578" y="51562"/>
                </a:lnTo>
                <a:lnTo>
                  <a:pt x="808736" y="47371"/>
                </a:lnTo>
                <a:lnTo>
                  <a:pt x="800989" y="44450"/>
                </a:lnTo>
                <a:lnTo>
                  <a:pt x="810387" y="41148"/>
                </a:lnTo>
                <a:lnTo>
                  <a:pt x="815086" y="36957"/>
                </a:lnTo>
                <a:lnTo>
                  <a:pt x="816737" y="35433"/>
                </a:lnTo>
                <a:lnTo>
                  <a:pt x="816737" y="24257"/>
                </a:lnTo>
                <a:lnTo>
                  <a:pt x="789305" y="2413"/>
                </a:lnTo>
                <a:lnTo>
                  <a:pt x="789305" y="56896"/>
                </a:lnTo>
                <a:lnTo>
                  <a:pt x="789305" y="67056"/>
                </a:lnTo>
                <a:lnTo>
                  <a:pt x="785749" y="69723"/>
                </a:lnTo>
                <a:lnTo>
                  <a:pt x="762254" y="69723"/>
                </a:lnTo>
                <a:lnTo>
                  <a:pt x="762254" y="53848"/>
                </a:lnTo>
                <a:lnTo>
                  <a:pt x="778637" y="53848"/>
                </a:lnTo>
                <a:lnTo>
                  <a:pt x="785749" y="53594"/>
                </a:lnTo>
                <a:lnTo>
                  <a:pt x="789305" y="56896"/>
                </a:lnTo>
                <a:lnTo>
                  <a:pt x="789305" y="2413"/>
                </a:lnTo>
                <a:lnTo>
                  <a:pt x="786638" y="2159"/>
                </a:lnTo>
                <a:lnTo>
                  <a:pt x="786638" y="24765"/>
                </a:lnTo>
                <a:lnTo>
                  <a:pt x="786638" y="34036"/>
                </a:lnTo>
                <a:lnTo>
                  <a:pt x="783463" y="36957"/>
                </a:lnTo>
                <a:lnTo>
                  <a:pt x="762254" y="36957"/>
                </a:lnTo>
                <a:lnTo>
                  <a:pt x="762254" y="21717"/>
                </a:lnTo>
                <a:lnTo>
                  <a:pt x="783590" y="21717"/>
                </a:lnTo>
                <a:lnTo>
                  <a:pt x="786638" y="24765"/>
                </a:lnTo>
                <a:lnTo>
                  <a:pt x="786638" y="2159"/>
                </a:lnTo>
                <a:lnTo>
                  <a:pt x="784987" y="1905"/>
                </a:lnTo>
                <a:lnTo>
                  <a:pt x="731901" y="1905"/>
                </a:lnTo>
                <a:lnTo>
                  <a:pt x="731901" y="89535"/>
                </a:lnTo>
                <a:lnTo>
                  <a:pt x="784479" y="89535"/>
                </a:lnTo>
                <a:lnTo>
                  <a:pt x="818642" y="69723"/>
                </a:lnTo>
                <a:lnTo>
                  <a:pt x="819658" y="65278"/>
                </a:lnTo>
                <a:close/>
              </a:path>
              <a:path w="1228090" h="115569">
                <a:moveTo>
                  <a:pt x="914781" y="72263"/>
                </a:moveTo>
                <a:lnTo>
                  <a:pt x="914273" y="30607"/>
                </a:lnTo>
                <a:lnTo>
                  <a:pt x="884682" y="1778"/>
                </a:lnTo>
                <a:lnTo>
                  <a:pt x="884682" y="53848"/>
                </a:lnTo>
                <a:lnTo>
                  <a:pt x="884682" y="66802"/>
                </a:lnTo>
                <a:lnTo>
                  <a:pt x="878332" y="72263"/>
                </a:lnTo>
                <a:lnTo>
                  <a:pt x="862711" y="72263"/>
                </a:lnTo>
                <a:lnTo>
                  <a:pt x="858139" y="68707"/>
                </a:lnTo>
                <a:lnTo>
                  <a:pt x="858139" y="55753"/>
                </a:lnTo>
                <a:lnTo>
                  <a:pt x="863219" y="51562"/>
                </a:lnTo>
                <a:lnTo>
                  <a:pt x="877062" y="51562"/>
                </a:lnTo>
                <a:lnTo>
                  <a:pt x="881380" y="52451"/>
                </a:lnTo>
                <a:lnTo>
                  <a:pt x="884682" y="53848"/>
                </a:lnTo>
                <a:lnTo>
                  <a:pt x="884682" y="1778"/>
                </a:lnTo>
                <a:lnTo>
                  <a:pt x="882650" y="1397"/>
                </a:lnTo>
                <a:lnTo>
                  <a:pt x="871601" y="635"/>
                </a:lnTo>
                <a:lnTo>
                  <a:pt x="860933" y="1143"/>
                </a:lnTo>
                <a:lnTo>
                  <a:pt x="851662" y="2540"/>
                </a:lnTo>
                <a:lnTo>
                  <a:pt x="843407" y="4699"/>
                </a:lnTo>
                <a:lnTo>
                  <a:pt x="835787" y="7493"/>
                </a:lnTo>
                <a:lnTo>
                  <a:pt x="842137" y="28956"/>
                </a:lnTo>
                <a:lnTo>
                  <a:pt x="850138" y="25908"/>
                </a:lnTo>
                <a:lnTo>
                  <a:pt x="857377" y="24130"/>
                </a:lnTo>
                <a:lnTo>
                  <a:pt x="878713" y="24130"/>
                </a:lnTo>
                <a:lnTo>
                  <a:pt x="884428" y="29337"/>
                </a:lnTo>
                <a:lnTo>
                  <a:pt x="884428" y="40005"/>
                </a:lnTo>
                <a:lnTo>
                  <a:pt x="879348" y="38100"/>
                </a:lnTo>
                <a:lnTo>
                  <a:pt x="871474" y="36576"/>
                </a:lnTo>
                <a:lnTo>
                  <a:pt x="863092" y="36576"/>
                </a:lnTo>
                <a:lnTo>
                  <a:pt x="848868" y="38354"/>
                </a:lnTo>
                <a:lnTo>
                  <a:pt x="837946" y="43561"/>
                </a:lnTo>
                <a:lnTo>
                  <a:pt x="830834" y="52197"/>
                </a:lnTo>
                <a:lnTo>
                  <a:pt x="828421" y="64135"/>
                </a:lnTo>
                <a:lnTo>
                  <a:pt x="828421" y="64516"/>
                </a:lnTo>
                <a:lnTo>
                  <a:pt x="830580" y="76073"/>
                </a:lnTo>
                <a:lnTo>
                  <a:pt x="836930" y="84455"/>
                </a:lnTo>
                <a:lnTo>
                  <a:pt x="846328" y="89789"/>
                </a:lnTo>
                <a:lnTo>
                  <a:pt x="858012" y="91567"/>
                </a:lnTo>
                <a:lnTo>
                  <a:pt x="866140" y="90678"/>
                </a:lnTo>
                <a:lnTo>
                  <a:pt x="873125" y="88392"/>
                </a:lnTo>
                <a:lnTo>
                  <a:pt x="879094" y="84963"/>
                </a:lnTo>
                <a:lnTo>
                  <a:pt x="884174" y="80391"/>
                </a:lnTo>
                <a:lnTo>
                  <a:pt x="884174" y="89535"/>
                </a:lnTo>
                <a:lnTo>
                  <a:pt x="914781" y="89535"/>
                </a:lnTo>
                <a:lnTo>
                  <a:pt x="914781" y="80391"/>
                </a:lnTo>
                <a:lnTo>
                  <a:pt x="914781" y="72263"/>
                </a:lnTo>
                <a:close/>
              </a:path>
              <a:path w="1228090" h="115569">
                <a:moveTo>
                  <a:pt x="1020191" y="2159"/>
                </a:moveTo>
                <a:lnTo>
                  <a:pt x="989203" y="2159"/>
                </a:lnTo>
                <a:lnTo>
                  <a:pt x="989203" y="32639"/>
                </a:lnTo>
                <a:lnTo>
                  <a:pt x="961898" y="32639"/>
                </a:lnTo>
                <a:lnTo>
                  <a:pt x="961898" y="2159"/>
                </a:lnTo>
                <a:lnTo>
                  <a:pt x="930783" y="2159"/>
                </a:lnTo>
                <a:lnTo>
                  <a:pt x="930783" y="32639"/>
                </a:lnTo>
                <a:lnTo>
                  <a:pt x="930783" y="58039"/>
                </a:lnTo>
                <a:lnTo>
                  <a:pt x="930783" y="89789"/>
                </a:lnTo>
                <a:lnTo>
                  <a:pt x="961898" y="89789"/>
                </a:lnTo>
                <a:lnTo>
                  <a:pt x="961898" y="58039"/>
                </a:lnTo>
                <a:lnTo>
                  <a:pt x="989203" y="58039"/>
                </a:lnTo>
                <a:lnTo>
                  <a:pt x="989203" y="89789"/>
                </a:lnTo>
                <a:lnTo>
                  <a:pt x="1020191" y="89789"/>
                </a:lnTo>
                <a:lnTo>
                  <a:pt x="1020191" y="58039"/>
                </a:lnTo>
                <a:lnTo>
                  <a:pt x="1020191" y="32639"/>
                </a:lnTo>
                <a:lnTo>
                  <a:pt x="1020191" y="2159"/>
                </a:lnTo>
                <a:close/>
              </a:path>
              <a:path w="1228090" h="115569">
                <a:moveTo>
                  <a:pt x="1126236" y="1905"/>
                </a:moveTo>
                <a:lnTo>
                  <a:pt x="1097915" y="1905"/>
                </a:lnTo>
                <a:lnTo>
                  <a:pt x="1067435" y="44704"/>
                </a:lnTo>
                <a:lnTo>
                  <a:pt x="1067435" y="1905"/>
                </a:lnTo>
                <a:lnTo>
                  <a:pt x="1036828" y="1905"/>
                </a:lnTo>
                <a:lnTo>
                  <a:pt x="1036828" y="89535"/>
                </a:lnTo>
                <a:lnTo>
                  <a:pt x="1064514" y="89535"/>
                </a:lnTo>
                <a:lnTo>
                  <a:pt x="1095629" y="45593"/>
                </a:lnTo>
                <a:lnTo>
                  <a:pt x="1095629" y="89535"/>
                </a:lnTo>
                <a:lnTo>
                  <a:pt x="1126236" y="89535"/>
                </a:lnTo>
                <a:lnTo>
                  <a:pt x="1126236" y="1905"/>
                </a:lnTo>
                <a:close/>
              </a:path>
              <a:path w="1228090" h="115569">
                <a:moveTo>
                  <a:pt x="1227709" y="1905"/>
                </a:moveTo>
                <a:lnTo>
                  <a:pt x="1197356" y="1905"/>
                </a:lnTo>
                <a:lnTo>
                  <a:pt x="1197356" y="23622"/>
                </a:lnTo>
                <a:lnTo>
                  <a:pt x="1197356" y="42926"/>
                </a:lnTo>
                <a:lnTo>
                  <a:pt x="1175004" y="42926"/>
                </a:lnTo>
                <a:lnTo>
                  <a:pt x="1170940" y="38862"/>
                </a:lnTo>
                <a:lnTo>
                  <a:pt x="1170940" y="27432"/>
                </a:lnTo>
                <a:lnTo>
                  <a:pt x="1175385" y="23622"/>
                </a:lnTo>
                <a:lnTo>
                  <a:pt x="1197356" y="23622"/>
                </a:lnTo>
                <a:lnTo>
                  <a:pt x="1197356" y="1905"/>
                </a:lnTo>
                <a:lnTo>
                  <a:pt x="1180084" y="1905"/>
                </a:lnTo>
                <a:lnTo>
                  <a:pt x="1163828" y="3810"/>
                </a:lnTo>
                <a:lnTo>
                  <a:pt x="1151509" y="9779"/>
                </a:lnTo>
                <a:lnTo>
                  <a:pt x="1143762" y="19304"/>
                </a:lnTo>
                <a:lnTo>
                  <a:pt x="1140968" y="32512"/>
                </a:lnTo>
                <a:lnTo>
                  <a:pt x="1140968" y="32766"/>
                </a:lnTo>
                <a:lnTo>
                  <a:pt x="1142238" y="41402"/>
                </a:lnTo>
                <a:lnTo>
                  <a:pt x="1145667" y="48768"/>
                </a:lnTo>
                <a:lnTo>
                  <a:pt x="1151382" y="54610"/>
                </a:lnTo>
                <a:lnTo>
                  <a:pt x="1159129" y="59182"/>
                </a:lnTo>
                <a:lnTo>
                  <a:pt x="1137539" y="89535"/>
                </a:lnTo>
                <a:lnTo>
                  <a:pt x="1171321" y="89535"/>
                </a:lnTo>
                <a:lnTo>
                  <a:pt x="1189101" y="63500"/>
                </a:lnTo>
                <a:lnTo>
                  <a:pt x="1197102" y="63500"/>
                </a:lnTo>
                <a:lnTo>
                  <a:pt x="1197102" y="89535"/>
                </a:lnTo>
                <a:lnTo>
                  <a:pt x="1227709" y="89535"/>
                </a:lnTo>
                <a:lnTo>
                  <a:pt x="1227709" y="63500"/>
                </a:lnTo>
                <a:lnTo>
                  <a:pt x="1227709" y="42926"/>
                </a:lnTo>
                <a:lnTo>
                  <a:pt x="1227709" y="1905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8410702" y="2223642"/>
            <a:ext cx="147955" cy="147955"/>
            <a:chOff x="8410702" y="2223642"/>
            <a:chExt cx="147955" cy="147955"/>
          </a:xfrm>
        </p:grpSpPr>
        <p:sp>
          <p:nvSpPr>
            <p:cNvPr id="38" name="object 38"/>
            <p:cNvSpPr/>
            <p:nvPr/>
          </p:nvSpPr>
          <p:spPr>
            <a:xfrm>
              <a:off x="8410702" y="2223642"/>
              <a:ext cx="147955" cy="147955"/>
            </a:xfrm>
            <a:custGeom>
              <a:avLst/>
              <a:gdLst/>
              <a:ahLst/>
              <a:cxnLst/>
              <a:rect l="l" t="t" r="r" b="b"/>
              <a:pathLst>
                <a:path w="147954" h="147955">
                  <a:moveTo>
                    <a:pt x="73914" y="0"/>
                  </a:moveTo>
                  <a:lnTo>
                    <a:pt x="45212" y="5842"/>
                  </a:lnTo>
                  <a:lnTo>
                    <a:pt x="21717" y="21717"/>
                  </a:lnTo>
                  <a:lnTo>
                    <a:pt x="5842" y="45212"/>
                  </a:lnTo>
                  <a:lnTo>
                    <a:pt x="0" y="73787"/>
                  </a:lnTo>
                  <a:lnTo>
                    <a:pt x="5842" y="102489"/>
                  </a:lnTo>
                  <a:lnTo>
                    <a:pt x="21717" y="125984"/>
                  </a:lnTo>
                  <a:lnTo>
                    <a:pt x="45212" y="141859"/>
                  </a:lnTo>
                  <a:lnTo>
                    <a:pt x="73914" y="147701"/>
                  </a:lnTo>
                  <a:lnTo>
                    <a:pt x="102489" y="141859"/>
                  </a:lnTo>
                  <a:lnTo>
                    <a:pt x="125983" y="125984"/>
                  </a:lnTo>
                  <a:lnTo>
                    <a:pt x="141858" y="102489"/>
                  </a:lnTo>
                  <a:lnTo>
                    <a:pt x="147700" y="73787"/>
                  </a:lnTo>
                  <a:lnTo>
                    <a:pt x="141858" y="45212"/>
                  </a:lnTo>
                  <a:lnTo>
                    <a:pt x="125983" y="21717"/>
                  </a:lnTo>
                  <a:lnTo>
                    <a:pt x="102489" y="5842"/>
                  </a:lnTo>
                  <a:lnTo>
                    <a:pt x="73914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78012" y="2272304"/>
              <a:ext cx="13335" cy="50800"/>
            </a:xfrm>
            <a:custGeom>
              <a:avLst/>
              <a:gdLst/>
              <a:ahLst/>
              <a:cxnLst/>
              <a:rect l="l" t="t" r="r" b="b"/>
              <a:pathLst>
                <a:path w="13334" h="50800">
                  <a:moveTo>
                    <a:pt x="13031" y="0"/>
                  </a:moveTo>
                  <a:lnTo>
                    <a:pt x="0" y="0"/>
                  </a:lnTo>
                  <a:lnTo>
                    <a:pt x="0" y="50398"/>
                  </a:lnTo>
                  <a:lnTo>
                    <a:pt x="13031" y="50398"/>
                  </a:lnTo>
                  <a:lnTo>
                    <a:pt x="130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8410702" y="2679191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5">
                <a:moveTo>
                  <a:pt x="73914" y="0"/>
                </a:moveTo>
                <a:lnTo>
                  <a:pt x="45212" y="5715"/>
                </a:lnTo>
                <a:lnTo>
                  <a:pt x="21717" y="21590"/>
                </a:lnTo>
                <a:lnTo>
                  <a:pt x="5842" y="45085"/>
                </a:lnTo>
                <a:lnTo>
                  <a:pt x="0" y="73787"/>
                </a:lnTo>
                <a:lnTo>
                  <a:pt x="5842" y="102489"/>
                </a:lnTo>
                <a:lnTo>
                  <a:pt x="21717" y="125857"/>
                </a:lnTo>
                <a:lnTo>
                  <a:pt x="45212" y="141732"/>
                </a:lnTo>
                <a:lnTo>
                  <a:pt x="73914" y="147574"/>
                </a:lnTo>
                <a:lnTo>
                  <a:pt x="102489" y="141732"/>
                </a:lnTo>
                <a:lnTo>
                  <a:pt x="125983" y="125857"/>
                </a:lnTo>
                <a:lnTo>
                  <a:pt x="141858" y="102489"/>
                </a:lnTo>
                <a:lnTo>
                  <a:pt x="147700" y="73787"/>
                </a:lnTo>
                <a:lnTo>
                  <a:pt x="141858" y="45085"/>
                </a:lnTo>
                <a:lnTo>
                  <a:pt x="125983" y="21590"/>
                </a:lnTo>
                <a:lnTo>
                  <a:pt x="102489" y="5715"/>
                </a:lnTo>
                <a:lnTo>
                  <a:pt x="73914" y="0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10702" y="3264153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4">
                <a:moveTo>
                  <a:pt x="73914" y="0"/>
                </a:moveTo>
                <a:lnTo>
                  <a:pt x="45212" y="5842"/>
                </a:lnTo>
                <a:lnTo>
                  <a:pt x="21717" y="21717"/>
                </a:lnTo>
                <a:lnTo>
                  <a:pt x="5842" y="45212"/>
                </a:lnTo>
                <a:lnTo>
                  <a:pt x="0" y="73913"/>
                </a:lnTo>
                <a:lnTo>
                  <a:pt x="5842" y="102488"/>
                </a:lnTo>
                <a:lnTo>
                  <a:pt x="21717" y="125984"/>
                </a:lnTo>
                <a:lnTo>
                  <a:pt x="45212" y="141859"/>
                </a:lnTo>
                <a:lnTo>
                  <a:pt x="73914" y="147700"/>
                </a:lnTo>
                <a:lnTo>
                  <a:pt x="102489" y="141859"/>
                </a:lnTo>
                <a:lnTo>
                  <a:pt x="125983" y="125984"/>
                </a:lnTo>
                <a:lnTo>
                  <a:pt x="141858" y="102488"/>
                </a:lnTo>
                <a:lnTo>
                  <a:pt x="147700" y="73913"/>
                </a:lnTo>
                <a:lnTo>
                  <a:pt x="141858" y="45212"/>
                </a:lnTo>
                <a:lnTo>
                  <a:pt x="125983" y="21717"/>
                </a:lnTo>
                <a:lnTo>
                  <a:pt x="102489" y="5842"/>
                </a:lnTo>
                <a:lnTo>
                  <a:pt x="73914" y="0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67598" y="2727731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3030" y="0"/>
                </a:moveTo>
                <a:lnTo>
                  <a:pt x="0" y="0"/>
                </a:lnTo>
                <a:lnTo>
                  <a:pt x="0" y="50393"/>
                </a:lnTo>
                <a:lnTo>
                  <a:pt x="13030" y="50393"/>
                </a:lnTo>
                <a:lnTo>
                  <a:pt x="13030" y="0"/>
                </a:lnTo>
                <a:close/>
              </a:path>
              <a:path w="34290" h="50800">
                <a:moveTo>
                  <a:pt x="33972" y="0"/>
                </a:moveTo>
                <a:lnTo>
                  <a:pt x="20955" y="0"/>
                </a:lnTo>
                <a:lnTo>
                  <a:pt x="20955" y="50393"/>
                </a:lnTo>
                <a:lnTo>
                  <a:pt x="33972" y="50393"/>
                </a:lnTo>
                <a:lnTo>
                  <a:pt x="3397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57057" y="3312807"/>
            <a:ext cx="55244" cy="50800"/>
          </a:xfrm>
          <a:custGeom>
            <a:avLst/>
            <a:gdLst/>
            <a:ahLst/>
            <a:cxnLst/>
            <a:rect l="l" t="t" r="r" b="b"/>
            <a:pathLst>
              <a:path w="55245" h="50800">
                <a:moveTo>
                  <a:pt x="13017" y="0"/>
                </a:moveTo>
                <a:lnTo>
                  <a:pt x="0" y="0"/>
                </a:lnTo>
                <a:lnTo>
                  <a:pt x="0" y="50406"/>
                </a:lnTo>
                <a:lnTo>
                  <a:pt x="13017" y="50406"/>
                </a:lnTo>
                <a:lnTo>
                  <a:pt x="13017" y="0"/>
                </a:lnTo>
                <a:close/>
              </a:path>
              <a:path w="55245" h="50800">
                <a:moveTo>
                  <a:pt x="33972" y="0"/>
                </a:moveTo>
                <a:lnTo>
                  <a:pt x="20955" y="0"/>
                </a:lnTo>
                <a:lnTo>
                  <a:pt x="20955" y="50406"/>
                </a:lnTo>
                <a:lnTo>
                  <a:pt x="33972" y="50406"/>
                </a:lnTo>
                <a:lnTo>
                  <a:pt x="33972" y="0"/>
                </a:lnTo>
                <a:close/>
              </a:path>
              <a:path w="55245" h="50800">
                <a:moveTo>
                  <a:pt x="54952" y="0"/>
                </a:moveTo>
                <a:lnTo>
                  <a:pt x="41910" y="0"/>
                </a:lnTo>
                <a:lnTo>
                  <a:pt x="41910" y="50406"/>
                </a:lnTo>
                <a:lnTo>
                  <a:pt x="54952" y="50406"/>
                </a:lnTo>
                <a:lnTo>
                  <a:pt x="5495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46316" y="5881877"/>
            <a:ext cx="35560" cy="36195"/>
          </a:xfrm>
          <a:custGeom>
            <a:avLst/>
            <a:gdLst/>
            <a:ahLst/>
            <a:cxnLst/>
            <a:rect l="l" t="t" r="r" b="b"/>
            <a:pathLst>
              <a:path w="35560" h="36195">
                <a:moveTo>
                  <a:pt x="27432" y="0"/>
                </a:moveTo>
                <a:lnTo>
                  <a:pt x="8255" y="0"/>
                </a:lnTo>
                <a:lnTo>
                  <a:pt x="0" y="8000"/>
                </a:lnTo>
                <a:lnTo>
                  <a:pt x="0" y="27939"/>
                </a:lnTo>
                <a:lnTo>
                  <a:pt x="8000" y="35813"/>
                </a:lnTo>
                <a:lnTo>
                  <a:pt x="27559" y="35813"/>
                </a:lnTo>
                <a:lnTo>
                  <a:pt x="35560" y="27939"/>
                </a:lnTo>
                <a:lnTo>
                  <a:pt x="35560" y="8000"/>
                </a:lnTo>
                <a:lnTo>
                  <a:pt x="2743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73139" y="5855970"/>
            <a:ext cx="310895" cy="8966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963282" y="5877204"/>
            <a:ext cx="394373" cy="6703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571233" y="6027967"/>
            <a:ext cx="136080" cy="68794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6763258" y="6027420"/>
            <a:ext cx="758190" cy="85090"/>
          </a:xfrm>
          <a:custGeom>
            <a:avLst/>
            <a:gdLst/>
            <a:ahLst/>
            <a:cxnLst/>
            <a:rect l="l" t="t" r="r" b="b"/>
            <a:pathLst>
              <a:path w="758190" h="85089">
                <a:moveTo>
                  <a:pt x="61468" y="1397"/>
                </a:moveTo>
                <a:lnTo>
                  <a:pt x="46990" y="1397"/>
                </a:lnTo>
                <a:lnTo>
                  <a:pt x="15240" y="44069"/>
                </a:lnTo>
                <a:lnTo>
                  <a:pt x="15240" y="1397"/>
                </a:lnTo>
                <a:lnTo>
                  <a:pt x="0" y="1397"/>
                </a:lnTo>
                <a:lnTo>
                  <a:pt x="0" y="67945"/>
                </a:lnTo>
                <a:lnTo>
                  <a:pt x="13843" y="67945"/>
                </a:lnTo>
                <a:lnTo>
                  <a:pt x="46228" y="24384"/>
                </a:lnTo>
                <a:lnTo>
                  <a:pt x="46228" y="67945"/>
                </a:lnTo>
                <a:lnTo>
                  <a:pt x="61468" y="67945"/>
                </a:lnTo>
                <a:lnTo>
                  <a:pt x="61468" y="1397"/>
                </a:lnTo>
                <a:close/>
              </a:path>
              <a:path w="758190" h="85089">
                <a:moveTo>
                  <a:pt x="141732" y="1397"/>
                </a:moveTo>
                <a:lnTo>
                  <a:pt x="126492" y="1397"/>
                </a:lnTo>
                <a:lnTo>
                  <a:pt x="126492" y="27559"/>
                </a:lnTo>
                <a:lnTo>
                  <a:pt x="95758" y="27559"/>
                </a:lnTo>
                <a:lnTo>
                  <a:pt x="95758" y="1397"/>
                </a:lnTo>
                <a:lnTo>
                  <a:pt x="80391" y="1397"/>
                </a:lnTo>
                <a:lnTo>
                  <a:pt x="80391" y="67945"/>
                </a:lnTo>
                <a:lnTo>
                  <a:pt x="95758" y="67945"/>
                </a:lnTo>
                <a:lnTo>
                  <a:pt x="95758" y="41529"/>
                </a:lnTo>
                <a:lnTo>
                  <a:pt x="126492" y="41529"/>
                </a:lnTo>
                <a:lnTo>
                  <a:pt x="126492" y="67945"/>
                </a:lnTo>
                <a:lnTo>
                  <a:pt x="141732" y="67945"/>
                </a:lnTo>
                <a:lnTo>
                  <a:pt x="141732" y="1397"/>
                </a:lnTo>
                <a:close/>
              </a:path>
              <a:path w="758190" h="85089">
                <a:moveTo>
                  <a:pt x="220345" y="40386"/>
                </a:moveTo>
                <a:lnTo>
                  <a:pt x="215138" y="35941"/>
                </a:lnTo>
                <a:lnTo>
                  <a:pt x="207137" y="33401"/>
                </a:lnTo>
                <a:lnTo>
                  <a:pt x="213233" y="30861"/>
                </a:lnTo>
                <a:lnTo>
                  <a:pt x="215138" y="29083"/>
                </a:lnTo>
                <a:lnTo>
                  <a:pt x="217551" y="26670"/>
                </a:lnTo>
                <a:lnTo>
                  <a:pt x="217551" y="18669"/>
                </a:lnTo>
                <a:lnTo>
                  <a:pt x="216281" y="12573"/>
                </a:lnTo>
                <a:lnTo>
                  <a:pt x="215900" y="11303"/>
                </a:lnTo>
                <a:lnTo>
                  <a:pt x="211328" y="5842"/>
                </a:lnTo>
                <a:lnTo>
                  <a:pt x="205486" y="3175"/>
                </a:lnTo>
                <a:lnTo>
                  <a:pt x="205486" y="43180"/>
                </a:lnTo>
                <a:lnTo>
                  <a:pt x="205486" y="53848"/>
                </a:lnTo>
                <a:lnTo>
                  <a:pt x="201295" y="56896"/>
                </a:lnTo>
                <a:lnTo>
                  <a:pt x="175641" y="56896"/>
                </a:lnTo>
                <a:lnTo>
                  <a:pt x="175641" y="39751"/>
                </a:lnTo>
                <a:lnTo>
                  <a:pt x="201422" y="39751"/>
                </a:lnTo>
                <a:lnTo>
                  <a:pt x="205486" y="43180"/>
                </a:lnTo>
                <a:lnTo>
                  <a:pt x="205486" y="3175"/>
                </a:lnTo>
                <a:lnTo>
                  <a:pt x="204089" y="2540"/>
                </a:lnTo>
                <a:lnTo>
                  <a:pt x="203555" y="2540"/>
                </a:lnTo>
                <a:lnTo>
                  <a:pt x="202565" y="2425"/>
                </a:lnTo>
                <a:lnTo>
                  <a:pt x="202565" y="15875"/>
                </a:lnTo>
                <a:lnTo>
                  <a:pt x="202565" y="25654"/>
                </a:lnTo>
                <a:lnTo>
                  <a:pt x="199009" y="29083"/>
                </a:lnTo>
                <a:lnTo>
                  <a:pt x="175641" y="29083"/>
                </a:lnTo>
                <a:lnTo>
                  <a:pt x="175641" y="12573"/>
                </a:lnTo>
                <a:lnTo>
                  <a:pt x="199009" y="12573"/>
                </a:lnTo>
                <a:lnTo>
                  <a:pt x="202565" y="15875"/>
                </a:lnTo>
                <a:lnTo>
                  <a:pt x="202565" y="2425"/>
                </a:lnTo>
                <a:lnTo>
                  <a:pt x="194564" y="1397"/>
                </a:lnTo>
                <a:lnTo>
                  <a:pt x="160655" y="1397"/>
                </a:lnTo>
                <a:lnTo>
                  <a:pt x="160655" y="67945"/>
                </a:lnTo>
                <a:lnTo>
                  <a:pt x="194691" y="67945"/>
                </a:lnTo>
                <a:lnTo>
                  <a:pt x="205105" y="66802"/>
                </a:lnTo>
                <a:lnTo>
                  <a:pt x="213106" y="63373"/>
                </a:lnTo>
                <a:lnTo>
                  <a:pt x="218440" y="57531"/>
                </a:lnTo>
                <a:lnTo>
                  <a:pt x="218567" y="56896"/>
                </a:lnTo>
                <a:lnTo>
                  <a:pt x="220345" y="49403"/>
                </a:lnTo>
                <a:lnTo>
                  <a:pt x="220345" y="40386"/>
                </a:lnTo>
                <a:close/>
              </a:path>
              <a:path w="758190" h="85089">
                <a:moveTo>
                  <a:pt x="296392" y="34671"/>
                </a:moveTo>
                <a:lnTo>
                  <a:pt x="281432" y="5207"/>
                </a:lnTo>
                <a:lnTo>
                  <a:pt x="281432" y="29972"/>
                </a:lnTo>
                <a:lnTo>
                  <a:pt x="247269" y="29972"/>
                </a:lnTo>
                <a:lnTo>
                  <a:pt x="248412" y="22098"/>
                </a:lnTo>
                <a:lnTo>
                  <a:pt x="248539" y="20320"/>
                </a:lnTo>
                <a:lnTo>
                  <a:pt x="248666" y="19558"/>
                </a:lnTo>
                <a:lnTo>
                  <a:pt x="255143" y="12573"/>
                </a:lnTo>
                <a:lnTo>
                  <a:pt x="274701" y="12573"/>
                </a:lnTo>
                <a:lnTo>
                  <a:pt x="280416" y="20320"/>
                </a:lnTo>
                <a:lnTo>
                  <a:pt x="281432" y="29972"/>
                </a:lnTo>
                <a:lnTo>
                  <a:pt x="281432" y="5207"/>
                </a:lnTo>
                <a:lnTo>
                  <a:pt x="278638" y="2921"/>
                </a:lnTo>
                <a:lnTo>
                  <a:pt x="264668" y="0"/>
                </a:lnTo>
                <a:lnTo>
                  <a:pt x="250990" y="2921"/>
                </a:lnTo>
                <a:lnTo>
                  <a:pt x="251409" y="2921"/>
                </a:lnTo>
                <a:lnTo>
                  <a:pt x="241300" y="10160"/>
                </a:lnTo>
                <a:lnTo>
                  <a:pt x="234569" y="21209"/>
                </a:lnTo>
                <a:lnTo>
                  <a:pt x="232156" y="34671"/>
                </a:lnTo>
                <a:lnTo>
                  <a:pt x="232156" y="34925"/>
                </a:lnTo>
                <a:lnTo>
                  <a:pt x="252984" y="66929"/>
                </a:lnTo>
                <a:lnTo>
                  <a:pt x="266319" y="69469"/>
                </a:lnTo>
                <a:lnTo>
                  <a:pt x="274828" y="68580"/>
                </a:lnTo>
                <a:lnTo>
                  <a:pt x="282067" y="66040"/>
                </a:lnTo>
                <a:lnTo>
                  <a:pt x="288290" y="62103"/>
                </a:lnTo>
                <a:lnTo>
                  <a:pt x="293497" y="57023"/>
                </a:lnTo>
                <a:lnTo>
                  <a:pt x="284607" y="49022"/>
                </a:lnTo>
                <a:lnTo>
                  <a:pt x="279146" y="54229"/>
                </a:lnTo>
                <a:lnTo>
                  <a:pt x="274193" y="57023"/>
                </a:lnTo>
                <a:lnTo>
                  <a:pt x="266573" y="57023"/>
                </a:lnTo>
                <a:lnTo>
                  <a:pt x="259588" y="55880"/>
                </a:lnTo>
                <a:lnTo>
                  <a:pt x="253873" y="52705"/>
                </a:lnTo>
                <a:lnTo>
                  <a:pt x="249682" y="47371"/>
                </a:lnTo>
                <a:lnTo>
                  <a:pt x="247396" y="40132"/>
                </a:lnTo>
                <a:lnTo>
                  <a:pt x="296291" y="40132"/>
                </a:lnTo>
                <a:lnTo>
                  <a:pt x="296392" y="34671"/>
                </a:lnTo>
                <a:close/>
              </a:path>
              <a:path w="758190" h="85089">
                <a:moveTo>
                  <a:pt x="369951" y="57023"/>
                </a:moveTo>
                <a:lnTo>
                  <a:pt x="360680" y="47879"/>
                </a:lnTo>
                <a:lnTo>
                  <a:pt x="355854" y="52832"/>
                </a:lnTo>
                <a:lnTo>
                  <a:pt x="350647" y="56134"/>
                </a:lnTo>
                <a:lnTo>
                  <a:pt x="343408" y="56134"/>
                </a:lnTo>
                <a:lnTo>
                  <a:pt x="335407" y="54483"/>
                </a:lnTo>
                <a:lnTo>
                  <a:pt x="329057" y="49911"/>
                </a:lnTo>
                <a:lnTo>
                  <a:pt x="324993" y="43180"/>
                </a:lnTo>
                <a:lnTo>
                  <a:pt x="323596" y="34544"/>
                </a:lnTo>
                <a:lnTo>
                  <a:pt x="324993" y="26416"/>
                </a:lnTo>
                <a:lnTo>
                  <a:pt x="329057" y="19685"/>
                </a:lnTo>
                <a:lnTo>
                  <a:pt x="335153" y="15113"/>
                </a:lnTo>
                <a:lnTo>
                  <a:pt x="342773" y="13462"/>
                </a:lnTo>
                <a:lnTo>
                  <a:pt x="350393" y="13462"/>
                </a:lnTo>
                <a:lnTo>
                  <a:pt x="355346" y="16764"/>
                </a:lnTo>
                <a:lnTo>
                  <a:pt x="359918" y="21717"/>
                </a:lnTo>
                <a:lnTo>
                  <a:pt x="369570" y="11557"/>
                </a:lnTo>
                <a:lnTo>
                  <a:pt x="364363" y="6858"/>
                </a:lnTo>
                <a:lnTo>
                  <a:pt x="358521" y="3175"/>
                </a:lnTo>
                <a:lnTo>
                  <a:pt x="351409" y="889"/>
                </a:lnTo>
                <a:lnTo>
                  <a:pt x="342900" y="0"/>
                </a:lnTo>
                <a:lnTo>
                  <a:pt x="329057" y="2794"/>
                </a:lnTo>
                <a:lnTo>
                  <a:pt x="318135" y="10287"/>
                </a:lnTo>
                <a:lnTo>
                  <a:pt x="310896" y="21463"/>
                </a:lnTo>
                <a:lnTo>
                  <a:pt x="308356" y="35052"/>
                </a:lnTo>
                <a:lnTo>
                  <a:pt x="310896" y="48387"/>
                </a:lnTo>
                <a:lnTo>
                  <a:pt x="318135" y="59309"/>
                </a:lnTo>
                <a:lnTo>
                  <a:pt x="328930" y="66802"/>
                </a:lnTo>
                <a:lnTo>
                  <a:pt x="342646" y="69469"/>
                </a:lnTo>
                <a:lnTo>
                  <a:pt x="351536" y="68580"/>
                </a:lnTo>
                <a:lnTo>
                  <a:pt x="358775" y="66040"/>
                </a:lnTo>
                <a:lnTo>
                  <a:pt x="364744" y="62103"/>
                </a:lnTo>
                <a:lnTo>
                  <a:pt x="369951" y="57023"/>
                </a:lnTo>
                <a:close/>
              </a:path>
              <a:path w="758190" h="85089">
                <a:moveTo>
                  <a:pt x="439166" y="1397"/>
                </a:moveTo>
                <a:lnTo>
                  <a:pt x="376555" y="1397"/>
                </a:lnTo>
                <a:lnTo>
                  <a:pt x="376555" y="14986"/>
                </a:lnTo>
                <a:lnTo>
                  <a:pt x="400304" y="14986"/>
                </a:lnTo>
                <a:lnTo>
                  <a:pt x="400304" y="67945"/>
                </a:lnTo>
                <a:lnTo>
                  <a:pt x="415544" y="67945"/>
                </a:lnTo>
                <a:lnTo>
                  <a:pt x="415544" y="14986"/>
                </a:lnTo>
                <a:lnTo>
                  <a:pt x="439166" y="14986"/>
                </a:lnTo>
                <a:lnTo>
                  <a:pt x="439166" y="1397"/>
                </a:lnTo>
                <a:close/>
              </a:path>
              <a:path w="758190" h="85089">
                <a:moveTo>
                  <a:pt x="514350" y="1397"/>
                </a:moveTo>
                <a:lnTo>
                  <a:pt x="499872" y="1397"/>
                </a:lnTo>
                <a:lnTo>
                  <a:pt x="468122" y="44069"/>
                </a:lnTo>
                <a:lnTo>
                  <a:pt x="468122" y="1397"/>
                </a:lnTo>
                <a:lnTo>
                  <a:pt x="452882" y="1397"/>
                </a:lnTo>
                <a:lnTo>
                  <a:pt x="452882" y="67945"/>
                </a:lnTo>
                <a:lnTo>
                  <a:pt x="466725" y="67945"/>
                </a:lnTo>
                <a:lnTo>
                  <a:pt x="499110" y="24384"/>
                </a:lnTo>
                <a:lnTo>
                  <a:pt x="499110" y="67945"/>
                </a:lnTo>
                <a:lnTo>
                  <a:pt x="514350" y="67945"/>
                </a:lnTo>
                <a:lnTo>
                  <a:pt x="514350" y="1397"/>
                </a:lnTo>
                <a:close/>
              </a:path>
              <a:path w="758190" h="85089">
                <a:moveTo>
                  <a:pt x="602869" y="54229"/>
                </a:moveTo>
                <a:lnTo>
                  <a:pt x="594487" y="54229"/>
                </a:lnTo>
                <a:lnTo>
                  <a:pt x="594487" y="1397"/>
                </a:lnTo>
                <a:lnTo>
                  <a:pt x="579247" y="1397"/>
                </a:lnTo>
                <a:lnTo>
                  <a:pt x="579247" y="54229"/>
                </a:lnTo>
                <a:lnTo>
                  <a:pt x="548640" y="54229"/>
                </a:lnTo>
                <a:lnTo>
                  <a:pt x="548640" y="1397"/>
                </a:lnTo>
                <a:lnTo>
                  <a:pt x="533273" y="1397"/>
                </a:lnTo>
                <a:lnTo>
                  <a:pt x="533273" y="67945"/>
                </a:lnTo>
                <a:lnTo>
                  <a:pt x="589026" y="67945"/>
                </a:lnTo>
                <a:lnTo>
                  <a:pt x="589026" y="84582"/>
                </a:lnTo>
                <a:lnTo>
                  <a:pt x="602869" y="84582"/>
                </a:lnTo>
                <a:lnTo>
                  <a:pt x="602869" y="54229"/>
                </a:lnTo>
                <a:close/>
              </a:path>
              <a:path w="758190" h="85089">
                <a:moveTo>
                  <a:pt x="677545" y="1397"/>
                </a:moveTo>
                <a:lnTo>
                  <a:pt x="663067" y="1397"/>
                </a:lnTo>
                <a:lnTo>
                  <a:pt x="631317" y="44069"/>
                </a:lnTo>
                <a:lnTo>
                  <a:pt x="631317" y="1397"/>
                </a:lnTo>
                <a:lnTo>
                  <a:pt x="616077" y="1397"/>
                </a:lnTo>
                <a:lnTo>
                  <a:pt x="616077" y="67945"/>
                </a:lnTo>
                <a:lnTo>
                  <a:pt x="629920" y="67945"/>
                </a:lnTo>
                <a:lnTo>
                  <a:pt x="662305" y="24384"/>
                </a:lnTo>
                <a:lnTo>
                  <a:pt x="662305" y="67945"/>
                </a:lnTo>
                <a:lnTo>
                  <a:pt x="677545" y="67945"/>
                </a:lnTo>
                <a:lnTo>
                  <a:pt x="677545" y="1397"/>
                </a:lnTo>
                <a:close/>
              </a:path>
              <a:path w="758190" h="85089">
                <a:moveTo>
                  <a:pt x="757936" y="1397"/>
                </a:moveTo>
                <a:lnTo>
                  <a:pt x="743458" y="1397"/>
                </a:lnTo>
                <a:lnTo>
                  <a:pt x="711708" y="44069"/>
                </a:lnTo>
                <a:lnTo>
                  <a:pt x="711708" y="1397"/>
                </a:lnTo>
                <a:lnTo>
                  <a:pt x="696468" y="1397"/>
                </a:lnTo>
                <a:lnTo>
                  <a:pt x="696468" y="67945"/>
                </a:lnTo>
                <a:lnTo>
                  <a:pt x="710311" y="67945"/>
                </a:lnTo>
                <a:lnTo>
                  <a:pt x="742696" y="24384"/>
                </a:lnTo>
                <a:lnTo>
                  <a:pt x="742696" y="67945"/>
                </a:lnTo>
                <a:lnTo>
                  <a:pt x="757936" y="67945"/>
                </a:lnTo>
                <a:lnTo>
                  <a:pt x="757936" y="13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70344" y="6158357"/>
            <a:ext cx="62230" cy="88265"/>
          </a:xfrm>
          <a:custGeom>
            <a:avLst/>
            <a:gdLst/>
            <a:ahLst/>
            <a:cxnLst/>
            <a:rect l="l" t="t" r="r" b="b"/>
            <a:pathLst>
              <a:path w="62229" h="88264">
                <a:moveTo>
                  <a:pt x="61975" y="0"/>
                </a:moveTo>
                <a:lnTo>
                  <a:pt x="0" y="0"/>
                </a:lnTo>
                <a:lnTo>
                  <a:pt x="0" y="13588"/>
                </a:lnTo>
                <a:lnTo>
                  <a:pt x="44323" y="13588"/>
                </a:lnTo>
                <a:lnTo>
                  <a:pt x="4825" y="88264"/>
                </a:lnTo>
                <a:lnTo>
                  <a:pt x="22351" y="88264"/>
                </a:lnTo>
                <a:lnTo>
                  <a:pt x="61975" y="11683"/>
                </a:lnTo>
                <a:lnTo>
                  <a:pt x="61975" y="0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685788" y="6178614"/>
            <a:ext cx="323570" cy="88073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054215" y="6180095"/>
            <a:ext cx="126126" cy="6652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6346316" y="6486728"/>
            <a:ext cx="35560" cy="36195"/>
          </a:xfrm>
          <a:custGeom>
            <a:avLst/>
            <a:gdLst/>
            <a:ahLst/>
            <a:cxnLst/>
            <a:rect l="l" t="t" r="r" b="b"/>
            <a:pathLst>
              <a:path w="35560" h="36195">
                <a:moveTo>
                  <a:pt x="27432" y="0"/>
                </a:moveTo>
                <a:lnTo>
                  <a:pt x="8255" y="0"/>
                </a:lnTo>
                <a:lnTo>
                  <a:pt x="0" y="7937"/>
                </a:lnTo>
                <a:lnTo>
                  <a:pt x="0" y="27851"/>
                </a:lnTo>
                <a:lnTo>
                  <a:pt x="8000" y="35788"/>
                </a:lnTo>
                <a:lnTo>
                  <a:pt x="27559" y="35788"/>
                </a:lnTo>
                <a:lnTo>
                  <a:pt x="35560" y="27851"/>
                </a:lnTo>
                <a:lnTo>
                  <a:pt x="35560" y="7937"/>
                </a:lnTo>
                <a:lnTo>
                  <a:pt x="2743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573139" y="6460770"/>
            <a:ext cx="149682" cy="89584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780656" y="6459259"/>
            <a:ext cx="279095" cy="91222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7109586" y="6502861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5" h="15240">
                <a:moveTo>
                  <a:pt x="37293" y="0"/>
                </a:moveTo>
                <a:lnTo>
                  <a:pt x="0" y="0"/>
                </a:lnTo>
                <a:lnTo>
                  <a:pt x="0" y="14993"/>
                </a:lnTo>
                <a:lnTo>
                  <a:pt x="37293" y="14993"/>
                </a:lnTo>
                <a:lnTo>
                  <a:pt x="37293" y="0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201281" y="6481059"/>
            <a:ext cx="141122" cy="69423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392796" y="6455731"/>
            <a:ext cx="375729" cy="9475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567169" y="6611970"/>
            <a:ext cx="177406" cy="106596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799326" y="6632258"/>
            <a:ext cx="323570" cy="88073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167753" y="6633650"/>
            <a:ext cx="126123" cy="66526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8768588" y="5402326"/>
            <a:ext cx="1125855" cy="256540"/>
            <a:chOff x="8768588" y="5402326"/>
            <a:chExt cx="1125855" cy="256540"/>
          </a:xfrm>
        </p:grpSpPr>
        <p:pic>
          <p:nvPicPr>
            <p:cNvPr id="62" name="object 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770493" y="5402326"/>
              <a:ext cx="1123416" cy="25615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768588" y="5573812"/>
              <a:ext cx="295211" cy="84545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770493" y="5854409"/>
            <a:ext cx="279095" cy="91222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9099422" y="5897999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5" h="15239">
                <a:moveTo>
                  <a:pt x="37296" y="0"/>
                </a:moveTo>
                <a:lnTo>
                  <a:pt x="0" y="0"/>
                </a:lnTo>
                <a:lnTo>
                  <a:pt x="0" y="14993"/>
                </a:lnTo>
                <a:lnTo>
                  <a:pt x="37296" y="14993"/>
                </a:lnTo>
                <a:lnTo>
                  <a:pt x="3729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object 6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184513" y="5876199"/>
            <a:ext cx="155613" cy="84672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389236" y="5854407"/>
            <a:ext cx="147675" cy="91224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591675" y="5876207"/>
            <a:ext cx="225793" cy="69424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8763634" y="6154711"/>
            <a:ext cx="1467485" cy="562610"/>
            <a:chOff x="8763634" y="6154711"/>
            <a:chExt cx="1467485" cy="562610"/>
          </a:xfrm>
        </p:grpSpPr>
        <p:sp>
          <p:nvSpPr>
            <p:cNvPr id="70" name="object 70"/>
            <p:cNvSpPr/>
            <p:nvPr/>
          </p:nvSpPr>
          <p:spPr>
            <a:xfrm>
              <a:off x="10090149" y="6200513"/>
              <a:ext cx="37465" cy="15240"/>
            </a:xfrm>
            <a:custGeom>
              <a:avLst/>
              <a:gdLst/>
              <a:ahLst/>
              <a:cxnLst/>
              <a:rect l="l" t="t" r="r" b="b"/>
              <a:pathLst>
                <a:path w="37465" h="15239">
                  <a:moveTo>
                    <a:pt x="37296" y="0"/>
                  </a:moveTo>
                  <a:lnTo>
                    <a:pt x="0" y="0"/>
                  </a:lnTo>
                  <a:lnTo>
                    <a:pt x="0" y="14993"/>
                  </a:lnTo>
                  <a:lnTo>
                    <a:pt x="37296" y="14993"/>
                  </a:lnTo>
                  <a:lnTo>
                    <a:pt x="372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763634" y="6154711"/>
              <a:ext cx="1467230" cy="562216"/>
            </a:xfrm>
            <a:prstGeom prst="rect">
              <a:avLst/>
            </a:prstGeom>
          </p:spPr>
        </p:pic>
      </p:grpSp>
      <p:sp>
        <p:nvSpPr>
          <p:cNvPr id="72" name="object 72"/>
          <p:cNvSpPr/>
          <p:nvPr/>
        </p:nvSpPr>
        <p:spPr>
          <a:xfrm>
            <a:off x="6269482" y="5654928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644" y="0"/>
                </a:lnTo>
              </a:path>
            </a:pathLst>
          </a:custGeom>
          <a:ln w="3599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69630" y="5233034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645" y="0"/>
                </a:lnTo>
              </a:path>
            </a:pathLst>
          </a:custGeom>
          <a:ln w="3599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7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280403" y="4594928"/>
            <a:ext cx="458990" cy="115501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6797040" y="4620005"/>
            <a:ext cx="527685" cy="88265"/>
          </a:xfrm>
          <a:custGeom>
            <a:avLst/>
            <a:gdLst/>
            <a:ahLst/>
            <a:cxnLst/>
            <a:rect l="l" t="t" r="r" b="b"/>
            <a:pathLst>
              <a:path w="527684" h="88264">
                <a:moveTo>
                  <a:pt x="103505" y="88265"/>
                </a:moveTo>
                <a:lnTo>
                  <a:pt x="66167" y="0"/>
                </a:lnTo>
                <a:lnTo>
                  <a:pt x="37338" y="0"/>
                </a:lnTo>
                <a:lnTo>
                  <a:pt x="0" y="88265"/>
                </a:lnTo>
                <a:lnTo>
                  <a:pt x="32385" y="88265"/>
                </a:lnTo>
                <a:lnTo>
                  <a:pt x="51562" y="37465"/>
                </a:lnTo>
                <a:lnTo>
                  <a:pt x="70739" y="88265"/>
                </a:lnTo>
                <a:lnTo>
                  <a:pt x="103505" y="88265"/>
                </a:lnTo>
                <a:close/>
              </a:path>
              <a:path w="527684" h="88264">
                <a:moveTo>
                  <a:pt x="202692" y="635"/>
                </a:moveTo>
                <a:lnTo>
                  <a:pt x="174371" y="635"/>
                </a:lnTo>
                <a:lnTo>
                  <a:pt x="143891" y="43434"/>
                </a:lnTo>
                <a:lnTo>
                  <a:pt x="143891" y="635"/>
                </a:lnTo>
                <a:lnTo>
                  <a:pt x="113284" y="635"/>
                </a:lnTo>
                <a:lnTo>
                  <a:pt x="113284" y="88265"/>
                </a:lnTo>
                <a:lnTo>
                  <a:pt x="140970" y="88265"/>
                </a:lnTo>
                <a:lnTo>
                  <a:pt x="172085" y="44196"/>
                </a:lnTo>
                <a:lnTo>
                  <a:pt x="172085" y="88265"/>
                </a:lnTo>
                <a:lnTo>
                  <a:pt x="202692" y="88265"/>
                </a:lnTo>
                <a:lnTo>
                  <a:pt x="202692" y="635"/>
                </a:lnTo>
                <a:close/>
              </a:path>
              <a:path w="527684" h="88264">
                <a:moveTo>
                  <a:pt x="322580" y="635"/>
                </a:moveTo>
                <a:lnTo>
                  <a:pt x="292100" y="635"/>
                </a:lnTo>
                <a:lnTo>
                  <a:pt x="271018" y="32766"/>
                </a:lnTo>
                <a:lnTo>
                  <a:pt x="250063" y="635"/>
                </a:lnTo>
                <a:lnTo>
                  <a:pt x="219329" y="635"/>
                </a:lnTo>
                <a:lnTo>
                  <a:pt x="219329" y="88265"/>
                </a:lnTo>
                <a:lnTo>
                  <a:pt x="248920" y="88265"/>
                </a:lnTo>
                <a:lnTo>
                  <a:pt x="248920" y="42926"/>
                </a:lnTo>
                <a:lnTo>
                  <a:pt x="270637" y="75311"/>
                </a:lnTo>
                <a:lnTo>
                  <a:pt x="271145" y="75311"/>
                </a:lnTo>
                <a:lnTo>
                  <a:pt x="293116" y="42418"/>
                </a:lnTo>
                <a:lnTo>
                  <a:pt x="293116" y="88265"/>
                </a:lnTo>
                <a:lnTo>
                  <a:pt x="322580" y="88265"/>
                </a:lnTo>
                <a:lnTo>
                  <a:pt x="322580" y="635"/>
                </a:lnTo>
                <a:close/>
              </a:path>
              <a:path w="527684" h="88264">
                <a:moveTo>
                  <a:pt x="428625" y="635"/>
                </a:moveTo>
                <a:lnTo>
                  <a:pt x="400304" y="635"/>
                </a:lnTo>
                <a:lnTo>
                  <a:pt x="369824" y="43434"/>
                </a:lnTo>
                <a:lnTo>
                  <a:pt x="369824" y="635"/>
                </a:lnTo>
                <a:lnTo>
                  <a:pt x="339217" y="635"/>
                </a:lnTo>
                <a:lnTo>
                  <a:pt x="339217" y="88265"/>
                </a:lnTo>
                <a:lnTo>
                  <a:pt x="366903" y="88265"/>
                </a:lnTo>
                <a:lnTo>
                  <a:pt x="398018" y="44196"/>
                </a:lnTo>
                <a:lnTo>
                  <a:pt x="398018" y="88265"/>
                </a:lnTo>
                <a:lnTo>
                  <a:pt x="428625" y="88265"/>
                </a:lnTo>
                <a:lnTo>
                  <a:pt x="428625" y="635"/>
                </a:lnTo>
                <a:close/>
              </a:path>
              <a:path w="527684" h="88264">
                <a:moveTo>
                  <a:pt x="527558" y="635"/>
                </a:moveTo>
                <a:lnTo>
                  <a:pt x="440944" y="635"/>
                </a:lnTo>
                <a:lnTo>
                  <a:pt x="440944" y="26670"/>
                </a:lnTo>
                <a:lnTo>
                  <a:pt x="468757" y="26670"/>
                </a:lnTo>
                <a:lnTo>
                  <a:pt x="468757" y="88265"/>
                </a:lnTo>
                <a:lnTo>
                  <a:pt x="499745" y="88265"/>
                </a:lnTo>
                <a:lnTo>
                  <a:pt x="499745" y="26670"/>
                </a:lnTo>
                <a:lnTo>
                  <a:pt x="527558" y="26670"/>
                </a:lnTo>
                <a:lnTo>
                  <a:pt x="527558" y="635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278626" y="4813735"/>
            <a:ext cx="188302" cy="90877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6528422" y="4814442"/>
            <a:ext cx="614680" cy="110489"/>
          </a:xfrm>
          <a:custGeom>
            <a:avLst/>
            <a:gdLst/>
            <a:ahLst/>
            <a:cxnLst/>
            <a:rect l="l" t="t" r="r" b="b"/>
            <a:pathLst>
              <a:path w="614679" h="110489">
                <a:moveTo>
                  <a:pt x="97802" y="44196"/>
                </a:moveTo>
                <a:lnTo>
                  <a:pt x="94246" y="26797"/>
                </a:lnTo>
                <a:lnTo>
                  <a:pt x="94119" y="26543"/>
                </a:lnTo>
                <a:lnTo>
                  <a:pt x="92722" y="24638"/>
                </a:lnTo>
                <a:lnTo>
                  <a:pt x="84074" y="12192"/>
                </a:lnTo>
                <a:lnTo>
                  <a:pt x="68592" y="2286"/>
                </a:lnTo>
                <a:lnTo>
                  <a:pt x="67703" y="2159"/>
                </a:lnTo>
                <a:lnTo>
                  <a:pt x="67703" y="44831"/>
                </a:lnTo>
                <a:lnTo>
                  <a:pt x="66433" y="52070"/>
                </a:lnTo>
                <a:lnTo>
                  <a:pt x="66306" y="52324"/>
                </a:lnTo>
                <a:lnTo>
                  <a:pt x="62623" y="58547"/>
                </a:lnTo>
                <a:lnTo>
                  <a:pt x="56654" y="62738"/>
                </a:lnTo>
                <a:lnTo>
                  <a:pt x="49022" y="64262"/>
                </a:lnTo>
                <a:lnTo>
                  <a:pt x="41541" y="62738"/>
                </a:lnTo>
                <a:lnTo>
                  <a:pt x="30099" y="44196"/>
                </a:lnTo>
                <a:lnTo>
                  <a:pt x="31381" y="36830"/>
                </a:lnTo>
                <a:lnTo>
                  <a:pt x="48653" y="24638"/>
                </a:lnTo>
                <a:lnTo>
                  <a:pt x="67703" y="44831"/>
                </a:lnTo>
                <a:lnTo>
                  <a:pt x="67703" y="2159"/>
                </a:lnTo>
                <a:lnTo>
                  <a:pt x="29349" y="2286"/>
                </a:lnTo>
                <a:lnTo>
                  <a:pt x="127" y="44196"/>
                </a:lnTo>
                <a:lnTo>
                  <a:pt x="0" y="44831"/>
                </a:lnTo>
                <a:lnTo>
                  <a:pt x="3568" y="62230"/>
                </a:lnTo>
                <a:lnTo>
                  <a:pt x="3695" y="62484"/>
                </a:lnTo>
                <a:lnTo>
                  <a:pt x="13728" y="76835"/>
                </a:lnTo>
                <a:lnTo>
                  <a:pt x="29222" y="86741"/>
                </a:lnTo>
                <a:lnTo>
                  <a:pt x="48653" y="90297"/>
                </a:lnTo>
                <a:lnTo>
                  <a:pt x="67957" y="86741"/>
                </a:lnTo>
                <a:lnTo>
                  <a:pt x="68199" y="86741"/>
                </a:lnTo>
                <a:lnTo>
                  <a:pt x="83832" y="76835"/>
                </a:lnTo>
                <a:lnTo>
                  <a:pt x="92722" y="64262"/>
                </a:lnTo>
                <a:lnTo>
                  <a:pt x="94119" y="62230"/>
                </a:lnTo>
                <a:lnTo>
                  <a:pt x="97675" y="44831"/>
                </a:lnTo>
                <a:lnTo>
                  <a:pt x="97802" y="44196"/>
                </a:lnTo>
                <a:close/>
              </a:path>
              <a:path w="614679" h="110489">
                <a:moveTo>
                  <a:pt x="215404" y="61849"/>
                </a:moveTo>
                <a:lnTo>
                  <a:pt x="204228" y="61849"/>
                </a:lnTo>
                <a:lnTo>
                  <a:pt x="188988" y="27559"/>
                </a:lnTo>
                <a:lnTo>
                  <a:pt x="176669" y="0"/>
                </a:lnTo>
                <a:lnTo>
                  <a:pt x="172732" y="0"/>
                </a:lnTo>
                <a:lnTo>
                  <a:pt x="172732" y="62992"/>
                </a:lnTo>
                <a:lnTo>
                  <a:pt x="144284" y="62992"/>
                </a:lnTo>
                <a:lnTo>
                  <a:pt x="158508" y="27559"/>
                </a:lnTo>
                <a:lnTo>
                  <a:pt x="172732" y="62992"/>
                </a:lnTo>
                <a:lnTo>
                  <a:pt x="172732" y="0"/>
                </a:lnTo>
                <a:lnTo>
                  <a:pt x="140855" y="0"/>
                </a:lnTo>
                <a:lnTo>
                  <a:pt x="113296" y="61849"/>
                </a:lnTo>
                <a:lnTo>
                  <a:pt x="102247" y="61849"/>
                </a:lnTo>
                <a:lnTo>
                  <a:pt x="102247" y="110490"/>
                </a:lnTo>
                <a:lnTo>
                  <a:pt x="130314" y="110490"/>
                </a:lnTo>
                <a:lnTo>
                  <a:pt x="130314" y="87757"/>
                </a:lnTo>
                <a:lnTo>
                  <a:pt x="187210" y="87757"/>
                </a:lnTo>
                <a:lnTo>
                  <a:pt x="187210" y="110490"/>
                </a:lnTo>
                <a:lnTo>
                  <a:pt x="215404" y="110490"/>
                </a:lnTo>
                <a:lnTo>
                  <a:pt x="215404" y="87757"/>
                </a:lnTo>
                <a:lnTo>
                  <a:pt x="215404" y="62992"/>
                </a:lnTo>
                <a:lnTo>
                  <a:pt x="215404" y="61849"/>
                </a:lnTo>
                <a:close/>
              </a:path>
              <a:path w="614679" h="110489">
                <a:moveTo>
                  <a:pt x="315734" y="889"/>
                </a:moveTo>
                <a:lnTo>
                  <a:pt x="284746" y="889"/>
                </a:lnTo>
                <a:lnTo>
                  <a:pt x="284746" y="30099"/>
                </a:lnTo>
                <a:lnTo>
                  <a:pt x="257441" y="30099"/>
                </a:lnTo>
                <a:lnTo>
                  <a:pt x="257441" y="889"/>
                </a:lnTo>
                <a:lnTo>
                  <a:pt x="226326" y="889"/>
                </a:lnTo>
                <a:lnTo>
                  <a:pt x="226326" y="30099"/>
                </a:lnTo>
                <a:lnTo>
                  <a:pt x="226326" y="56769"/>
                </a:lnTo>
                <a:lnTo>
                  <a:pt x="226326" y="88519"/>
                </a:lnTo>
                <a:lnTo>
                  <a:pt x="257441" y="88519"/>
                </a:lnTo>
                <a:lnTo>
                  <a:pt x="257441" y="56769"/>
                </a:lnTo>
                <a:lnTo>
                  <a:pt x="284746" y="56769"/>
                </a:lnTo>
                <a:lnTo>
                  <a:pt x="284746" y="88519"/>
                </a:lnTo>
                <a:lnTo>
                  <a:pt x="315734" y="88519"/>
                </a:lnTo>
                <a:lnTo>
                  <a:pt x="315734" y="56769"/>
                </a:lnTo>
                <a:lnTo>
                  <a:pt x="315734" y="30099"/>
                </a:lnTo>
                <a:lnTo>
                  <a:pt x="315734" y="889"/>
                </a:lnTo>
                <a:close/>
              </a:path>
              <a:path w="614679" h="110489">
                <a:moveTo>
                  <a:pt x="426732" y="44196"/>
                </a:moveTo>
                <a:lnTo>
                  <a:pt x="423176" y="26797"/>
                </a:lnTo>
                <a:lnTo>
                  <a:pt x="423176" y="26543"/>
                </a:lnTo>
                <a:lnTo>
                  <a:pt x="421779" y="24638"/>
                </a:lnTo>
                <a:lnTo>
                  <a:pt x="413016" y="12192"/>
                </a:lnTo>
                <a:lnTo>
                  <a:pt x="397522" y="2286"/>
                </a:lnTo>
                <a:lnTo>
                  <a:pt x="396633" y="2159"/>
                </a:lnTo>
                <a:lnTo>
                  <a:pt x="396633" y="44196"/>
                </a:lnTo>
                <a:lnTo>
                  <a:pt x="396633" y="44831"/>
                </a:lnTo>
                <a:lnTo>
                  <a:pt x="395363" y="52070"/>
                </a:lnTo>
                <a:lnTo>
                  <a:pt x="395363" y="52324"/>
                </a:lnTo>
                <a:lnTo>
                  <a:pt x="391553" y="58547"/>
                </a:lnTo>
                <a:lnTo>
                  <a:pt x="385711" y="62738"/>
                </a:lnTo>
                <a:lnTo>
                  <a:pt x="377964" y="64262"/>
                </a:lnTo>
                <a:lnTo>
                  <a:pt x="370471" y="62738"/>
                </a:lnTo>
                <a:lnTo>
                  <a:pt x="359168" y="44196"/>
                </a:lnTo>
                <a:lnTo>
                  <a:pt x="360438" y="36830"/>
                </a:lnTo>
                <a:lnTo>
                  <a:pt x="360438" y="36576"/>
                </a:lnTo>
                <a:lnTo>
                  <a:pt x="363994" y="30480"/>
                </a:lnTo>
                <a:lnTo>
                  <a:pt x="364121" y="30353"/>
                </a:lnTo>
                <a:lnTo>
                  <a:pt x="369963" y="26162"/>
                </a:lnTo>
                <a:lnTo>
                  <a:pt x="369709" y="26162"/>
                </a:lnTo>
                <a:lnTo>
                  <a:pt x="377583" y="24638"/>
                </a:lnTo>
                <a:lnTo>
                  <a:pt x="385330" y="26162"/>
                </a:lnTo>
                <a:lnTo>
                  <a:pt x="391299" y="30480"/>
                </a:lnTo>
                <a:lnTo>
                  <a:pt x="395236" y="36830"/>
                </a:lnTo>
                <a:lnTo>
                  <a:pt x="396633" y="44196"/>
                </a:lnTo>
                <a:lnTo>
                  <a:pt x="396633" y="2159"/>
                </a:lnTo>
                <a:lnTo>
                  <a:pt x="358406" y="2286"/>
                </a:lnTo>
                <a:lnTo>
                  <a:pt x="329069" y="44196"/>
                </a:lnTo>
                <a:lnTo>
                  <a:pt x="328942" y="44831"/>
                </a:lnTo>
                <a:lnTo>
                  <a:pt x="332625" y="62230"/>
                </a:lnTo>
                <a:lnTo>
                  <a:pt x="332625" y="62484"/>
                </a:lnTo>
                <a:lnTo>
                  <a:pt x="342658" y="76835"/>
                </a:lnTo>
                <a:lnTo>
                  <a:pt x="358152" y="86741"/>
                </a:lnTo>
                <a:lnTo>
                  <a:pt x="377583" y="90297"/>
                </a:lnTo>
                <a:lnTo>
                  <a:pt x="397014" y="86741"/>
                </a:lnTo>
                <a:lnTo>
                  <a:pt x="397141" y="86741"/>
                </a:lnTo>
                <a:lnTo>
                  <a:pt x="412762" y="76835"/>
                </a:lnTo>
                <a:lnTo>
                  <a:pt x="421652" y="64262"/>
                </a:lnTo>
                <a:lnTo>
                  <a:pt x="423049" y="62230"/>
                </a:lnTo>
                <a:lnTo>
                  <a:pt x="426732" y="44831"/>
                </a:lnTo>
                <a:lnTo>
                  <a:pt x="426732" y="44196"/>
                </a:lnTo>
                <a:close/>
              </a:path>
              <a:path w="614679" h="110489">
                <a:moveTo>
                  <a:pt x="511949" y="635"/>
                </a:moveTo>
                <a:lnTo>
                  <a:pt x="439813" y="635"/>
                </a:lnTo>
                <a:lnTo>
                  <a:pt x="439813" y="88265"/>
                </a:lnTo>
                <a:lnTo>
                  <a:pt x="470928" y="88265"/>
                </a:lnTo>
                <a:lnTo>
                  <a:pt x="470928" y="26797"/>
                </a:lnTo>
                <a:lnTo>
                  <a:pt x="511949" y="26797"/>
                </a:lnTo>
                <a:lnTo>
                  <a:pt x="511949" y="635"/>
                </a:lnTo>
                <a:close/>
              </a:path>
              <a:path w="614679" h="110489">
                <a:moveTo>
                  <a:pt x="614565" y="44196"/>
                </a:moveTo>
                <a:lnTo>
                  <a:pt x="611009" y="26797"/>
                </a:lnTo>
                <a:lnTo>
                  <a:pt x="611009" y="26543"/>
                </a:lnTo>
                <a:lnTo>
                  <a:pt x="609612" y="24638"/>
                </a:lnTo>
                <a:lnTo>
                  <a:pt x="600849" y="12192"/>
                </a:lnTo>
                <a:lnTo>
                  <a:pt x="585355" y="2286"/>
                </a:lnTo>
                <a:lnTo>
                  <a:pt x="584466" y="2159"/>
                </a:lnTo>
                <a:lnTo>
                  <a:pt x="584466" y="44196"/>
                </a:lnTo>
                <a:lnTo>
                  <a:pt x="584466" y="44831"/>
                </a:lnTo>
                <a:lnTo>
                  <a:pt x="583196" y="52070"/>
                </a:lnTo>
                <a:lnTo>
                  <a:pt x="583196" y="52324"/>
                </a:lnTo>
                <a:lnTo>
                  <a:pt x="579386" y="58547"/>
                </a:lnTo>
                <a:lnTo>
                  <a:pt x="573544" y="62738"/>
                </a:lnTo>
                <a:lnTo>
                  <a:pt x="565797" y="64262"/>
                </a:lnTo>
                <a:lnTo>
                  <a:pt x="558304" y="62738"/>
                </a:lnTo>
                <a:lnTo>
                  <a:pt x="547001" y="44196"/>
                </a:lnTo>
                <a:lnTo>
                  <a:pt x="548271" y="36830"/>
                </a:lnTo>
                <a:lnTo>
                  <a:pt x="548271" y="36576"/>
                </a:lnTo>
                <a:lnTo>
                  <a:pt x="551827" y="30480"/>
                </a:lnTo>
                <a:lnTo>
                  <a:pt x="551954" y="30353"/>
                </a:lnTo>
                <a:lnTo>
                  <a:pt x="557796" y="26162"/>
                </a:lnTo>
                <a:lnTo>
                  <a:pt x="557542" y="26162"/>
                </a:lnTo>
                <a:lnTo>
                  <a:pt x="565416" y="24638"/>
                </a:lnTo>
                <a:lnTo>
                  <a:pt x="573163" y="26162"/>
                </a:lnTo>
                <a:lnTo>
                  <a:pt x="579132" y="30480"/>
                </a:lnTo>
                <a:lnTo>
                  <a:pt x="583069" y="36830"/>
                </a:lnTo>
                <a:lnTo>
                  <a:pt x="584466" y="44196"/>
                </a:lnTo>
                <a:lnTo>
                  <a:pt x="584466" y="2159"/>
                </a:lnTo>
                <a:lnTo>
                  <a:pt x="546239" y="2286"/>
                </a:lnTo>
                <a:lnTo>
                  <a:pt x="516902" y="44196"/>
                </a:lnTo>
                <a:lnTo>
                  <a:pt x="516902" y="44831"/>
                </a:lnTo>
                <a:lnTo>
                  <a:pt x="520458" y="62230"/>
                </a:lnTo>
                <a:lnTo>
                  <a:pt x="520458" y="62484"/>
                </a:lnTo>
                <a:lnTo>
                  <a:pt x="530491" y="76835"/>
                </a:lnTo>
                <a:lnTo>
                  <a:pt x="545985" y="86741"/>
                </a:lnTo>
                <a:lnTo>
                  <a:pt x="565416" y="90297"/>
                </a:lnTo>
                <a:lnTo>
                  <a:pt x="584847" y="86741"/>
                </a:lnTo>
                <a:lnTo>
                  <a:pt x="600595" y="76835"/>
                </a:lnTo>
                <a:lnTo>
                  <a:pt x="609485" y="64262"/>
                </a:lnTo>
                <a:lnTo>
                  <a:pt x="610882" y="62230"/>
                </a:lnTo>
                <a:lnTo>
                  <a:pt x="614565" y="44831"/>
                </a:lnTo>
                <a:lnTo>
                  <a:pt x="614565" y="44196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73800" y="5007482"/>
            <a:ext cx="400685" cy="92075"/>
          </a:xfrm>
          <a:custGeom>
            <a:avLst/>
            <a:gdLst/>
            <a:ahLst/>
            <a:cxnLst/>
            <a:rect l="l" t="t" r="r" b="b"/>
            <a:pathLst>
              <a:path w="400684" h="92075">
                <a:moveTo>
                  <a:pt x="86868" y="65278"/>
                </a:moveTo>
                <a:lnTo>
                  <a:pt x="85598" y="58293"/>
                </a:lnTo>
                <a:lnTo>
                  <a:pt x="82169" y="52705"/>
                </a:lnTo>
                <a:lnTo>
                  <a:pt x="76708" y="48260"/>
                </a:lnTo>
                <a:lnTo>
                  <a:pt x="69342" y="45212"/>
                </a:lnTo>
                <a:lnTo>
                  <a:pt x="79756" y="41529"/>
                </a:lnTo>
                <a:lnTo>
                  <a:pt x="84963" y="35052"/>
                </a:lnTo>
                <a:lnTo>
                  <a:pt x="84963" y="25654"/>
                </a:lnTo>
                <a:lnTo>
                  <a:pt x="82169" y="15113"/>
                </a:lnTo>
                <a:lnTo>
                  <a:pt x="73914" y="7112"/>
                </a:lnTo>
                <a:lnTo>
                  <a:pt x="60833" y="1905"/>
                </a:lnTo>
                <a:lnTo>
                  <a:pt x="43307" y="0"/>
                </a:lnTo>
                <a:lnTo>
                  <a:pt x="30607" y="889"/>
                </a:lnTo>
                <a:lnTo>
                  <a:pt x="19431" y="3175"/>
                </a:lnTo>
                <a:lnTo>
                  <a:pt x="9779" y="6858"/>
                </a:lnTo>
                <a:lnTo>
                  <a:pt x="1016" y="11684"/>
                </a:lnTo>
                <a:lnTo>
                  <a:pt x="12192" y="31496"/>
                </a:lnTo>
                <a:lnTo>
                  <a:pt x="18923" y="28067"/>
                </a:lnTo>
                <a:lnTo>
                  <a:pt x="26035" y="25527"/>
                </a:lnTo>
                <a:lnTo>
                  <a:pt x="33655" y="23876"/>
                </a:lnTo>
                <a:lnTo>
                  <a:pt x="41783" y="23368"/>
                </a:lnTo>
                <a:lnTo>
                  <a:pt x="50165" y="23241"/>
                </a:lnTo>
                <a:lnTo>
                  <a:pt x="54356" y="25781"/>
                </a:lnTo>
                <a:lnTo>
                  <a:pt x="54356" y="34163"/>
                </a:lnTo>
                <a:lnTo>
                  <a:pt x="51435" y="36322"/>
                </a:lnTo>
                <a:lnTo>
                  <a:pt x="22987" y="36322"/>
                </a:lnTo>
                <a:lnTo>
                  <a:pt x="22987" y="55118"/>
                </a:lnTo>
                <a:lnTo>
                  <a:pt x="52578" y="54991"/>
                </a:lnTo>
                <a:lnTo>
                  <a:pt x="56134" y="57531"/>
                </a:lnTo>
                <a:lnTo>
                  <a:pt x="56134" y="65786"/>
                </a:lnTo>
                <a:lnTo>
                  <a:pt x="52324" y="68326"/>
                </a:lnTo>
                <a:lnTo>
                  <a:pt x="41910" y="68326"/>
                </a:lnTo>
                <a:lnTo>
                  <a:pt x="33655" y="67818"/>
                </a:lnTo>
                <a:lnTo>
                  <a:pt x="25527" y="66294"/>
                </a:lnTo>
                <a:lnTo>
                  <a:pt x="17780" y="63754"/>
                </a:lnTo>
                <a:lnTo>
                  <a:pt x="10668" y="60452"/>
                </a:lnTo>
                <a:lnTo>
                  <a:pt x="0" y="80899"/>
                </a:lnTo>
                <a:lnTo>
                  <a:pt x="8763" y="85344"/>
                </a:lnTo>
                <a:lnTo>
                  <a:pt x="18669" y="88773"/>
                </a:lnTo>
                <a:lnTo>
                  <a:pt x="29972" y="90932"/>
                </a:lnTo>
                <a:lnTo>
                  <a:pt x="42926" y="91694"/>
                </a:lnTo>
                <a:lnTo>
                  <a:pt x="61341" y="89789"/>
                </a:lnTo>
                <a:lnTo>
                  <a:pt x="75184" y="84455"/>
                </a:lnTo>
                <a:lnTo>
                  <a:pt x="83820" y="76073"/>
                </a:lnTo>
                <a:lnTo>
                  <a:pt x="86868" y="65278"/>
                </a:lnTo>
                <a:close/>
              </a:path>
              <a:path w="400684" h="92075">
                <a:moveTo>
                  <a:pt x="181991" y="72263"/>
                </a:moveTo>
                <a:lnTo>
                  <a:pt x="181356" y="30607"/>
                </a:lnTo>
                <a:lnTo>
                  <a:pt x="151765" y="1905"/>
                </a:lnTo>
                <a:lnTo>
                  <a:pt x="151765" y="53848"/>
                </a:lnTo>
                <a:lnTo>
                  <a:pt x="151765" y="66802"/>
                </a:lnTo>
                <a:lnTo>
                  <a:pt x="145415" y="72263"/>
                </a:lnTo>
                <a:lnTo>
                  <a:pt x="129921" y="72263"/>
                </a:lnTo>
                <a:lnTo>
                  <a:pt x="125349" y="68707"/>
                </a:lnTo>
                <a:lnTo>
                  <a:pt x="125349" y="55753"/>
                </a:lnTo>
                <a:lnTo>
                  <a:pt x="130429" y="51562"/>
                </a:lnTo>
                <a:lnTo>
                  <a:pt x="144145" y="51562"/>
                </a:lnTo>
                <a:lnTo>
                  <a:pt x="148590" y="52451"/>
                </a:lnTo>
                <a:lnTo>
                  <a:pt x="151765" y="53848"/>
                </a:lnTo>
                <a:lnTo>
                  <a:pt x="151765" y="1905"/>
                </a:lnTo>
                <a:lnTo>
                  <a:pt x="149733" y="1397"/>
                </a:lnTo>
                <a:lnTo>
                  <a:pt x="138684" y="635"/>
                </a:lnTo>
                <a:lnTo>
                  <a:pt x="128143" y="1143"/>
                </a:lnTo>
                <a:lnTo>
                  <a:pt x="118872" y="2540"/>
                </a:lnTo>
                <a:lnTo>
                  <a:pt x="110490" y="4699"/>
                </a:lnTo>
                <a:lnTo>
                  <a:pt x="102870" y="7493"/>
                </a:lnTo>
                <a:lnTo>
                  <a:pt x="109220" y="28956"/>
                </a:lnTo>
                <a:lnTo>
                  <a:pt x="117221" y="25908"/>
                </a:lnTo>
                <a:lnTo>
                  <a:pt x="124460" y="24130"/>
                </a:lnTo>
                <a:lnTo>
                  <a:pt x="145796" y="24130"/>
                </a:lnTo>
                <a:lnTo>
                  <a:pt x="151511" y="29337"/>
                </a:lnTo>
                <a:lnTo>
                  <a:pt x="151511" y="40005"/>
                </a:lnTo>
                <a:lnTo>
                  <a:pt x="146431" y="38100"/>
                </a:lnTo>
                <a:lnTo>
                  <a:pt x="138557" y="36576"/>
                </a:lnTo>
                <a:lnTo>
                  <a:pt x="130175" y="36576"/>
                </a:lnTo>
                <a:lnTo>
                  <a:pt x="115951" y="38354"/>
                </a:lnTo>
                <a:lnTo>
                  <a:pt x="105029" y="43561"/>
                </a:lnTo>
                <a:lnTo>
                  <a:pt x="98044" y="52197"/>
                </a:lnTo>
                <a:lnTo>
                  <a:pt x="95504" y="64135"/>
                </a:lnTo>
                <a:lnTo>
                  <a:pt x="95504" y="64516"/>
                </a:lnTo>
                <a:lnTo>
                  <a:pt x="97790" y="76073"/>
                </a:lnTo>
                <a:lnTo>
                  <a:pt x="104013" y="84582"/>
                </a:lnTo>
                <a:lnTo>
                  <a:pt x="113411" y="89789"/>
                </a:lnTo>
                <a:lnTo>
                  <a:pt x="125095" y="91567"/>
                </a:lnTo>
                <a:lnTo>
                  <a:pt x="133350" y="90678"/>
                </a:lnTo>
                <a:lnTo>
                  <a:pt x="140208" y="88392"/>
                </a:lnTo>
                <a:lnTo>
                  <a:pt x="146177" y="84963"/>
                </a:lnTo>
                <a:lnTo>
                  <a:pt x="151384" y="80391"/>
                </a:lnTo>
                <a:lnTo>
                  <a:pt x="151384" y="89662"/>
                </a:lnTo>
                <a:lnTo>
                  <a:pt x="181991" y="89662"/>
                </a:lnTo>
                <a:lnTo>
                  <a:pt x="181991" y="80391"/>
                </a:lnTo>
                <a:lnTo>
                  <a:pt x="181991" y="72263"/>
                </a:lnTo>
                <a:close/>
              </a:path>
              <a:path w="400684" h="92075">
                <a:moveTo>
                  <a:pt x="283591" y="48006"/>
                </a:moveTo>
                <a:lnTo>
                  <a:pt x="282321" y="38608"/>
                </a:lnTo>
                <a:lnTo>
                  <a:pt x="280924" y="29591"/>
                </a:lnTo>
                <a:lnTo>
                  <a:pt x="277241" y="22733"/>
                </a:lnTo>
                <a:lnTo>
                  <a:pt x="272796" y="14351"/>
                </a:lnTo>
                <a:lnTo>
                  <a:pt x="258953" y="3937"/>
                </a:lnTo>
                <a:lnTo>
                  <a:pt x="254622" y="3048"/>
                </a:lnTo>
                <a:lnTo>
                  <a:pt x="254622" y="38608"/>
                </a:lnTo>
                <a:lnTo>
                  <a:pt x="223647" y="38608"/>
                </a:lnTo>
                <a:lnTo>
                  <a:pt x="225552" y="28829"/>
                </a:lnTo>
                <a:lnTo>
                  <a:pt x="230746" y="22733"/>
                </a:lnTo>
                <a:lnTo>
                  <a:pt x="247650" y="22733"/>
                </a:lnTo>
                <a:lnTo>
                  <a:pt x="253492" y="28829"/>
                </a:lnTo>
                <a:lnTo>
                  <a:pt x="254622" y="38608"/>
                </a:lnTo>
                <a:lnTo>
                  <a:pt x="254622" y="3048"/>
                </a:lnTo>
                <a:lnTo>
                  <a:pt x="206883" y="13462"/>
                </a:lnTo>
                <a:lnTo>
                  <a:pt x="194437" y="45847"/>
                </a:lnTo>
                <a:lnTo>
                  <a:pt x="194437" y="46228"/>
                </a:lnTo>
                <a:lnTo>
                  <a:pt x="197866" y="64770"/>
                </a:lnTo>
                <a:lnTo>
                  <a:pt x="207645" y="79121"/>
                </a:lnTo>
                <a:lnTo>
                  <a:pt x="222758" y="88392"/>
                </a:lnTo>
                <a:lnTo>
                  <a:pt x="241922" y="91694"/>
                </a:lnTo>
                <a:lnTo>
                  <a:pt x="254127" y="90424"/>
                </a:lnTo>
                <a:lnTo>
                  <a:pt x="264541" y="86868"/>
                </a:lnTo>
                <a:lnTo>
                  <a:pt x="273050" y="81280"/>
                </a:lnTo>
                <a:lnTo>
                  <a:pt x="280149" y="73914"/>
                </a:lnTo>
                <a:lnTo>
                  <a:pt x="273824" y="68707"/>
                </a:lnTo>
                <a:lnTo>
                  <a:pt x="263017" y="59817"/>
                </a:lnTo>
                <a:lnTo>
                  <a:pt x="256667" y="66167"/>
                </a:lnTo>
                <a:lnTo>
                  <a:pt x="251079" y="68707"/>
                </a:lnTo>
                <a:lnTo>
                  <a:pt x="233553" y="68707"/>
                </a:lnTo>
                <a:lnTo>
                  <a:pt x="226695" y="64008"/>
                </a:lnTo>
                <a:lnTo>
                  <a:pt x="224155" y="54229"/>
                </a:lnTo>
                <a:lnTo>
                  <a:pt x="283464" y="54229"/>
                </a:lnTo>
                <a:lnTo>
                  <a:pt x="283591" y="48006"/>
                </a:lnTo>
                <a:close/>
              </a:path>
              <a:path w="400684" h="92075">
                <a:moveTo>
                  <a:pt x="400177" y="1905"/>
                </a:moveTo>
                <a:lnTo>
                  <a:pt x="369824" y="1905"/>
                </a:lnTo>
                <a:lnTo>
                  <a:pt x="348615" y="34036"/>
                </a:lnTo>
                <a:lnTo>
                  <a:pt x="327647" y="1905"/>
                </a:lnTo>
                <a:lnTo>
                  <a:pt x="297053" y="1905"/>
                </a:lnTo>
                <a:lnTo>
                  <a:pt x="297053" y="89662"/>
                </a:lnTo>
                <a:lnTo>
                  <a:pt x="326517" y="89662"/>
                </a:lnTo>
                <a:lnTo>
                  <a:pt x="326517" y="44196"/>
                </a:lnTo>
                <a:lnTo>
                  <a:pt x="348348" y="76708"/>
                </a:lnTo>
                <a:lnTo>
                  <a:pt x="348869" y="76708"/>
                </a:lnTo>
                <a:lnTo>
                  <a:pt x="370713" y="43815"/>
                </a:lnTo>
                <a:lnTo>
                  <a:pt x="370713" y="89662"/>
                </a:lnTo>
                <a:lnTo>
                  <a:pt x="400177" y="89662"/>
                </a:lnTo>
                <a:lnTo>
                  <a:pt x="400177" y="1905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90741" y="4967858"/>
            <a:ext cx="553720" cy="151130"/>
          </a:xfrm>
          <a:custGeom>
            <a:avLst/>
            <a:gdLst/>
            <a:ahLst/>
            <a:cxnLst/>
            <a:rect l="l" t="t" r="r" b="b"/>
            <a:pathLst>
              <a:path w="553720" h="151129">
                <a:moveTo>
                  <a:pt x="155067" y="102743"/>
                </a:moveTo>
                <a:lnTo>
                  <a:pt x="143256" y="102743"/>
                </a:lnTo>
                <a:lnTo>
                  <a:pt x="143256" y="41783"/>
                </a:lnTo>
                <a:lnTo>
                  <a:pt x="112141" y="41783"/>
                </a:lnTo>
                <a:lnTo>
                  <a:pt x="112141" y="102743"/>
                </a:lnTo>
                <a:lnTo>
                  <a:pt x="87122" y="102743"/>
                </a:lnTo>
                <a:lnTo>
                  <a:pt x="87122" y="41783"/>
                </a:lnTo>
                <a:lnTo>
                  <a:pt x="56134" y="41783"/>
                </a:lnTo>
                <a:lnTo>
                  <a:pt x="56134" y="102743"/>
                </a:lnTo>
                <a:lnTo>
                  <a:pt x="31115" y="102743"/>
                </a:lnTo>
                <a:lnTo>
                  <a:pt x="31115" y="41783"/>
                </a:lnTo>
                <a:lnTo>
                  <a:pt x="0" y="41783"/>
                </a:lnTo>
                <a:lnTo>
                  <a:pt x="0" y="102743"/>
                </a:lnTo>
                <a:lnTo>
                  <a:pt x="0" y="129413"/>
                </a:lnTo>
                <a:lnTo>
                  <a:pt x="126873" y="129413"/>
                </a:lnTo>
                <a:lnTo>
                  <a:pt x="126873" y="151003"/>
                </a:lnTo>
                <a:lnTo>
                  <a:pt x="155067" y="151003"/>
                </a:lnTo>
                <a:lnTo>
                  <a:pt x="155067" y="129413"/>
                </a:lnTo>
                <a:lnTo>
                  <a:pt x="155067" y="102743"/>
                </a:lnTo>
                <a:close/>
              </a:path>
              <a:path w="553720" h="151129">
                <a:moveTo>
                  <a:pt x="255905" y="41529"/>
                </a:moveTo>
                <a:lnTo>
                  <a:pt x="227584" y="41529"/>
                </a:lnTo>
                <a:lnTo>
                  <a:pt x="197104" y="84328"/>
                </a:lnTo>
                <a:lnTo>
                  <a:pt x="197104" y="41529"/>
                </a:lnTo>
                <a:lnTo>
                  <a:pt x="166497" y="41529"/>
                </a:lnTo>
                <a:lnTo>
                  <a:pt x="166497" y="129286"/>
                </a:lnTo>
                <a:lnTo>
                  <a:pt x="194183" y="129286"/>
                </a:lnTo>
                <a:lnTo>
                  <a:pt x="225298" y="85217"/>
                </a:lnTo>
                <a:lnTo>
                  <a:pt x="225298" y="129286"/>
                </a:lnTo>
                <a:lnTo>
                  <a:pt x="255905" y="129286"/>
                </a:lnTo>
                <a:lnTo>
                  <a:pt x="255905" y="41529"/>
                </a:lnTo>
                <a:close/>
              </a:path>
              <a:path w="553720" h="151129">
                <a:moveTo>
                  <a:pt x="366649" y="129286"/>
                </a:moveTo>
                <a:lnTo>
                  <a:pt x="332740" y="84328"/>
                </a:lnTo>
                <a:lnTo>
                  <a:pt x="366014" y="41529"/>
                </a:lnTo>
                <a:lnTo>
                  <a:pt x="329946" y="41529"/>
                </a:lnTo>
                <a:lnTo>
                  <a:pt x="308483" y="72517"/>
                </a:lnTo>
                <a:lnTo>
                  <a:pt x="303784" y="72517"/>
                </a:lnTo>
                <a:lnTo>
                  <a:pt x="303784" y="41529"/>
                </a:lnTo>
                <a:lnTo>
                  <a:pt x="272669" y="41529"/>
                </a:lnTo>
                <a:lnTo>
                  <a:pt x="272669" y="129286"/>
                </a:lnTo>
                <a:lnTo>
                  <a:pt x="303784" y="129286"/>
                </a:lnTo>
                <a:lnTo>
                  <a:pt x="303784" y="98171"/>
                </a:lnTo>
                <a:lnTo>
                  <a:pt x="308610" y="98171"/>
                </a:lnTo>
                <a:lnTo>
                  <a:pt x="330708" y="129286"/>
                </a:lnTo>
                <a:lnTo>
                  <a:pt x="366649" y="129286"/>
                </a:lnTo>
                <a:close/>
              </a:path>
              <a:path w="553720" h="151129">
                <a:moveTo>
                  <a:pt x="454533" y="79629"/>
                </a:moveTo>
                <a:lnTo>
                  <a:pt x="431546" y="43053"/>
                </a:lnTo>
                <a:lnTo>
                  <a:pt x="424434" y="41529"/>
                </a:lnTo>
                <a:lnTo>
                  <a:pt x="424434" y="93472"/>
                </a:lnTo>
                <a:lnTo>
                  <a:pt x="424434" y="106426"/>
                </a:lnTo>
                <a:lnTo>
                  <a:pt x="418084" y="111887"/>
                </a:lnTo>
                <a:lnTo>
                  <a:pt x="402463" y="111887"/>
                </a:lnTo>
                <a:lnTo>
                  <a:pt x="397891" y="108331"/>
                </a:lnTo>
                <a:lnTo>
                  <a:pt x="397891" y="95377"/>
                </a:lnTo>
                <a:lnTo>
                  <a:pt x="402971" y="91186"/>
                </a:lnTo>
                <a:lnTo>
                  <a:pt x="416687" y="91186"/>
                </a:lnTo>
                <a:lnTo>
                  <a:pt x="421132" y="92075"/>
                </a:lnTo>
                <a:lnTo>
                  <a:pt x="424434" y="93472"/>
                </a:lnTo>
                <a:lnTo>
                  <a:pt x="424434" y="41529"/>
                </a:lnTo>
                <a:lnTo>
                  <a:pt x="422275" y="41021"/>
                </a:lnTo>
                <a:lnTo>
                  <a:pt x="411353" y="40259"/>
                </a:lnTo>
                <a:lnTo>
                  <a:pt x="400685" y="40767"/>
                </a:lnTo>
                <a:lnTo>
                  <a:pt x="391414" y="42164"/>
                </a:lnTo>
                <a:lnTo>
                  <a:pt x="383159" y="44323"/>
                </a:lnTo>
                <a:lnTo>
                  <a:pt x="375412" y="47117"/>
                </a:lnTo>
                <a:lnTo>
                  <a:pt x="381889" y="68580"/>
                </a:lnTo>
                <a:lnTo>
                  <a:pt x="389890" y="65532"/>
                </a:lnTo>
                <a:lnTo>
                  <a:pt x="397129" y="63754"/>
                </a:lnTo>
                <a:lnTo>
                  <a:pt x="418338" y="63754"/>
                </a:lnTo>
                <a:lnTo>
                  <a:pt x="424053" y="68961"/>
                </a:lnTo>
                <a:lnTo>
                  <a:pt x="424053" y="79629"/>
                </a:lnTo>
                <a:lnTo>
                  <a:pt x="418973" y="77724"/>
                </a:lnTo>
                <a:lnTo>
                  <a:pt x="411099" y="76200"/>
                </a:lnTo>
                <a:lnTo>
                  <a:pt x="402844" y="76200"/>
                </a:lnTo>
                <a:lnTo>
                  <a:pt x="388620" y="77978"/>
                </a:lnTo>
                <a:lnTo>
                  <a:pt x="377698" y="83185"/>
                </a:lnTo>
                <a:lnTo>
                  <a:pt x="370586" y="91821"/>
                </a:lnTo>
                <a:lnTo>
                  <a:pt x="368046" y="103759"/>
                </a:lnTo>
                <a:lnTo>
                  <a:pt x="368046" y="104140"/>
                </a:lnTo>
                <a:lnTo>
                  <a:pt x="370332" y="115697"/>
                </a:lnTo>
                <a:lnTo>
                  <a:pt x="376555" y="124206"/>
                </a:lnTo>
                <a:lnTo>
                  <a:pt x="385953" y="129413"/>
                </a:lnTo>
                <a:lnTo>
                  <a:pt x="397764" y="131191"/>
                </a:lnTo>
                <a:lnTo>
                  <a:pt x="405892" y="130302"/>
                </a:lnTo>
                <a:lnTo>
                  <a:pt x="412877" y="128016"/>
                </a:lnTo>
                <a:lnTo>
                  <a:pt x="418846" y="124587"/>
                </a:lnTo>
                <a:lnTo>
                  <a:pt x="423926" y="120015"/>
                </a:lnTo>
                <a:lnTo>
                  <a:pt x="423926" y="129286"/>
                </a:lnTo>
                <a:lnTo>
                  <a:pt x="454533" y="129286"/>
                </a:lnTo>
                <a:lnTo>
                  <a:pt x="454533" y="120015"/>
                </a:lnTo>
                <a:lnTo>
                  <a:pt x="454533" y="111887"/>
                </a:lnTo>
                <a:lnTo>
                  <a:pt x="454533" y="79629"/>
                </a:lnTo>
                <a:close/>
              </a:path>
              <a:path w="553720" h="151129">
                <a:moveTo>
                  <a:pt x="553593" y="0"/>
                </a:moveTo>
                <a:lnTo>
                  <a:pt x="528447" y="0"/>
                </a:lnTo>
                <a:lnTo>
                  <a:pt x="455803" y="149987"/>
                </a:lnTo>
                <a:lnTo>
                  <a:pt x="481076" y="149987"/>
                </a:lnTo>
                <a:lnTo>
                  <a:pt x="553593" y="0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78626" y="5201919"/>
            <a:ext cx="597535" cy="116205"/>
          </a:xfrm>
          <a:custGeom>
            <a:avLst/>
            <a:gdLst/>
            <a:ahLst/>
            <a:cxnLst/>
            <a:rect l="l" t="t" r="r" b="b"/>
            <a:pathLst>
              <a:path w="597534" h="116204">
                <a:moveTo>
                  <a:pt x="72009" y="1905"/>
                </a:moveTo>
                <a:lnTo>
                  <a:pt x="0" y="1905"/>
                </a:lnTo>
                <a:lnTo>
                  <a:pt x="0" y="89535"/>
                </a:lnTo>
                <a:lnTo>
                  <a:pt x="31115" y="89535"/>
                </a:lnTo>
                <a:lnTo>
                  <a:pt x="31115" y="28194"/>
                </a:lnTo>
                <a:lnTo>
                  <a:pt x="72009" y="28194"/>
                </a:lnTo>
                <a:lnTo>
                  <a:pt x="72009" y="1905"/>
                </a:lnTo>
                <a:close/>
              </a:path>
              <a:path w="597534" h="116204">
                <a:moveTo>
                  <a:pt x="180594" y="45339"/>
                </a:moveTo>
                <a:lnTo>
                  <a:pt x="156210" y="3175"/>
                </a:lnTo>
                <a:lnTo>
                  <a:pt x="150114" y="1905"/>
                </a:lnTo>
                <a:lnTo>
                  <a:pt x="150114" y="45339"/>
                </a:lnTo>
                <a:lnTo>
                  <a:pt x="150114" y="45847"/>
                </a:lnTo>
                <a:lnTo>
                  <a:pt x="148590" y="53975"/>
                </a:lnTo>
                <a:lnTo>
                  <a:pt x="144653" y="60198"/>
                </a:lnTo>
                <a:lnTo>
                  <a:pt x="138938" y="64262"/>
                </a:lnTo>
                <a:lnTo>
                  <a:pt x="131953" y="65786"/>
                </a:lnTo>
                <a:lnTo>
                  <a:pt x="124968" y="64262"/>
                </a:lnTo>
                <a:lnTo>
                  <a:pt x="119126" y="60198"/>
                </a:lnTo>
                <a:lnTo>
                  <a:pt x="115189" y="53975"/>
                </a:lnTo>
                <a:lnTo>
                  <a:pt x="113792" y="45847"/>
                </a:lnTo>
                <a:lnTo>
                  <a:pt x="113792" y="45339"/>
                </a:lnTo>
                <a:lnTo>
                  <a:pt x="115189" y="37465"/>
                </a:lnTo>
                <a:lnTo>
                  <a:pt x="118999" y="31115"/>
                </a:lnTo>
                <a:lnTo>
                  <a:pt x="124841" y="27051"/>
                </a:lnTo>
                <a:lnTo>
                  <a:pt x="131953" y="25527"/>
                </a:lnTo>
                <a:lnTo>
                  <a:pt x="138938" y="27051"/>
                </a:lnTo>
                <a:lnTo>
                  <a:pt x="144653" y="31115"/>
                </a:lnTo>
                <a:lnTo>
                  <a:pt x="148590" y="37465"/>
                </a:lnTo>
                <a:lnTo>
                  <a:pt x="150114" y="45339"/>
                </a:lnTo>
                <a:lnTo>
                  <a:pt x="150114" y="1905"/>
                </a:lnTo>
                <a:lnTo>
                  <a:pt x="141224" y="0"/>
                </a:lnTo>
                <a:lnTo>
                  <a:pt x="132334" y="1143"/>
                </a:lnTo>
                <a:lnTo>
                  <a:pt x="125095" y="4064"/>
                </a:lnTo>
                <a:lnTo>
                  <a:pt x="119253" y="8382"/>
                </a:lnTo>
                <a:lnTo>
                  <a:pt x="114427" y="13589"/>
                </a:lnTo>
                <a:lnTo>
                  <a:pt x="114427" y="1905"/>
                </a:lnTo>
                <a:lnTo>
                  <a:pt x="83312" y="1905"/>
                </a:lnTo>
                <a:lnTo>
                  <a:pt x="83312" y="115443"/>
                </a:lnTo>
                <a:lnTo>
                  <a:pt x="114427" y="115443"/>
                </a:lnTo>
                <a:lnTo>
                  <a:pt x="114427" y="78867"/>
                </a:lnTo>
                <a:lnTo>
                  <a:pt x="119253" y="83693"/>
                </a:lnTo>
                <a:lnTo>
                  <a:pt x="125095" y="87630"/>
                </a:lnTo>
                <a:lnTo>
                  <a:pt x="132334" y="90424"/>
                </a:lnTo>
                <a:lnTo>
                  <a:pt x="141478" y="91567"/>
                </a:lnTo>
                <a:lnTo>
                  <a:pt x="156337" y="88392"/>
                </a:lnTo>
                <a:lnTo>
                  <a:pt x="161759" y="78867"/>
                </a:lnTo>
                <a:lnTo>
                  <a:pt x="169214" y="65786"/>
                </a:lnTo>
                <a:lnTo>
                  <a:pt x="180594" y="45847"/>
                </a:lnTo>
                <a:lnTo>
                  <a:pt x="180594" y="45339"/>
                </a:lnTo>
                <a:close/>
              </a:path>
              <a:path w="597534" h="116204">
                <a:moveTo>
                  <a:pt x="282194" y="1905"/>
                </a:moveTo>
                <a:lnTo>
                  <a:pt x="250317" y="1905"/>
                </a:lnTo>
                <a:lnTo>
                  <a:pt x="233680" y="54737"/>
                </a:lnTo>
                <a:lnTo>
                  <a:pt x="215900" y="1905"/>
                </a:lnTo>
                <a:lnTo>
                  <a:pt x="183515" y="1905"/>
                </a:lnTo>
                <a:lnTo>
                  <a:pt x="218186" y="87884"/>
                </a:lnTo>
                <a:lnTo>
                  <a:pt x="216154" y="90678"/>
                </a:lnTo>
                <a:lnTo>
                  <a:pt x="213995" y="91567"/>
                </a:lnTo>
                <a:lnTo>
                  <a:pt x="207391" y="91567"/>
                </a:lnTo>
                <a:lnTo>
                  <a:pt x="202311" y="89916"/>
                </a:lnTo>
                <a:lnTo>
                  <a:pt x="197231" y="86868"/>
                </a:lnTo>
                <a:lnTo>
                  <a:pt x="187706" y="108331"/>
                </a:lnTo>
                <a:lnTo>
                  <a:pt x="194183" y="111506"/>
                </a:lnTo>
                <a:lnTo>
                  <a:pt x="200914" y="113919"/>
                </a:lnTo>
                <a:lnTo>
                  <a:pt x="208153" y="115443"/>
                </a:lnTo>
                <a:lnTo>
                  <a:pt x="216154" y="115951"/>
                </a:lnTo>
                <a:lnTo>
                  <a:pt x="227838" y="114427"/>
                </a:lnTo>
                <a:lnTo>
                  <a:pt x="236728" y="109474"/>
                </a:lnTo>
                <a:lnTo>
                  <a:pt x="243713" y="100711"/>
                </a:lnTo>
                <a:lnTo>
                  <a:pt x="249796" y="87503"/>
                </a:lnTo>
                <a:lnTo>
                  <a:pt x="282194" y="1905"/>
                </a:lnTo>
                <a:close/>
              </a:path>
              <a:path w="597534" h="116204">
                <a:moveTo>
                  <a:pt x="381762" y="2032"/>
                </a:moveTo>
                <a:lnTo>
                  <a:pt x="292354" y="2032"/>
                </a:lnTo>
                <a:lnTo>
                  <a:pt x="292354" y="27432"/>
                </a:lnTo>
                <a:lnTo>
                  <a:pt x="292354" y="89662"/>
                </a:lnTo>
                <a:lnTo>
                  <a:pt x="323469" y="89662"/>
                </a:lnTo>
                <a:lnTo>
                  <a:pt x="323469" y="27432"/>
                </a:lnTo>
                <a:lnTo>
                  <a:pt x="350901" y="27432"/>
                </a:lnTo>
                <a:lnTo>
                  <a:pt x="350901" y="89662"/>
                </a:lnTo>
                <a:lnTo>
                  <a:pt x="381762" y="89662"/>
                </a:lnTo>
                <a:lnTo>
                  <a:pt x="381762" y="27432"/>
                </a:lnTo>
                <a:lnTo>
                  <a:pt x="381762" y="2032"/>
                </a:lnTo>
                <a:close/>
              </a:path>
              <a:path w="597534" h="116204">
                <a:moveTo>
                  <a:pt x="487934" y="2032"/>
                </a:moveTo>
                <a:lnTo>
                  <a:pt x="398526" y="2032"/>
                </a:lnTo>
                <a:lnTo>
                  <a:pt x="398526" y="27432"/>
                </a:lnTo>
                <a:lnTo>
                  <a:pt x="398526" y="89662"/>
                </a:lnTo>
                <a:lnTo>
                  <a:pt x="429641" y="89662"/>
                </a:lnTo>
                <a:lnTo>
                  <a:pt x="429641" y="27432"/>
                </a:lnTo>
                <a:lnTo>
                  <a:pt x="456946" y="27432"/>
                </a:lnTo>
                <a:lnTo>
                  <a:pt x="456946" y="89662"/>
                </a:lnTo>
                <a:lnTo>
                  <a:pt x="487934" y="89662"/>
                </a:lnTo>
                <a:lnTo>
                  <a:pt x="487934" y="27432"/>
                </a:lnTo>
                <a:lnTo>
                  <a:pt x="487934" y="2032"/>
                </a:lnTo>
                <a:close/>
              </a:path>
              <a:path w="597534" h="116204">
                <a:moveTo>
                  <a:pt x="597027" y="1905"/>
                </a:moveTo>
                <a:lnTo>
                  <a:pt x="565023" y="1905"/>
                </a:lnTo>
                <a:lnTo>
                  <a:pt x="548386" y="54737"/>
                </a:lnTo>
                <a:lnTo>
                  <a:pt x="530606" y="1905"/>
                </a:lnTo>
                <a:lnTo>
                  <a:pt x="498221" y="1905"/>
                </a:lnTo>
                <a:lnTo>
                  <a:pt x="532892" y="87884"/>
                </a:lnTo>
                <a:lnTo>
                  <a:pt x="530860" y="90678"/>
                </a:lnTo>
                <a:lnTo>
                  <a:pt x="528701" y="91567"/>
                </a:lnTo>
                <a:lnTo>
                  <a:pt x="522097" y="91567"/>
                </a:lnTo>
                <a:lnTo>
                  <a:pt x="517017" y="89916"/>
                </a:lnTo>
                <a:lnTo>
                  <a:pt x="512064" y="86868"/>
                </a:lnTo>
                <a:lnTo>
                  <a:pt x="502539" y="108331"/>
                </a:lnTo>
                <a:lnTo>
                  <a:pt x="508889" y="111506"/>
                </a:lnTo>
                <a:lnTo>
                  <a:pt x="515620" y="113919"/>
                </a:lnTo>
                <a:lnTo>
                  <a:pt x="522859" y="115443"/>
                </a:lnTo>
                <a:lnTo>
                  <a:pt x="530860" y="115951"/>
                </a:lnTo>
                <a:lnTo>
                  <a:pt x="542544" y="114427"/>
                </a:lnTo>
                <a:lnTo>
                  <a:pt x="551434" y="109474"/>
                </a:lnTo>
                <a:lnTo>
                  <a:pt x="558419" y="100711"/>
                </a:lnTo>
                <a:lnTo>
                  <a:pt x="564515" y="87503"/>
                </a:lnTo>
                <a:lnTo>
                  <a:pt x="597027" y="1905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31406" y="5201919"/>
            <a:ext cx="931544" cy="92075"/>
          </a:xfrm>
          <a:custGeom>
            <a:avLst/>
            <a:gdLst/>
            <a:ahLst/>
            <a:cxnLst/>
            <a:rect l="l" t="t" r="r" b="b"/>
            <a:pathLst>
              <a:path w="931545" h="92075">
                <a:moveTo>
                  <a:pt x="85725" y="71628"/>
                </a:moveTo>
                <a:lnTo>
                  <a:pt x="64897" y="56642"/>
                </a:lnTo>
                <a:lnTo>
                  <a:pt x="60071" y="62357"/>
                </a:lnTo>
                <a:lnTo>
                  <a:pt x="55499" y="65786"/>
                </a:lnTo>
                <a:lnTo>
                  <a:pt x="47879" y="65786"/>
                </a:lnTo>
                <a:lnTo>
                  <a:pt x="40640" y="64262"/>
                </a:lnTo>
                <a:lnTo>
                  <a:pt x="35052" y="59944"/>
                </a:lnTo>
                <a:lnTo>
                  <a:pt x="31496" y="53594"/>
                </a:lnTo>
                <a:lnTo>
                  <a:pt x="30226" y="45466"/>
                </a:lnTo>
                <a:lnTo>
                  <a:pt x="31496" y="37846"/>
                </a:lnTo>
                <a:lnTo>
                  <a:pt x="35179" y="31623"/>
                </a:lnTo>
                <a:lnTo>
                  <a:pt x="40640" y="27432"/>
                </a:lnTo>
                <a:lnTo>
                  <a:pt x="47625" y="25908"/>
                </a:lnTo>
                <a:lnTo>
                  <a:pt x="55118" y="25908"/>
                </a:lnTo>
                <a:lnTo>
                  <a:pt x="59817" y="29464"/>
                </a:lnTo>
                <a:lnTo>
                  <a:pt x="64262" y="35179"/>
                </a:lnTo>
                <a:lnTo>
                  <a:pt x="85217" y="19558"/>
                </a:lnTo>
                <a:lnTo>
                  <a:pt x="78613" y="11684"/>
                </a:lnTo>
                <a:lnTo>
                  <a:pt x="70231" y="5461"/>
                </a:lnTo>
                <a:lnTo>
                  <a:pt x="59944" y="1524"/>
                </a:lnTo>
                <a:lnTo>
                  <a:pt x="47371" y="127"/>
                </a:lnTo>
                <a:lnTo>
                  <a:pt x="28194" y="3810"/>
                </a:lnTo>
                <a:lnTo>
                  <a:pt x="13208" y="13716"/>
                </a:lnTo>
                <a:lnTo>
                  <a:pt x="3429" y="28194"/>
                </a:lnTo>
                <a:lnTo>
                  <a:pt x="0" y="46101"/>
                </a:lnTo>
                <a:lnTo>
                  <a:pt x="3556" y="63754"/>
                </a:lnTo>
                <a:lnTo>
                  <a:pt x="13081" y="78232"/>
                </a:lnTo>
                <a:lnTo>
                  <a:pt x="27813" y="88011"/>
                </a:lnTo>
                <a:lnTo>
                  <a:pt x="46355" y="91694"/>
                </a:lnTo>
                <a:lnTo>
                  <a:pt x="59563" y="90297"/>
                </a:lnTo>
                <a:lnTo>
                  <a:pt x="70231" y="86233"/>
                </a:lnTo>
                <a:lnTo>
                  <a:pt x="78740" y="79883"/>
                </a:lnTo>
                <a:lnTo>
                  <a:pt x="85725" y="71628"/>
                </a:lnTo>
                <a:close/>
              </a:path>
              <a:path w="931545" h="92075">
                <a:moveTo>
                  <a:pt x="184404" y="65151"/>
                </a:moveTo>
                <a:lnTo>
                  <a:pt x="183134" y="57277"/>
                </a:lnTo>
                <a:lnTo>
                  <a:pt x="180721" y="53721"/>
                </a:lnTo>
                <a:lnTo>
                  <a:pt x="180721" y="53594"/>
                </a:lnTo>
                <a:lnTo>
                  <a:pt x="179324" y="51562"/>
                </a:lnTo>
                <a:lnTo>
                  <a:pt x="173482" y="47371"/>
                </a:lnTo>
                <a:lnTo>
                  <a:pt x="165735" y="44323"/>
                </a:lnTo>
                <a:lnTo>
                  <a:pt x="175133" y="41148"/>
                </a:lnTo>
                <a:lnTo>
                  <a:pt x="179832" y="36957"/>
                </a:lnTo>
                <a:lnTo>
                  <a:pt x="181483" y="35433"/>
                </a:lnTo>
                <a:lnTo>
                  <a:pt x="181483" y="24257"/>
                </a:lnTo>
                <a:lnTo>
                  <a:pt x="180848" y="21717"/>
                </a:lnTo>
                <a:lnTo>
                  <a:pt x="180848" y="21463"/>
                </a:lnTo>
                <a:lnTo>
                  <a:pt x="179324" y="14986"/>
                </a:lnTo>
                <a:lnTo>
                  <a:pt x="173228" y="8001"/>
                </a:lnTo>
                <a:lnTo>
                  <a:pt x="163322" y="3429"/>
                </a:lnTo>
                <a:lnTo>
                  <a:pt x="153924" y="2413"/>
                </a:lnTo>
                <a:lnTo>
                  <a:pt x="153924" y="56896"/>
                </a:lnTo>
                <a:lnTo>
                  <a:pt x="153924" y="67056"/>
                </a:lnTo>
                <a:lnTo>
                  <a:pt x="150495" y="69596"/>
                </a:lnTo>
                <a:lnTo>
                  <a:pt x="127000" y="69596"/>
                </a:lnTo>
                <a:lnTo>
                  <a:pt x="127000" y="53721"/>
                </a:lnTo>
                <a:lnTo>
                  <a:pt x="143256" y="53721"/>
                </a:lnTo>
                <a:lnTo>
                  <a:pt x="150495" y="53594"/>
                </a:lnTo>
                <a:lnTo>
                  <a:pt x="153924" y="56896"/>
                </a:lnTo>
                <a:lnTo>
                  <a:pt x="153924" y="2413"/>
                </a:lnTo>
                <a:lnTo>
                  <a:pt x="151384" y="2159"/>
                </a:lnTo>
                <a:lnTo>
                  <a:pt x="151384" y="24765"/>
                </a:lnTo>
                <a:lnTo>
                  <a:pt x="151384" y="34036"/>
                </a:lnTo>
                <a:lnTo>
                  <a:pt x="148209" y="36957"/>
                </a:lnTo>
                <a:lnTo>
                  <a:pt x="127000" y="36957"/>
                </a:lnTo>
                <a:lnTo>
                  <a:pt x="127000" y="21717"/>
                </a:lnTo>
                <a:lnTo>
                  <a:pt x="141224" y="21717"/>
                </a:lnTo>
                <a:lnTo>
                  <a:pt x="148209" y="21463"/>
                </a:lnTo>
                <a:lnTo>
                  <a:pt x="151384" y="24765"/>
                </a:lnTo>
                <a:lnTo>
                  <a:pt x="151384" y="2159"/>
                </a:lnTo>
                <a:lnTo>
                  <a:pt x="149733" y="1905"/>
                </a:lnTo>
                <a:lnTo>
                  <a:pt x="96647" y="1905"/>
                </a:lnTo>
                <a:lnTo>
                  <a:pt x="96647" y="89535"/>
                </a:lnTo>
                <a:lnTo>
                  <a:pt x="149225" y="89535"/>
                </a:lnTo>
                <a:lnTo>
                  <a:pt x="164084" y="88011"/>
                </a:lnTo>
                <a:lnTo>
                  <a:pt x="175133" y="83312"/>
                </a:lnTo>
                <a:lnTo>
                  <a:pt x="181991" y="75565"/>
                </a:lnTo>
                <a:lnTo>
                  <a:pt x="183388" y="69596"/>
                </a:lnTo>
                <a:lnTo>
                  <a:pt x="184404" y="65278"/>
                </a:lnTo>
                <a:lnTo>
                  <a:pt x="184404" y="65151"/>
                </a:lnTo>
                <a:close/>
              </a:path>
              <a:path w="931545" h="92075">
                <a:moveTo>
                  <a:pt x="281305" y="1905"/>
                </a:moveTo>
                <a:lnTo>
                  <a:pt x="250952" y="1905"/>
                </a:lnTo>
                <a:lnTo>
                  <a:pt x="250952" y="23622"/>
                </a:lnTo>
                <a:lnTo>
                  <a:pt x="250952" y="42926"/>
                </a:lnTo>
                <a:lnTo>
                  <a:pt x="228600" y="42926"/>
                </a:lnTo>
                <a:lnTo>
                  <a:pt x="224536" y="38862"/>
                </a:lnTo>
                <a:lnTo>
                  <a:pt x="224536" y="27305"/>
                </a:lnTo>
                <a:lnTo>
                  <a:pt x="228981" y="23622"/>
                </a:lnTo>
                <a:lnTo>
                  <a:pt x="250952" y="23622"/>
                </a:lnTo>
                <a:lnTo>
                  <a:pt x="250952" y="1905"/>
                </a:lnTo>
                <a:lnTo>
                  <a:pt x="233680" y="1905"/>
                </a:lnTo>
                <a:lnTo>
                  <a:pt x="217424" y="3810"/>
                </a:lnTo>
                <a:lnTo>
                  <a:pt x="205105" y="9652"/>
                </a:lnTo>
                <a:lnTo>
                  <a:pt x="197358" y="19304"/>
                </a:lnTo>
                <a:lnTo>
                  <a:pt x="194564" y="32512"/>
                </a:lnTo>
                <a:lnTo>
                  <a:pt x="194564" y="32766"/>
                </a:lnTo>
                <a:lnTo>
                  <a:pt x="195707" y="41402"/>
                </a:lnTo>
                <a:lnTo>
                  <a:pt x="199263" y="48641"/>
                </a:lnTo>
                <a:lnTo>
                  <a:pt x="204978" y="54610"/>
                </a:lnTo>
                <a:lnTo>
                  <a:pt x="212725" y="59055"/>
                </a:lnTo>
                <a:lnTo>
                  <a:pt x="191135" y="89535"/>
                </a:lnTo>
                <a:lnTo>
                  <a:pt x="224917" y="89535"/>
                </a:lnTo>
                <a:lnTo>
                  <a:pt x="242697" y="63500"/>
                </a:lnTo>
                <a:lnTo>
                  <a:pt x="250698" y="63500"/>
                </a:lnTo>
                <a:lnTo>
                  <a:pt x="250698" y="89535"/>
                </a:lnTo>
                <a:lnTo>
                  <a:pt x="281305" y="89535"/>
                </a:lnTo>
                <a:lnTo>
                  <a:pt x="281305" y="63500"/>
                </a:lnTo>
                <a:lnTo>
                  <a:pt x="281305" y="42926"/>
                </a:lnTo>
                <a:lnTo>
                  <a:pt x="281305" y="1905"/>
                </a:lnTo>
                <a:close/>
              </a:path>
              <a:path w="931545" h="92075">
                <a:moveTo>
                  <a:pt x="380111" y="65278"/>
                </a:moveTo>
                <a:lnTo>
                  <a:pt x="378968" y="58293"/>
                </a:lnTo>
                <a:lnTo>
                  <a:pt x="375539" y="52578"/>
                </a:lnTo>
                <a:lnTo>
                  <a:pt x="369951" y="48260"/>
                </a:lnTo>
                <a:lnTo>
                  <a:pt x="362585" y="45212"/>
                </a:lnTo>
                <a:lnTo>
                  <a:pt x="372999" y="41402"/>
                </a:lnTo>
                <a:lnTo>
                  <a:pt x="378333" y="34925"/>
                </a:lnTo>
                <a:lnTo>
                  <a:pt x="378333" y="25527"/>
                </a:lnTo>
                <a:lnTo>
                  <a:pt x="375412" y="15113"/>
                </a:lnTo>
                <a:lnTo>
                  <a:pt x="367284" y="6985"/>
                </a:lnTo>
                <a:lnTo>
                  <a:pt x="354076" y="1778"/>
                </a:lnTo>
                <a:lnTo>
                  <a:pt x="336550" y="0"/>
                </a:lnTo>
                <a:lnTo>
                  <a:pt x="323850" y="762"/>
                </a:lnTo>
                <a:lnTo>
                  <a:pt x="312801" y="3175"/>
                </a:lnTo>
                <a:lnTo>
                  <a:pt x="303022" y="6858"/>
                </a:lnTo>
                <a:lnTo>
                  <a:pt x="294259" y="11684"/>
                </a:lnTo>
                <a:lnTo>
                  <a:pt x="305435" y="31369"/>
                </a:lnTo>
                <a:lnTo>
                  <a:pt x="312166" y="28067"/>
                </a:lnTo>
                <a:lnTo>
                  <a:pt x="319278" y="25527"/>
                </a:lnTo>
                <a:lnTo>
                  <a:pt x="326898" y="23876"/>
                </a:lnTo>
                <a:lnTo>
                  <a:pt x="335026" y="23368"/>
                </a:lnTo>
                <a:lnTo>
                  <a:pt x="343408" y="23114"/>
                </a:lnTo>
                <a:lnTo>
                  <a:pt x="347726" y="25781"/>
                </a:lnTo>
                <a:lnTo>
                  <a:pt x="347726" y="34163"/>
                </a:lnTo>
                <a:lnTo>
                  <a:pt x="344678" y="36322"/>
                </a:lnTo>
                <a:lnTo>
                  <a:pt x="316230" y="36322"/>
                </a:lnTo>
                <a:lnTo>
                  <a:pt x="316230" y="55118"/>
                </a:lnTo>
                <a:lnTo>
                  <a:pt x="337312" y="55118"/>
                </a:lnTo>
                <a:lnTo>
                  <a:pt x="345821" y="54864"/>
                </a:lnTo>
                <a:lnTo>
                  <a:pt x="349504" y="57531"/>
                </a:lnTo>
                <a:lnTo>
                  <a:pt x="349504" y="65786"/>
                </a:lnTo>
                <a:lnTo>
                  <a:pt x="345567" y="68326"/>
                </a:lnTo>
                <a:lnTo>
                  <a:pt x="335280" y="68326"/>
                </a:lnTo>
                <a:lnTo>
                  <a:pt x="327025" y="67818"/>
                </a:lnTo>
                <a:lnTo>
                  <a:pt x="318897" y="66294"/>
                </a:lnTo>
                <a:lnTo>
                  <a:pt x="311150" y="63754"/>
                </a:lnTo>
                <a:lnTo>
                  <a:pt x="303911" y="60452"/>
                </a:lnTo>
                <a:lnTo>
                  <a:pt x="293370" y="80772"/>
                </a:lnTo>
                <a:lnTo>
                  <a:pt x="302006" y="85217"/>
                </a:lnTo>
                <a:lnTo>
                  <a:pt x="312039" y="88646"/>
                </a:lnTo>
                <a:lnTo>
                  <a:pt x="323342" y="90932"/>
                </a:lnTo>
                <a:lnTo>
                  <a:pt x="336169" y="91694"/>
                </a:lnTo>
                <a:lnTo>
                  <a:pt x="354584" y="89789"/>
                </a:lnTo>
                <a:lnTo>
                  <a:pt x="368427" y="84328"/>
                </a:lnTo>
                <a:lnTo>
                  <a:pt x="377063" y="76073"/>
                </a:lnTo>
                <a:lnTo>
                  <a:pt x="380111" y="65278"/>
                </a:lnTo>
                <a:close/>
              </a:path>
              <a:path w="931545" h="92075">
                <a:moveTo>
                  <a:pt x="475234" y="40005"/>
                </a:moveTo>
                <a:lnTo>
                  <a:pt x="452120" y="3429"/>
                </a:lnTo>
                <a:lnTo>
                  <a:pt x="445135" y="1778"/>
                </a:lnTo>
                <a:lnTo>
                  <a:pt x="445135" y="53721"/>
                </a:lnTo>
                <a:lnTo>
                  <a:pt x="445135" y="66675"/>
                </a:lnTo>
                <a:lnTo>
                  <a:pt x="438658" y="72263"/>
                </a:lnTo>
                <a:lnTo>
                  <a:pt x="423164" y="72263"/>
                </a:lnTo>
                <a:lnTo>
                  <a:pt x="418592" y="68707"/>
                </a:lnTo>
                <a:lnTo>
                  <a:pt x="418592" y="55753"/>
                </a:lnTo>
                <a:lnTo>
                  <a:pt x="423672" y="51435"/>
                </a:lnTo>
                <a:lnTo>
                  <a:pt x="437388" y="51435"/>
                </a:lnTo>
                <a:lnTo>
                  <a:pt x="441833" y="52451"/>
                </a:lnTo>
                <a:lnTo>
                  <a:pt x="445135" y="53721"/>
                </a:lnTo>
                <a:lnTo>
                  <a:pt x="445135" y="1778"/>
                </a:lnTo>
                <a:lnTo>
                  <a:pt x="442976" y="1270"/>
                </a:lnTo>
                <a:lnTo>
                  <a:pt x="432054" y="635"/>
                </a:lnTo>
                <a:lnTo>
                  <a:pt x="418719" y="1270"/>
                </a:lnTo>
                <a:lnTo>
                  <a:pt x="420535" y="1270"/>
                </a:lnTo>
                <a:lnTo>
                  <a:pt x="412115" y="2540"/>
                </a:lnTo>
                <a:lnTo>
                  <a:pt x="403860" y="4699"/>
                </a:lnTo>
                <a:lnTo>
                  <a:pt x="396113" y="7493"/>
                </a:lnTo>
                <a:lnTo>
                  <a:pt x="402463" y="28956"/>
                </a:lnTo>
                <a:lnTo>
                  <a:pt x="410591" y="25908"/>
                </a:lnTo>
                <a:lnTo>
                  <a:pt x="417703" y="24130"/>
                </a:lnTo>
                <a:lnTo>
                  <a:pt x="439039" y="24130"/>
                </a:lnTo>
                <a:lnTo>
                  <a:pt x="444754" y="29337"/>
                </a:lnTo>
                <a:lnTo>
                  <a:pt x="444754" y="40005"/>
                </a:lnTo>
                <a:lnTo>
                  <a:pt x="439674" y="38100"/>
                </a:lnTo>
                <a:lnTo>
                  <a:pt x="431800" y="36576"/>
                </a:lnTo>
                <a:lnTo>
                  <a:pt x="423545" y="36576"/>
                </a:lnTo>
                <a:lnTo>
                  <a:pt x="409321" y="38354"/>
                </a:lnTo>
                <a:lnTo>
                  <a:pt x="398272" y="43561"/>
                </a:lnTo>
                <a:lnTo>
                  <a:pt x="391287" y="52070"/>
                </a:lnTo>
                <a:lnTo>
                  <a:pt x="388747" y="64135"/>
                </a:lnTo>
                <a:lnTo>
                  <a:pt x="388747" y="64516"/>
                </a:lnTo>
                <a:lnTo>
                  <a:pt x="391033" y="75946"/>
                </a:lnTo>
                <a:lnTo>
                  <a:pt x="397256" y="84455"/>
                </a:lnTo>
                <a:lnTo>
                  <a:pt x="406654" y="89662"/>
                </a:lnTo>
                <a:lnTo>
                  <a:pt x="418465" y="91567"/>
                </a:lnTo>
                <a:lnTo>
                  <a:pt x="426593" y="90678"/>
                </a:lnTo>
                <a:lnTo>
                  <a:pt x="433578" y="88392"/>
                </a:lnTo>
                <a:lnTo>
                  <a:pt x="439420" y="84836"/>
                </a:lnTo>
                <a:lnTo>
                  <a:pt x="444627" y="80391"/>
                </a:lnTo>
                <a:lnTo>
                  <a:pt x="444627" y="89662"/>
                </a:lnTo>
                <a:lnTo>
                  <a:pt x="475234" y="89662"/>
                </a:lnTo>
                <a:lnTo>
                  <a:pt x="475234" y="80391"/>
                </a:lnTo>
                <a:lnTo>
                  <a:pt x="475234" y="72263"/>
                </a:lnTo>
                <a:lnTo>
                  <a:pt x="475234" y="40005"/>
                </a:lnTo>
                <a:close/>
              </a:path>
              <a:path w="931545" h="92075">
                <a:moveTo>
                  <a:pt x="580517" y="2032"/>
                </a:moveTo>
                <a:lnTo>
                  <a:pt x="549529" y="2032"/>
                </a:lnTo>
                <a:lnTo>
                  <a:pt x="549529" y="32512"/>
                </a:lnTo>
                <a:lnTo>
                  <a:pt x="522224" y="32512"/>
                </a:lnTo>
                <a:lnTo>
                  <a:pt x="522224" y="2032"/>
                </a:lnTo>
                <a:lnTo>
                  <a:pt x="491109" y="2032"/>
                </a:lnTo>
                <a:lnTo>
                  <a:pt x="491109" y="32512"/>
                </a:lnTo>
                <a:lnTo>
                  <a:pt x="491109" y="59182"/>
                </a:lnTo>
                <a:lnTo>
                  <a:pt x="491109" y="89662"/>
                </a:lnTo>
                <a:lnTo>
                  <a:pt x="522224" y="89662"/>
                </a:lnTo>
                <a:lnTo>
                  <a:pt x="522224" y="59182"/>
                </a:lnTo>
                <a:lnTo>
                  <a:pt x="549529" y="59182"/>
                </a:lnTo>
                <a:lnTo>
                  <a:pt x="549529" y="89662"/>
                </a:lnTo>
                <a:lnTo>
                  <a:pt x="580517" y="89662"/>
                </a:lnTo>
                <a:lnTo>
                  <a:pt x="580517" y="59182"/>
                </a:lnTo>
                <a:lnTo>
                  <a:pt x="580517" y="32512"/>
                </a:lnTo>
                <a:lnTo>
                  <a:pt x="580517" y="2032"/>
                </a:lnTo>
                <a:close/>
              </a:path>
              <a:path w="931545" h="92075">
                <a:moveTo>
                  <a:pt x="686689" y="2032"/>
                </a:moveTo>
                <a:lnTo>
                  <a:pt x="655701" y="2032"/>
                </a:lnTo>
                <a:lnTo>
                  <a:pt x="655701" y="32512"/>
                </a:lnTo>
                <a:lnTo>
                  <a:pt x="628396" y="32512"/>
                </a:lnTo>
                <a:lnTo>
                  <a:pt x="628396" y="2032"/>
                </a:lnTo>
                <a:lnTo>
                  <a:pt x="597281" y="2032"/>
                </a:lnTo>
                <a:lnTo>
                  <a:pt x="597281" y="32512"/>
                </a:lnTo>
                <a:lnTo>
                  <a:pt x="597281" y="59182"/>
                </a:lnTo>
                <a:lnTo>
                  <a:pt x="597281" y="89662"/>
                </a:lnTo>
                <a:lnTo>
                  <a:pt x="628396" y="89662"/>
                </a:lnTo>
                <a:lnTo>
                  <a:pt x="628396" y="59182"/>
                </a:lnTo>
                <a:lnTo>
                  <a:pt x="655701" y="59182"/>
                </a:lnTo>
                <a:lnTo>
                  <a:pt x="655701" y="89662"/>
                </a:lnTo>
                <a:lnTo>
                  <a:pt x="686689" y="89662"/>
                </a:lnTo>
                <a:lnTo>
                  <a:pt x="686689" y="59182"/>
                </a:lnTo>
                <a:lnTo>
                  <a:pt x="686689" y="32512"/>
                </a:lnTo>
                <a:lnTo>
                  <a:pt x="686689" y="2032"/>
                </a:lnTo>
                <a:close/>
              </a:path>
              <a:path w="931545" h="92075">
                <a:moveTo>
                  <a:pt x="787781" y="56642"/>
                </a:moveTo>
                <a:lnTo>
                  <a:pt x="785876" y="46609"/>
                </a:lnTo>
                <a:lnTo>
                  <a:pt x="785876" y="46482"/>
                </a:lnTo>
                <a:lnTo>
                  <a:pt x="785241" y="43053"/>
                </a:lnTo>
                <a:lnTo>
                  <a:pt x="777621" y="33147"/>
                </a:lnTo>
                <a:lnTo>
                  <a:pt x="765302" y="26924"/>
                </a:lnTo>
                <a:lnTo>
                  <a:pt x="757682" y="25908"/>
                </a:lnTo>
                <a:lnTo>
                  <a:pt x="757682" y="50673"/>
                </a:lnTo>
                <a:lnTo>
                  <a:pt x="757682" y="63119"/>
                </a:lnTo>
                <a:lnTo>
                  <a:pt x="752983" y="66929"/>
                </a:lnTo>
                <a:lnTo>
                  <a:pt x="733933" y="66929"/>
                </a:lnTo>
                <a:lnTo>
                  <a:pt x="733933" y="46609"/>
                </a:lnTo>
                <a:lnTo>
                  <a:pt x="745236" y="46609"/>
                </a:lnTo>
                <a:lnTo>
                  <a:pt x="753618" y="46482"/>
                </a:lnTo>
                <a:lnTo>
                  <a:pt x="757682" y="50673"/>
                </a:lnTo>
                <a:lnTo>
                  <a:pt x="757682" y="25908"/>
                </a:lnTo>
                <a:lnTo>
                  <a:pt x="748665" y="24765"/>
                </a:lnTo>
                <a:lnTo>
                  <a:pt x="734060" y="24765"/>
                </a:lnTo>
                <a:lnTo>
                  <a:pt x="734060" y="1905"/>
                </a:lnTo>
                <a:lnTo>
                  <a:pt x="703326" y="1905"/>
                </a:lnTo>
                <a:lnTo>
                  <a:pt x="703326" y="89535"/>
                </a:lnTo>
                <a:lnTo>
                  <a:pt x="747395" y="89535"/>
                </a:lnTo>
                <a:lnTo>
                  <a:pt x="764794" y="87122"/>
                </a:lnTo>
                <a:lnTo>
                  <a:pt x="777367" y="80137"/>
                </a:lnTo>
                <a:lnTo>
                  <a:pt x="785241" y="69723"/>
                </a:lnTo>
                <a:lnTo>
                  <a:pt x="785749" y="66929"/>
                </a:lnTo>
                <a:lnTo>
                  <a:pt x="787781" y="56642"/>
                </a:lnTo>
                <a:close/>
              </a:path>
              <a:path w="931545" h="92075">
                <a:moveTo>
                  <a:pt x="827913" y="1905"/>
                </a:moveTo>
                <a:lnTo>
                  <a:pt x="796798" y="1905"/>
                </a:lnTo>
                <a:lnTo>
                  <a:pt x="796798" y="89535"/>
                </a:lnTo>
                <a:lnTo>
                  <a:pt x="827913" y="89535"/>
                </a:lnTo>
                <a:lnTo>
                  <a:pt x="827913" y="1905"/>
                </a:lnTo>
                <a:close/>
              </a:path>
              <a:path w="931545" h="92075">
                <a:moveTo>
                  <a:pt x="931418" y="89535"/>
                </a:moveTo>
                <a:lnTo>
                  <a:pt x="901573" y="45212"/>
                </a:lnTo>
                <a:lnTo>
                  <a:pt x="930783" y="1905"/>
                </a:lnTo>
                <a:lnTo>
                  <a:pt x="898017" y="1905"/>
                </a:lnTo>
                <a:lnTo>
                  <a:pt x="884809" y="23749"/>
                </a:lnTo>
                <a:lnTo>
                  <a:pt x="871728" y="1905"/>
                </a:lnTo>
                <a:lnTo>
                  <a:pt x="838200" y="1905"/>
                </a:lnTo>
                <a:lnTo>
                  <a:pt x="867410" y="45466"/>
                </a:lnTo>
                <a:lnTo>
                  <a:pt x="837565" y="89535"/>
                </a:lnTo>
                <a:lnTo>
                  <a:pt x="870331" y="89535"/>
                </a:lnTo>
                <a:lnTo>
                  <a:pt x="884301" y="66675"/>
                </a:lnTo>
                <a:lnTo>
                  <a:pt x="898017" y="89535"/>
                </a:lnTo>
                <a:lnTo>
                  <a:pt x="931418" y="89535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73800" y="5396357"/>
            <a:ext cx="400685" cy="92075"/>
          </a:xfrm>
          <a:custGeom>
            <a:avLst/>
            <a:gdLst/>
            <a:ahLst/>
            <a:cxnLst/>
            <a:rect l="l" t="t" r="r" b="b"/>
            <a:pathLst>
              <a:path w="400684" h="92075">
                <a:moveTo>
                  <a:pt x="86868" y="65278"/>
                </a:moveTo>
                <a:lnTo>
                  <a:pt x="85598" y="58293"/>
                </a:lnTo>
                <a:lnTo>
                  <a:pt x="82169" y="52578"/>
                </a:lnTo>
                <a:lnTo>
                  <a:pt x="76708" y="48260"/>
                </a:lnTo>
                <a:lnTo>
                  <a:pt x="69342" y="45085"/>
                </a:lnTo>
                <a:lnTo>
                  <a:pt x="79756" y="41402"/>
                </a:lnTo>
                <a:lnTo>
                  <a:pt x="84963" y="34925"/>
                </a:lnTo>
                <a:lnTo>
                  <a:pt x="84963" y="25527"/>
                </a:lnTo>
                <a:lnTo>
                  <a:pt x="82169" y="14986"/>
                </a:lnTo>
                <a:lnTo>
                  <a:pt x="73914" y="6985"/>
                </a:lnTo>
                <a:lnTo>
                  <a:pt x="60833" y="1778"/>
                </a:lnTo>
                <a:lnTo>
                  <a:pt x="43307" y="0"/>
                </a:lnTo>
                <a:lnTo>
                  <a:pt x="30607" y="762"/>
                </a:lnTo>
                <a:lnTo>
                  <a:pt x="19431" y="3048"/>
                </a:lnTo>
                <a:lnTo>
                  <a:pt x="9779" y="6731"/>
                </a:lnTo>
                <a:lnTo>
                  <a:pt x="1016" y="11557"/>
                </a:lnTo>
                <a:lnTo>
                  <a:pt x="12192" y="31369"/>
                </a:lnTo>
                <a:lnTo>
                  <a:pt x="18923" y="27940"/>
                </a:lnTo>
                <a:lnTo>
                  <a:pt x="26035" y="25400"/>
                </a:lnTo>
                <a:lnTo>
                  <a:pt x="33655" y="23876"/>
                </a:lnTo>
                <a:lnTo>
                  <a:pt x="41783" y="23241"/>
                </a:lnTo>
                <a:lnTo>
                  <a:pt x="50165" y="23114"/>
                </a:lnTo>
                <a:lnTo>
                  <a:pt x="54356" y="25654"/>
                </a:lnTo>
                <a:lnTo>
                  <a:pt x="54356" y="34163"/>
                </a:lnTo>
                <a:lnTo>
                  <a:pt x="51435" y="36195"/>
                </a:lnTo>
                <a:lnTo>
                  <a:pt x="22987" y="36195"/>
                </a:lnTo>
                <a:lnTo>
                  <a:pt x="22987" y="54991"/>
                </a:lnTo>
                <a:lnTo>
                  <a:pt x="52578" y="54864"/>
                </a:lnTo>
                <a:lnTo>
                  <a:pt x="56134" y="57404"/>
                </a:lnTo>
                <a:lnTo>
                  <a:pt x="56134" y="65659"/>
                </a:lnTo>
                <a:lnTo>
                  <a:pt x="52324" y="68326"/>
                </a:lnTo>
                <a:lnTo>
                  <a:pt x="41910" y="68326"/>
                </a:lnTo>
                <a:lnTo>
                  <a:pt x="33655" y="67818"/>
                </a:lnTo>
                <a:lnTo>
                  <a:pt x="25527" y="66167"/>
                </a:lnTo>
                <a:lnTo>
                  <a:pt x="17780" y="63754"/>
                </a:lnTo>
                <a:lnTo>
                  <a:pt x="10668" y="60325"/>
                </a:lnTo>
                <a:lnTo>
                  <a:pt x="0" y="80772"/>
                </a:lnTo>
                <a:lnTo>
                  <a:pt x="8763" y="85217"/>
                </a:lnTo>
                <a:lnTo>
                  <a:pt x="18669" y="88646"/>
                </a:lnTo>
                <a:lnTo>
                  <a:pt x="29972" y="90805"/>
                </a:lnTo>
                <a:lnTo>
                  <a:pt x="42926" y="91694"/>
                </a:lnTo>
                <a:lnTo>
                  <a:pt x="61341" y="89662"/>
                </a:lnTo>
                <a:lnTo>
                  <a:pt x="75184" y="84328"/>
                </a:lnTo>
                <a:lnTo>
                  <a:pt x="83820" y="76073"/>
                </a:lnTo>
                <a:lnTo>
                  <a:pt x="86868" y="65278"/>
                </a:lnTo>
                <a:close/>
              </a:path>
              <a:path w="400684" h="92075">
                <a:moveTo>
                  <a:pt x="181991" y="72136"/>
                </a:moveTo>
                <a:lnTo>
                  <a:pt x="181864" y="38227"/>
                </a:lnTo>
                <a:lnTo>
                  <a:pt x="181356" y="30480"/>
                </a:lnTo>
                <a:lnTo>
                  <a:pt x="179705" y="22987"/>
                </a:lnTo>
                <a:lnTo>
                  <a:pt x="151765" y="1778"/>
                </a:lnTo>
                <a:lnTo>
                  <a:pt x="151765" y="53721"/>
                </a:lnTo>
                <a:lnTo>
                  <a:pt x="151765" y="66675"/>
                </a:lnTo>
                <a:lnTo>
                  <a:pt x="145415" y="72136"/>
                </a:lnTo>
                <a:lnTo>
                  <a:pt x="129921" y="72136"/>
                </a:lnTo>
                <a:lnTo>
                  <a:pt x="125349" y="68580"/>
                </a:lnTo>
                <a:lnTo>
                  <a:pt x="125349" y="55626"/>
                </a:lnTo>
                <a:lnTo>
                  <a:pt x="130429" y="51435"/>
                </a:lnTo>
                <a:lnTo>
                  <a:pt x="144145" y="51435"/>
                </a:lnTo>
                <a:lnTo>
                  <a:pt x="148590" y="52451"/>
                </a:lnTo>
                <a:lnTo>
                  <a:pt x="151765" y="53721"/>
                </a:lnTo>
                <a:lnTo>
                  <a:pt x="151765" y="1778"/>
                </a:lnTo>
                <a:lnTo>
                  <a:pt x="149733" y="1270"/>
                </a:lnTo>
                <a:lnTo>
                  <a:pt x="138684" y="635"/>
                </a:lnTo>
                <a:lnTo>
                  <a:pt x="125501" y="1270"/>
                </a:lnTo>
                <a:lnTo>
                  <a:pt x="127215" y="1270"/>
                </a:lnTo>
                <a:lnTo>
                  <a:pt x="118872" y="2413"/>
                </a:lnTo>
                <a:lnTo>
                  <a:pt x="110490" y="4572"/>
                </a:lnTo>
                <a:lnTo>
                  <a:pt x="102870" y="7366"/>
                </a:lnTo>
                <a:lnTo>
                  <a:pt x="109220" y="28956"/>
                </a:lnTo>
                <a:lnTo>
                  <a:pt x="117221" y="25908"/>
                </a:lnTo>
                <a:lnTo>
                  <a:pt x="124460" y="24130"/>
                </a:lnTo>
                <a:lnTo>
                  <a:pt x="145796" y="24130"/>
                </a:lnTo>
                <a:lnTo>
                  <a:pt x="151511" y="29210"/>
                </a:lnTo>
                <a:lnTo>
                  <a:pt x="151511" y="40005"/>
                </a:lnTo>
                <a:lnTo>
                  <a:pt x="146431" y="37973"/>
                </a:lnTo>
                <a:lnTo>
                  <a:pt x="138557" y="36576"/>
                </a:lnTo>
                <a:lnTo>
                  <a:pt x="130175" y="36576"/>
                </a:lnTo>
                <a:lnTo>
                  <a:pt x="115951" y="38227"/>
                </a:lnTo>
                <a:lnTo>
                  <a:pt x="105029" y="43434"/>
                </a:lnTo>
                <a:lnTo>
                  <a:pt x="98044" y="52070"/>
                </a:lnTo>
                <a:lnTo>
                  <a:pt x="95504" y="64135"/>
                </a:lnTo>
                <a:lnTo>
                  <a:pt x="95504" y="64389"/>
                </a:lnTo>
                <a:lnTo>
                  <a:pt x="97790" y="75946"/>
                </a:lnTo>
                <a:lnTo>
                  <a:pt x="104013" y="84455"/>
                </a:lnTo>
                <a:lnTo>
                  <a:pt x="113411" y="89662"/>
                </a:lnTo>
                <a:lnTo>
                  <a:pt x="125095" y="91440"/>
                </a:lnTo>
                <a:lnTo>
                  <a:pt x="133350" y="90678"/>
                </a:lnTo>
                <a:lnTo>
                  <a:pt x="140208" y="88392"/>
                </a:lnTo>
                <a:lnTo>
                  <a:pt x="146177" y="84836"/>
                </a:lnTo>
                <a:lnTo>
                  <a:pt x="151384" y="80264"/>
                </a:lnTo>
                <a:lnTo>
                  <a:pt x="151384" y="89662"/>
                </a:lnTo>
                <a:lnTo>
                  <a:pt x="181991" y="89662"/>
                </a:lnTo>
                <a:lnTo>
                  <a:pt x="181991" y="80264"/>
                </a:lnTo>
                <a:lnTo>
                  <a:pt x="181991" y="72136"/>
                </a:lnTo>
                <a:close/>
              </a:path>
              <a:path w="400684" h="92075">
                <a:moveTo>
                  <a:pt x="283591" y="47879"/>
                </a:moveTo>
                <a:lnTo>
                  <a:pt x="258953" y="3810"/>
                </a:lnTo>
                <a:lnTo>
                  <a:pt x="254622" y="3048"/>
                </a:lnTo>
                <a:lnTo>
                  <a:pt x="254622" y="38481"/>
                </a:lnTo>
                <a:lnTo>
                  <a:pt x="223647" y="38481"/>
                </a:lnTo>
                <a:lnTo>
                  <a:pt x="225552" y="28829"/>
                </a:lnTo>
                <a:lnTo>
                  <a:pt x="230746" y="22606"/>
                </a:lnTo>
                <a:lnTo>
                  <a:pt x="247650" y="22606"/>
                </a:lnTo>
                <a:lnTo>
                  <a:pt x="253492" y="28829"/>
                </a:lnTo>
                <a:lnTo>
                  <a:pt x="254622" y="38481"/>
                </a:lnTo>
                <a:lnTo>
                  <a:pt x="254622" y="3048"/>
                </a:lnTo>
                <a:lnTo>
                  <a:pt x="206883" y="13335"/>
                </a:lnTo>
                <a:lnTo>
                  <a:pt x="194437" y="45847"/>
                </a:lnTo>
                <a:lnTo>
                  <a:pt x="194437" y="46101"/>
                </a:lnTo>
                <a:lnTo>
                  <a:pt x="197866" y="64643"/>
                </a:lnTo>
                <a:lnTo>
                  <a:pt x="207645" y="78994"/>
                </a:lnTo>
                <a:lnTo>
                  <a:pt x="222758" y="88265"/>
                </a:lnTo>
                <a:lnTo>
                  <a:pt x="241922" y="91694"/>
                </a:lnTo>
                <a:lnTo>
                  <a:pt x="254127" y="90424"/>
                </a:lnTo>
                <a:lnTo>
                  <a:pt x="264541" y="86741"/>
                </a:lnTo>
                <a:lnTo>
                  <a:pt x="273050" y="81153"/>
                </a:lnTo>
                <a:lnTo>
                  <a:pt x="280149" y="73787"/>
                </a:lnTo>
                <a:lnTo>
                  <a:pt x="273824" y="68580"/>
                </a:lnTo>
                <a:lnTo>
                  <a:pt x="263017" y="59690"/>
                </a:lnTo>
                <a:lnTo>
                  <a:pt x="256667" y="66040"/>
                </a:lnTo>
                <a:lnTo>
                  <a:pt x="251079" y="68580"/>
                </a:lnTo>
                <a:lnTo>
                  <a:pt x="233553" y="68580"/>
                </a:lnTo>
                <a:lnTo>
                  <a:pt x="226695" y="63881"/>
                </a:lnTo>
                <a:lnTo>
                  <a:pt x="224155" y="54229"/>
                </a:lnTo>
                <a:lnTo>
                  <a:pt x="283464" y="54229"/>
                </a:lnTo>
                <a:lnTo>
                  <a:pt x="283591" y="47879"/>
                </a:lnTo>
                <a:close/>
              </a:path>
              <a:path w="400684" h="92075">
                <a:moveTo>
                  <a:pt x="400177" y="1905"/>
                </a:moveTo>
                <a:lnTo>
                  <a:pt x="369824" y="1905"/>
                </a:lnTo>
                <a:lnTo>
                  <a:pt x="348615" y="33909"/>
                </a:lnTo>
                <a:lnTo>
                  <a:pt x="327647" y="1905"/>
                </a:lnTo>
                <a:lnTo>
                  <a:pt x="297053" y="1905"/>
                </a:lnTo>
                <a:lnTo>
                  <a:pt x="297053" y="89535"/>
                </a:lnTo>
                <a:lnTo>
                  <a:pt x="326517" y="89535"/>
                </a:lnTo>
                <a:lnTo>
                  <a:pt x="326517" y="44196"/>
                </a:lnTo>
                <a:lnTo>
                  <a:pt x="348348" y="76581"/>
                </a:lnTo>
                <a:lnTo>
                  <a:pt x="348869" y="76581"/>
                </a:lnTo>
                <a:lnTo>
                  <a:pt x="370713" y="43688"/>
                </a:lnTo>
                <a:lnTo>
                  <a:pt x="370713" y="89535"/>
                </a:lnTo>
                <a:lnTo>
                  <a:pt x="400177" y="89535"/>
                </a:lnTo>
                <a:lnTo>
                  <a:pt x="400177" y="1905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90741" y="5398261"/>
            <a:ext cx="564515" cy="109220"/>
          </a:xfrm>
          <a:custGeom>
            <a:avLst/>
            <a:gdLst/>
            <a:ahLst/>
            <a:cxnLst/>
            <a:rect l="l" t="t" r="r" b="b"/>
            <a:pathLst>
              <a:path w="564515" h="109220">
                <a:moveTo>
                  <a:pt x="155067" y="60960"/>
                </a:moveTo>
                <a:lnTo>
                  <a:pt x="143256" y="60960"/>
                </a:lnTo>
                <a:lnTo>
                  <a:pt x="143256" y="0"/>
                </a:lnTo>
                <a:lnTo>
                  <a:pt x="112141" y="0"/>
                </a:lnTo>
                <a:lnTo>
                  <a:pt x="112141" y="60960"/>
                </a:lnTo>
                <a:lnTo>
                  <a:pt x="87122" y="60960"/>
                </a:lnTo>
                <a:lnTo>
                  <a:pt x="87122" y="0"/>
                </a:lnTo>
                <a:lnTo>
                  <a:pt x="56134" y="0"/>
                </a:lnTo>
                <a:lnTo>
                  <a:pt x="56134" y="60960"/>
                </a:lnTo>
                <a:lnTo>
                  <a:pt x="31115" y="60960"/>
                </a:lnTo>
                <a:lnTo>
                  <a:pt x="31115" y="0"/>
                </a:lnTo>
                <a:lnTo>
                  <a:pt x="0" y="0"/>
                </a:lnTo>
                <a:lnTo>
                  <a:pt x="0" y="60960"/>
                </a:lnTo>
                <a:lnTo>
                  <a:pt x="0" y="87630"/>
                </a:lnTo>
                <a:lnTo>
                  <a:pt x="126873" y="87630"/>
                </a:lnTo>
                <a:lnTo>
                  <a:pt x="126873" y="109220"/>
                </a:lnTo>
                <a:lnTo>
                  <a:pt x="155067" y="109220"/>
                </a:lnTo>
                <a:lnTo>
                  <a:pt x="155067" y="87630"/>
                </a:lnTo>
                <a:lnTo>
                  <a:pt x="155067" y="60960"/>
                </a:lnTo>
                <a:close/>
              </a:path>
              <a:path w="564515" h="109220">
                <a:moveTo>
                  <a:pt x="255905" y="0"/>
                </a:moveTo>
                <a:lnTo>
                  <a:pt x="227584" y="0"/>
                </a:lnTo>
                <a:lnTo>
                  <a:pt x="197104" y="42799"/>
                </a:lnTo>
                <a:lnTo>
                  <a:pt x="197104" y="0"/>
                </a:lnTo>
                <a:lnTo>
                  <a:pt x="166497" y="0"/>
                </a:lnTo>
                <a:lnTo>
                  <a:pt x="166497" y="87630"/>
                </a:lnTo>
                <a:lnTo>
                  <a:pt x="194183" y="87630"/>
                </a:lnTo>
                <a:lnTo>
                  <a:pt x="225298" y="43561"/>
                </a:lnTo>
                <a:lnTo>
                  <a:pt x="225298" y="87630"/>
                </a:lnTo>
                <a:lnTo>
                  <a:pt x="255905" y="87630"/>
                </a:lnTo>
                <a:lnTo>
                  <a:pt x="255905" y="0"/>
                </a:lnTo>
                <a:close/>
              </a:path>
              <a:path w="564515" h="109220">
                <a:moveTo>
                  <a:pt x="366649" y="87630"/>
                </a:moveTo>
                <a:lnTo>
                  <a:pt x="332740" y="42799"/>
                </a:lnTo>
                <a:lnTo>
                  <a:pt x="366014" y="0"/>
                </a:lnTo>
                <a:lnTo>
                  <a:pt x="329946" y="0"/>
                </a:lnTo>
                <a:lnTo>
                  <a:pt x="308483" y="30861"/>
                </a:lnTo>
                <a:lnTo>
                  <a:pt x="303784" y="30861"/>
                </a:lnTo>
                <a:lnTo>
                  <a:pt x="303784" y="0"/>
                </a:lnTo>
                <a:lnTo>
                  <a:pt x="272669" y="0"/>
                </a:lnTo>
                <a:lnTo>
                  <a:pt x="272669" y="87630"/>
                </a:lnTo>
                <a:lnTo>
                  <a:pt x="303784" y="87630"/>
                </a:lnTo>
                <a:lnTo>
                  <a:pt x="303784" y="56515"/>
                </a:lnTo>
                <a:lnTo>
                  <a:pt x="308610" y="56515"/>
                </a:lnTo>
                <a:lnTo>
                  <a:pt x="330708" y="87630"/>
                </a:lnTo>
                <a:lnTo>
                  <a:pt x="366649" y="87630"/>
                </a:lnTo>
                <a:close/>
              </a:path>
              <a:path w="564515" h="109220">
                <a:moveTo>
                  <a:pt x="463423" y="43561"/>
                </a:moveTo>
                <a:lnTo>
                  <a:pt x="459740" y="26162"/>
                </a:lnTo>
                <a:lnTo>
                  <a:pt x="459740" y="25908"/>
                </a:lnTo>
                <a:lnTo>
                  <a:pt x="458343" y="24003"/>
                </a:lnTo>
                <a:lnTo>
                  <a:pt x="449707" y="11557"/>
                </a:lnTo>
                <a:lnTo>
                  <a:pt x="434213" y="1651"/>
                </a:lnTo>
                <a:lnTo>
                  <a:pt x="433324" y="1651"/>
                </a:lnTo>
                <a:lnTo>
                  <a:pt x="433324" y="44196"/>
                </a:lnTo>
                <a:lnTo>
                  <a:pt x="431927" y="51435"/>
                </a:lnTo>
                <a:lnTo>
                  <a:pt x="431927" y="51689"/>
                </a:lnTo>
                <a:lnTo>
                  <a:pt x="428117" y="57912"/>
                </a:lnTo>
                <a:lnTo>
                  <a:pt x="422275" y="62103"/>
                </a:lnTo>
                <a:lnTo>
                  <a:pt x="414655" y="63627"/>
                </a:lnTo>
                <a:lnTo>
                  <a:pt x="407162" y="62103"/>
                </a:lnTo>
                <a:lnTo>
                  <a:pt x="395732" y="43561"/>
                </a:lnTo>
                <a:lnTo>
                  <a:pt x="397002" y="36195"/>
                </a:lnTo>
                <a:lnTo>
                  <a:pt x="397129" y="35941"/>
                </a:lnTo>
                <a:lnTo>
                  <a:pt x="400685" y="29845"/>
                </a:lnTo>
                <a:lnTo>
                  <a:pt x="406527" y="25527"/>
                </a:lnTo>
                <a:lnTo>
                  <a:pt x="414274" y="24003"/>
                </a:lnTo>
                <a:lnTo>
                  <a:pt x="433324" y="44196"/>
                </a:lnTo>
                <a:lnTo>
                  <a:pt x="433324" y="1651"/>
                </a:lnTo>
                <a:lnTo>
                  <a:pt x="394970" y="1651"/>
                </a:lnTo>
                <a:lnTo>
                  <a:pt x="365760" y="43561"/>
                </a:lnTo>
                <a:lnTo>
                  <a:pt x="365633" y="44196"/>
                </a:lnTo>
                <a:lnTo>
                  <a:pt x="369189" y="61595"/>
                </a:lnTo>
                <a:lnTo>
                  <a:pt x="369316" y="61849"/>
                </a:lnTo>
                <a:lnTo>
                  <a:pt x="379222" y="76200"/>
                </a:lnTo>
                <a:lnTo>
                  <a:pt x="394843" y="86106"/>
                </a:lnTo>
                <a:lnTo>
                  <a:pt x="414274" y="89789"/>
                </a:lnTo>
                <a:lnTo>
                  <a:pt x="433578" y="86106"/>
                </a:lnTo>
                <a:lnTo>
                  <a:pt x="433832" y="86106"/>
                </a:lnTo>
                <a:lnTo>
                  <a:pt x="449453" y="76200"/>
                </a:lnTo>
                <a:lnTo>
                  <a:pt x="458343" y="63627"/>
                </a:lnTo>
                <a:lnTo>
                  <a:pt x="459740" y="61595"/>
                </a:lnTo>
                <a:lnTo>
                  <a:pt x="463423" y="43561"/>
                </a:lnTo>
                <a:close/>
              </a:path>
              <a:path w="564515" h="109220">
                <a:moveTo>
                  <a:pt x="564261" y="63119"/>
                </a:moveTo>
                <a:lnTo>
                  <a:pt x="562991" y="55372"/>
                </a:lnTo>
                <a:lnTo>
                  <a:pt x="560578" y="51816"/>
                </a:lnTo>
                <a:lnTo>
                  <a:pt x="560578" y="51689"/>
                </a:lnTo>
                <a:lnTo>
                  <a:pt x="559181" y="49530"/>
                </a:lnTo>
                <a:lnTo>
                  <a:pt x="553339" y="45339"/>
                </a:lnTo>
                <a:lnTo>
                  <a:pt x="545592" y="42418"/>
                </a:lnTo>
                <a:lnTo>
                  <a:pt x="554990" y="39243"/>
                </a:lnTo>
                <a:lnTo>
                  <a:pt x="559689" y="34925"/>
                </a:lnTo>
                <a:lnTo>
                  <a:pt x="561340" y="33528"/>
                </a:lnTo>
                <a:lnTo>
                  <a:pt x="561340" y="22352"/>
                </a:lnTo>
                <a:lnTo>
                  <a:pt x="560705" y="19685"/>
                </a:lnTo>
                <a:lnTo>
                  <a:pt x="560705" y="19558"/>
                </a:lnTo>
                <a:lnTo>
                  <a:pt x="559181" y="13081"/>
                </a:lnTo>
                <a:lnTo>
                  <a:pt x="553085" y="5969"/>
                </a:lnTo>
                <a:lnTo>
                  <a:pt x="543179" y="1524"/>
                </a:lnTo>
                <a:lnTo>
                  <a:pt x="533781" y="508"/>
                </a:lnTo>
                <a:lnTo>
                  <a:pt x="533781" y="54864"/>
                </a:lnTo>
                <a:lnTo>
                  <a:pt x="533781" y="65151"/>
                </a:lnTo>
                <a:lnTo>
                  <a:pt x="530352" y="67691"/>
                </a:lnTo>
                <a:lnTo>
                  <a:pt x="506730" y="67691"/>
                </a:lnTo>
                <a:lnTo>
                  <a:pt x="506730" y="51816"/>
                </a:lnTo>
                <a:lnTo>
                  <a:pt x="523113" y="51816"/>
                </a:lnTo>
                <a:lnTo>
                  <a:pt x="530352" y="51689"/>
                </a:lnTo>
                <a:lnTo>
                  <a:pt x="533781" y="54864"/>
                </a:lnTo>
                <a:lnTo>
                  <a:pt x="533781" y="508"/>
                </a:lnTo>
                <a:lnTo>
                  <a:pt x="531241" y="127"/>
                </a:lnTo>
                <a:lnTo>
                  <a:pt x="531241" y="22860"/>
                </a:lnTo>
                <a:lnTo>
                  <a:pt x="531241" y="32004"/>
                </a:lnTo>
                <a:lnTo>
                  <a:pt x="528066" y="34925"/>
                </a:lnTo>
                <a:lnTo>
                  <a:pt x="506730" y="34925"/>
                </a:lnTo>
                <a:lnTo>
                  <a:pt x="506730" y="19685"/>
                </a:lnTo>
                <a:lnTo>
                  <a:pt x="521081" y="19685"/>
                </a:lnTo>
                <a:lnTo>
                  <a:pt x="528066" y="19558"/>
                </a:lnTo>
                <a:lnTo>
                  <a:pt x="531241" y="22860"/>
                </a:lnTo>
                <a:lnTo>
                  <a:pt x="531241" y="127"/>
                </a:lnTo>
                <a:lnTo>
                  <a:pt x="476504" y="127"/>
                </a:lnTo>
                <a:lnTo>
                  <a:pt x="476504" y="87630"/>
                </a:lnTo>
                <a:lnTo>
                  <a:pt x="529082" y="87630"/>
                </a:lnTo>
                <a:lnTo>
                  <a:pt x="563245" y="67691"/>
                </a:lnTo>
                <a:lnTo>
                  <a:pt x="564261" y="63373"/>
                </a:lnTo>
                <a:lnTo>
                  <a:pt x="564261" y="63119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57311" y="4592573"/>
            <a:ext cx="530860" cy="141605"/>
          </a:xfrm>
          <a:custGeom>
            <a:avLst/>
            <a:gdLst/>
            <a:ahLst/>
            <a:cxnLst/>
            <a:rect l="l" t="t" r="r" b="b"/>
            <a:pathLst>
              <a:path w="530859" h="141604">
                <a:moveTo>
                  <a:pt x="109728" y="92456"/>
                </a:moveTo>
                <a:lnTo>
                  <a:pt x="85852" y="75565"/>
                </a:lnTo>
                <a:lnTo>
                  <a:pt x="80518" y="81153"/>
                </a:lnTo>
                <a:lnTo>
                  <a:pt x="74803" y="85471"/>
                </a:lnTo>
                <a:lnTo>
                  <a:pt x="68072" y="88265"/>
                </a:lnTo>
                <a:lnTo>
                  <a:pt x="59944" y="89281"/>
                </a:lnTo>
                <a:lnTo>
                  <a:pt x="48895" y="86995"/>
                </a:lnTo>
                <a:lnTo>
                  <a:pt x="40259" y="80518"/>
                </a:lnTo>
                <a:lnTo>
                  <a:pt x="34671" y="70993"/>
                </a:lnTo>
                <a:lnTo>
                  <a:pt x="32639" y="58674"/>
                </a:lnTo>
                <a:lnTo>
                  <a:pt x="34671" y="46990"/>
                </a:lnTo>
                <a:lnTo>
                  <a:pt x="40259" y="37465"/>
                </a:lnTo>
                <a:lnTo>
                  <a:pt x="48895" y="30988"/>
                </a:lnTo>
                <a:lnTo>
                  <a:pt x="59944" y="28575"/>
                </a:lnTo>
                <a:lnTo>
                  <a:pt x="67691" y="29591"/>
                </a:lnTo>
                <a:lnTo>
                  <a:pt x="74168" y="32258"/>
                </a:lnTo>
                <a:lnTo>
                  <a:pt x="79883" y="36449"/>
                </a:lnTo>
                <a:lnTo>
                  <a:pt x="85090" y="41910"/>
                </a:lnTo>
                <a:lnTo>
                  <a:pt x="108966" y="23495"/>
                </a:lnTo>
                <a:lnTo>
                  <a:pt x="100457" y="14097"/>
                </a:lnTo>
                <a:lnTo>
                  <a:pt x="89535" y="6604"/>
                </a:lnTo>
                <a:lnTo>
                  <a:pt x="76327" y="1778"/>
                </a:lnTo>
                <a:lnTo>
                  <a:pt x="60325" y="0"/>
                </a:lnTo>
                <a:lnTo>
                  <a:pt x="36195" y="4572"/>
                </a:lnTo>
                <a:lnTo>
                  <a:pt x="17145" y="17145"/>
                </a:lnTo>
                <a:lnTo>
                  <a:pt x="4572" y="35814"/>
                </a:lnTo>
                <a:lnTo>
                  <a:pt x="0" y="59309"/>
                </a:lnTo>
                <a:lnTo>
                  <a:pt x="4699" y="82804"/>
                </a:lnTo>
                <a:lnTo>
                  <a:pt x="17272" y="101346"/>
                </a:lnTo>
                <a:lnTo>
                  <a:pt x="36068" y="113538"/>
                </a:lnTo>
                <a:lnTo>
                  <a:pt x="59182" y="117983"/>
                </a:lnTo>
                <a:lnTo>
                  <a:pt x="76200" y="116078"/>
                </a:lnTo>
                <a:lnTo>
                  <a:pt x="89789" y="110744"/>
                </a:lnTo>
                <a:lnTo>
                  <a:pt x="100711" y="102616"/>
                </a:lnTo>
                <a:lnTo>
                  <a:pt x="109728" y="92456"/>
                </a:lnTo>
                <a:close/>
              </a:path>
              <a:path w="530859" h="141604">
                <a:moveTo>
                  <a:pt x="218948" y="71501"/>
                </a:moveTo>
                <a:lnTo>
                  <a:pt x="194691" y="29337"/>
                </a:lnTo>
                <a:lnTo>
                  <a:pt x="188468" y="28067"/>
                </a:lnTo>
                <a:lnTo>
                  <a:pt x="188468" y="71501"/>
                </a:lnTo>
                <a:lnTo>
                  <a:pt x="188468" y="72009"/>
                </a:lnTo>
                <a:lnTo>
                  <a:pt x="187071" y="80137"/>
                </a:lnTo>
                <a:lnTo>
                  <a:pt x="183134" y="86360"/>
                </a:lnTo>
                <a:lnTo>
                  <a:pt x="177292" y="90424"/>
                </a:lnTo>
                <a:lnTo>
                  <a:pt x="170307" y="91948"/>
                </a:lnTo>
                <a:lnTo>
                  <a:pt x="163322" y="90424"/>
                </a:lnTo>
                <a:lnTo>
                  <a:pt x="157480" y="86360"/>
                </a:lnTo>
                <a:lnTo>
                  <a:pt x="153670" y="80137"/>
                </a:lnTo>
                <a:lnTo>
                  <a:pt x="152146" y="72009"/>
                </a:lnTo>
                <a:lnTo>
                  <a:pt x="152146" y="71501"/>
                </a:lnTo>
                <a:lnTo>
                  <a:pt x="153543" y="63627"/>
                </a:lnTo>
                <a:lnTo>
                  <a:pt x="157480" y="57277"/>
                </a:lnTo>
                <a:lnTo>
                  <a:pt x="163195" y="53213"/>
                </a:lnTo>
                <a:lnTo>
                  <a:pt x="170307" y="51689"/>
                </a:lnTo>
                <a:lnTo>
                  <a:pt x="177292" y="53213"/>
                </a:lnTo>
                <a:lnTo>
                  <a:pt x="183134" y="57277"/>
                </a:lnTo>
                <a:lnTo>
                  <a:pt x="187071" y="63627"/>
                </a:lnTo>
                <a:lnTo>
                  <a:pt x="188468" y="71501"/>
                </a:lnTo>
                <a:lnTo>
                  <a:pt x="188468" y="28067"/>
                </a:lnTo>
                <a:lnTo>
                  <a:pt x="179705" y="26162"/>
                </a:lnTo>
                <a:lnTo>
                  <a:pt x="170688" y="27305"/>
                </a:lnTo>
                <a:lnTo>
                  <a:pt x="163576" y="30226"/>
                </a:lnTo>
                <a:lnTo>
                  <a:pt x="157734" y="34544"/>
                </a:lnTo>
                <a:lnTo>
                  <a:pt x="152781" y="39751"/>
                </a:lnTo>
                <a:lnTo>
                  <a:pt x="152781" y="28067"/>
                </a:lnTo>
                <a:lnTo>
                  <a:pt x="121666" y="28067"/>
                </a:lnTo>
                <a:lnTo>
                  <a:pt x="121666" y="141605"/>
                </a:lnTo>
                <a:lnTo>
                  <a:pt x="152781" y="141605"/>
                </a:lnTo>
                <a:lnTo>
                  <a:pt x="152781" y="105029"/>
                </a:lnTo>
                <a:lnTo>
                  <a:pt x="157607" y="109855"/>
                </a:lnTo>
                <a:lnTo>
                  <a:pt x="163449" y="113792"/>
                </a:lnTo>
                <a:lnTo>
                  <a:pt x="170815" y="116586"/>
                </a:lnTo>
                <a:lnTo>
                  <a:pt x="179832" y="117729"/>
                </a:lnTo>
                <a:lnTo>
                  <a:pt x="194818" y="114554"/>
                </a:lnTo>
                <a:lnTo>
                  <a:pt x="200215" y="105029"/>
                </a:lnTo>
                <a:lnTo>
                  <a:pt x="207632" y="91948"/>
                </a:lnTo>
                <a:lnTo>
                  <a:pt x="218948" y="72009"/>
                </a:lnTo>
                <a:lnTo>
                  <a:pt x="218948" y="71501"/>
                </a:lnTo>
                <a:close/>
              </a:path>
              <a:path w="530859" h="141604">
                <a:moveTo>
                  <a:pt x="326771" y="71628"/>
                </a:moveTo>
                <a:lnTo>
                  <a:pt x="297561" y="29718"/>
                </a:lnTo>
                <a:lnTo>
                  <a:pt x="296545" y="29591"/>
                </a:lnTo>
                <a:lnTo>
                  <a:pt x="296545" y="71628"/>
                </a:lnTo>
                <a:lnTo>
                  <a:pt x="296545" y="72263"/>
                </a:lnTo>
                <a:lnTo>
                  <a:pt x="295275" y="79629"/>
                </a:lnTo>
                <a:lnTo>
                  <a:pt x="291465" y="85979"/>
                </a:lnTo>
                <a:lnTo>
                  <a:pt x="285623" y="90170"/>
                </a:lnTo>
                <a:lnTo>
                  <a:pt x="277876" y="91694"/>
                </a:lnTo>
                <a:lnTo>
                  <a:pt x="270510" y="90170"/>
                </a:lnTo>
                <a:lnTo>
                  <a:pt x="259080" y="71628"/>
                </a:lnTo>
                <a:lnTo>
                  <a:pt x="260350" y="64262"/>
                </a:lnTo>
                <a:lnTo>
                  <a:pt x="260350" y="64008"/>
                </a:lnTo>
                <a:lnTo>
                  <a:pt x="264033" y="57912"/>
                </a:lnTo>
                <a:lnTo>
                  <a:pt x="269875" y="53594"/>
                </a:lnTo>
                <a:lnTo>
                  <a:pt x="277622" y="52070"/>
                </a:lnTo>
                <a:lnTo>
                  <a:pt x="285242" y="53594"/>
                </a:lnTo>
                <a:lnTo>
                  <a:pt x="291338" y="57912"/>
                </a:lnTo>
                <a:lnTo>
                  <a:pt x="295148" y="64262"/>
                </a:lnTo>
                <a:lnTo>
                  <a:pt x="296545" y="71628"/>
                </a:lnTo>
                <a:lnTo>
                  <a:pt x="296545" y="29591"/>
                </a:lnTo>
                <a:lnTo>
                  <a:pt x="258318" y="29718"/>
                </a:lnTo>
                <a:lnTo>
                  <a:pt x="228981" y="71628"/>
                </a:lnTo>
                <a:lnTo>
                  <a:pt x="228981" y="72263"/>
                </a:lnTo>
                <a:lnTo>
                  <a:pt x="232537" y="89789"/>
                </a:lnTo>
                <a:lnTo>
                  <a:pt x="232740" y="90170"/>
                </a:lnTo>
                <a:lnTo>
                  <a:pt x="242570" y="104267"/>
                </a:lnTo>
                <a:lnTo>
                  <a:pt x="242697" y="104521"/>
                </a:lnTo>
                <a:lnTo>
                  <a:pt x="258064" y="114300"/>
                </a:lnTo>
                <a:lnTo>
                  <a:pt x="277622" y="117856"/>
                </a:lnTo>
                <a:lnTo>
                  <a:pt x="296926" y="114300"/>
                </a:lnTo>
                <a:lnTo>
                  <a:pt x="297180" y="114300"/>
                </a:lnTo>
                <a:lnTo>
                  <a:pt x="312801" y="104267"/>
                </a:lnTo>
                <a:lnTo>
                  <a:pt x="321564" y="91694"/>
                </a:lnTo>
                <a:lnTo>
                  <a:pt x="323088" y="89789"/>
                </a:lnTo>
                <a:lnTo>
                  <a:pt x="326644" y="72263"/>
                </a:lnTo>
                <a:lnTo>
                  <a:pt x="326771" y="71628"/>
                </a:lnTo>
                <a:close/>
              </a:path>
              <a:path w="530859" h="141604">
                <a:moveTo>
                  <a:pt x="433832" y="115697"/>
                </a:moveTo>
                <a:lnTo>
                  <a:pt x="399923" y="70866"/>
                </a:lnTo>
                <a:lnTo>
                  <a:pt x="433197" y="28067"/>
                </a:lnTo>
                <a:lnTo>
                  <a:pt x="397129" y="28067"/>
                </a:lnTo>
                <a:lnTo>
                  <a:pt x="375666" y="59055"/>
                </a:lnTo>
                <a:lnTo>
                  <a:pt x="370967" y="59055"/>
                </a:lnTo>
                <a:lnTo>
                  <a:pt x="370967" y="28067"/>
                </a:lnTo>
                <a:lnTo>
                  <a:pt x="339852" y="28067"/>
                </a:lnTo>
                <a:lnTo>
                  <a:pt x="339852" y="115697"/>
                </a:lnTo>
                <a:lnTo>
                  <a:pt x="370967" y="115697"/>
                </a:lnTo>
                <a:lnTo>
                  <a:pt x="370967" y="84582"/>
                </a:lnTo>
                <a:lnTo>
                  <a:pt x="375793" y="84582"/>
                </a:lnTo>
                <a:lnTo>
                  <a:pt x="398018" y="115697"/>
                </a:lnTo>
                <a:lnTo>
                  <a:pt x="433832" y="115697"/>
                </a:lnTo>
                <a:close/>
              </a:path>
              <a:path w="530859" h="141604">
                <a:moveTo>
                  <a:pt x="530606" y="28067"/>
                </a:moveTo>
                <a:lnTo>
                  <a:pt x="502285" y="28067"/>
                </a:lnTo>
                <a:lnTo>
                  <a:pt x="471805" y="70866"/>
                </a:lnTo>
                <a:lnTo>
                  <a:pt x="471805" y="28067"/>
                </a:lnTo>
                <a:lnTo>
                  <a:pt x="441198" y="28067"/>
                </a:lnTo>
                <a:lnTo>
                  <a:pt x="441198" y="115697"/>
                </a:lnTo>
                <a:lnTo>
                  <a:pt x="468884" y="115697"/>
                </a:lnTo>
                <a:lnTo>
                  <a:pt x="499999" y="71628"/>
                </a:lnTo>
                <a:lnTo>
                  <a:pt x="499999" y="115697"/>
                </a:lnTo>
                <a:lnTo>
                  <a:pt x="530606" y="115697"/>
                </a:lnTo>
                <a:lnTo>
                  <a:pt x="530606" y="28067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50274" y="4590033"/>
            <a:ext cx="615950" cy="144145"/>
          </a:xfrm>
          <a:custGeom>
            <a:avLst/>
            <a:gdLst/>
            <a:ahLst/>
            <a:cxnLst/>
            <a:rect l="l" t="t" r="r" b="b"/>
            <a:pathLst>
              <a:path w="615950" h="144145">
                <a:moveTo>
                  <a:pt x="134239" y="74041"/>
                </a:moveTo>
                <a:lnTo>
                  <a:pt x="130810" y="57658"/>
                </a:lnTo>
                <a:lnTo>
                  <a:pt x="130810" y="57277"/>
                </a:lnTo>
                <a:lnTo>
                  <a:pt x="129286" y="55245"/>
                </a:lnTo>
                <a:lnTo>
                  <a:pt x="120650" y="43561"/>
                </a:lnTo>
                <a:lnTo>
                  <a:pt x="104648" y="34417"/>
                </a:lnTo>
                <a:lnTo>
                  <a:pt x="104648" y="74676"/>
                </a:lnTo>
                <a:lnTo>
                  <a:pt x="103124" y="82042"/>
                </a:lnTo>
                <a:lnTo>
                  <a:pt x="103124" y="82296"/>
                </a:lnTo>
                <a:lnTo>
                  <a:pt x="98552" y="88392"/>
                </a:lnTo>
                <a:lnTo>
                  <a:pt x="91313" y="92202"/>
                </a:lnTo>
                <a:lnTo>
                  <a:pt x="81280" y="93599"/>
                </a:lnTo>
                <a:lnTo>
                  <a:pt x="81280" y="55245"/>
                </a:lnTo>
                <a:lnTo>
                  <a:pt x="104648" y="74676"/>
                </a:lnTo>
                <a:lnTo>
                  <a:pt x="104648" y="34417"/>
                </a:lnTo>
                <a:lnTo>
                  <a:pt x="82423" y="30353"/>
                </a:lnTo>
                <a:lnTo>
                  <a:pt x="82423" y="0"/>
                </a:lnTo>
                <a:lnTo>
                  <a:pt x="53086" y="0"/>
                </a:lnTo>
                <a:lnTo>
                  <a:pt x="53086" y="55245"/>
                </a:lnTo>
                <a:lnTo>
                  <a:pt x="53086" y="93599"/>
                </a:lnTo>
                <a:lnTo>
                  <a:pt x="29845" y="74041"/>
                </a:lnTo>
                <a:lnTo>
                  <a:pt x="31369" y="66548"/>
                </a:lnTo>
                <a:lnTo>
                  <a:pt x="35814" y="60706"/>
                </a:lnTo>
                <a:lnTo>
                  <a:pt x="43053" y="56769"/>
                </a:lnTo>
                <a:lnTo>
                  <a:pt x="53086" y="55245"/>
                </a:lnTo>
                <a:lnTo>
                  <a:pt x="53086" y="0"/>
                </a:lnTo>
                <a:lnTo>
                  <a:pt x="51943" y="0"/>
                </a:lnTo>
                <a:lnTo>
                  <a:pt x="51943" y="30353"/>
                </a:lnTo>
                <a:lnTo>
                  <a:pt x="29972" y="34417"/>
                </a:lnTo>
                <a:lnTo>
                  <a:pt x="13716" y="43815"/>
                </a:lnTo>
                <a:lnTo>
                  <a:pt x="3556" y="57658"/>
                </a:lnTo>
                <a:lnTo>
                  <a:pt x="127" y="74041"/>
                </a:lnTo>
                <a:lnTo>
                  <a:pt x="0" y="74676"/>
                </a:lnTo>
                <a:lnTo>
                  <a:pt x="3429" y="91313"/>
                </a:lnTo>
                <a:lnTo>
                  <a:pt x="3556" y="91567"/>
                </a:lnTo>
                <a:lnTo>
                  <a:pt x="13716" y="105283"/>
                </a:lnTo>
                <a:lnTo>
                  <a:pt x="29972" y="114554"/>
                </a:lnTo>
                <a:lnTo>
                  <a:pt x="51943" y="118618"/>
                </a:lnTo>
                <a:lnTo>
                  <a:pt x="51943" y="144145"/>
                </a:lnTo>
                <a:lnTo>
                  <a:pt x="82423" y="144145"/>
                </a:lnTo>
                <a:lnTo>
                  <a:pt x="82423" y="118618"/>
                </a:lnTo>
                <a:lnTo>
                  <a:pt x="103886" y="114554"/>
                </a:lnTo>
                <a:lnTo>
                  <a:pt x="104140" y="114554"/>
                </a:lnTo>
                <a:lnTo>
                  <a:pt x="120650" y="105029"/>
                </a:lnTo>
                <a:lnTo>
                  <a:pt x="129032" y="93599"/>
                </a:lnTo>
                <a:lnTo>
                  <a:pt x="130810" y="91313"/>
                </a:lnTo>
                <a:lnTo>
                  <a:pt x="134239" y="74676"/>
                </a:lnTo>
                <a:lnTo>
                  <a:pt x="134239" y="74041"/>
                </a:lnTo>
                <a:close/>
              </a:path>
              <a:path w="615950" h="144145">
                <a:moveTo>
                  <a:pt x="236982" y="30607"/>
                </a:moveTo>
                <a:lnTo>
                  <a:pt x="208661" y="30607"/>
                </a:lnTo>
                <a:lnTo>
                  <a:pt x="178181" y="73406"/>
                </a:lnTo>
                <a:lnTo>
                  <a:pt x="178181" y="30607"/>
                </a:lnTo>
                <a:lnTo>
                  <a:pt x="147574" y="30607"/>
                </a:lnTo>
                <a:lnTo>
                  <a:pt x="147574" y="118237"/>
                </a:lnTo>
                <a:lnTo>
                  <a:pt x="175260" y="118237"/>
                </a:lnTo>
                <a:lnTo>
                  <a:pt x="206375" y="74168"/>
                </a:lnTo>
                <a:lnTo>
                  <a:pt x="206375" y="118237"/>
                </a:lnTo>
                <a:lnTo>
                  <a:pt x="236982" y="118237"/>
                </a:lnTo>
                <a:lnTo>
                  <a:pt x="236982" y="30607"/>
                </a:lnTo>
                <a:close/>
              </a:path>
              <a:path w="615950" h="144145">
                <a:moveTo>
                  <a:pt x="343027" y="30988"/>
                </a:moveTo>
                <a:lnTo>
                  <a:pt x="312166" y="30988"/>
                </a:lnTo>
                <a:lnTo>
                  <a:pt x="312166" y="60198"/>
                </a:lnTo>
                <a:lnTo>
                  <a:pt x="284734" y="60198"/>
                </a:lnTo>
                <a:lnTo>
                  <a:pt x="284734" y="30988"/>
                </a:lnTo>
                <a:lnTo>
                  <a:pt x="253619" y="30988"/>
                </a:lnTo>
                <a:lnTo>
                  <a:pt x="253619" y="60198"/>
                </a:lnTo>
                <a:lnTo>
                  <a:pt x="253619" y="86868"/>
                </a:lnTo>
                <a:lnTo>
                  <a:pt x="253619" y="118618"/>
                </a:lnTo>
                <a:lnTo>
                  <a:pt x="284734" y="118618"/>
                </a:lnTo>
                <a:lnTo>
                  <a:pt x="284734" y="86868"/>
                </a:lnTo>
                <a:lnTo>
                  <a:pt x="312166" y="86868"/>
                </a:lnTo>
                <a:lnTo>
                  <a:pt x="312166" y="118618"/>
                </a:lnTo>
                <a:lnTo>
                  <a:pt x="343027" y="118618"/>
                </a:lnTo>
                <a:lnTo>
                  <a:pt x="343027" y="86868"/>
                </a:lnTo>
                <a:lnTo>
                  <a:pt x="343027" y="60198"/>
                </a:lnTo>
                <a:lnTo>
                  <a:pt x="343027" y="30988"/>
                </a:lnTo>
                <a:close/>
              </a:path>
              <a:path w="615950" h="144145">
                <a:moveTo>
                  <a:pt x="441960" y="68707"/>
                </a:moveTo>
                <a:lnTo>
                  <a:pt x="418973" y="32004"/>
                </a:lnTo>
                <a:lnTo>
                  <a:pt x="411861" y="30480"/>
                </a:lnTo>
                <a:lnTo>
                  <a:pt x="411861" y="82423"/>
                </a:lnTo>
                <a:lnTo>
                  <a:pt x="411861" y="95377"/>
                </a:lnTo>
                <a:lnTo>
                  <a:pt x="405511" y="100965"/>
                </a:lnTo>
                <a:lnTo>
                  <a:pt x="389890" y="100965"/>
                </a:lnTo>
                <a:lnTo>
                  <a:pt x="385318" y="97409"/>
                </a:lnTo>
                <a:lnTo>
                  <a:pt x="385318" y="84455"/>
                </a:lnTo>
                <a:lnTo>
                  <a:pt x="390398" y="80137"/>
                </a:lnTo>
                <a:lnTo>
                  <a:pt x="404114" y="80137"/>
                </a:lnTo>
                <a:lnTo>
                  <a:pt x="408559" y="81153"/>
                </a:lnTo>
                <a:lnTo>
                  <a:pt x="411861" y="82423"/>
                </a:lnTo>
                <a:lnTo>
                  <a:pt x="411861" y="30480"/>
                </a:lnTo>
                <a:lnTo>
                  <a:pt x="409702" y="29972"/>
                </a:lnTo>
                <a:lnTo>
                  <a:pt x="398780" y="29337"/>
                </a:lnTo>
                <a:lnTo>
                  <a:pt x="385445" y="29972"/>
                </a:lnTo>
                <a:lnTo>
                  <a:pt x="387261" y="29972"/>
                </a:lnTo>
                <a:lnTo>
                  <a:pt x="378841" y="31242"/>
                </a:lnTo>
                <a:lnTo>
                  <a:pt x="370586" y="33401"/>
                </a:lnTo>
                <a:lnTo>
                  <a:pt x="362839" y="36195"/>
                </a:lnTo>
                <a:lnTo>
                  <a:pt x="369316" y="57658"/>
                </a:lnTo>
                <a:lnTo>
                  <a:pt x="377317" y="54610"/>
                </a:lnTo>
                <a:lnTo>
                  <a:pt x="384556" y="52832"/>
                </a:lnTo>
                <a:lnTo>
                  <a:pt x="405765" y="52832"/>
                </a:lnTo>
                <a:lnTo>
                  <a:pt x="411480" y="58039"/>
                </a:lnTo>
                <a:lnTo>
                  <a:pt x="411480" y="68707"/>
                </a:lnTo>
                <a:lnTo>
                  <a:pt x="406400" y="66802"/>
                </a:lnTo>
                <a:lnTo>
                  <a:pt x="398526" y="65278"/>
                </a:lnTo>
                <a:lnTo>
                  <a:pt x="390271" y="65278"/>
                </a:lnTo>
                <a:lnTo>
                  <a:pt x="376047" y="67056"/>
                </a:lnTo>
                <a:lnTo>
                  <a:pt x="365125" y="72136"/>
                </a:lnTo>
                <a:lnTo>
                  <a:pt x="358013" y="80772"/>
                </a:lnTo>
                <a:lnTo>
                  <a:pt x="355473" y="92837"/>
                </a:lnTo>
                <a:lnTo>
                  <a:pt x="355473" y="93091"/>
                </a:lnTo>
                <a:lnTo>
                  <a:pt x="357759" y="104648"/>
                </a:lnTo>
                <a:lnTo>
                  <a:pt x="363982" y="113157"/>
                </a:lnTo>
                <a:lnTo>
                  <a:pt x="373380" y="118364"/>
                </a:lnTo>
                <a:lnTo>
                  <a:pt x="385191" y="120269"/>
                </a:lnTo>
                <a:lnTo>
                  <a:pt x="393319" y="119380"/>
                </a:lnTo>
                <a:lnTo>
                  <a:pt x="400304" y="117094"/>
                </a:lnTo>
                <a:lnTo>
                  <a:pt x="406273" y="113538"/>
                </a:lnTo>
                <a:lnTo>
                  <a:pt x="411353" y="108966"/>
                </a:lnTo>
                <a:lnTo>
                  <a:pt x="411353" y="118237"/>
                </a:lnTo>
                <a:lnTo>
                  <a:pt x="441960" y="118237"/>
                </a:lnTo>
                <a:lnTo>
                  <a:pt x="441960" y="108966"/>
                </a:lnTo>
                <a:lnTo>
                  <a:pt x="441960" y="100965"/>
                </a:lnTo>
                <a:lnTo>
                  <a:pt x="441960" y="68707"/>
                </a:lnTo>
                <a:close/>
              </a:path>
              <a:path w="615950" h="144145">
                <a:moveTo>
                  <a:pt x="547243" y="30988"/>
                </a:moveTo>
                <a:lnTo>
                  <a:pt x="516382" y="30988"/>
                </a:lnTo>
                <a:lnTo>
                  <a:pt x="516382" y="60198"/>
                </a:lnTo>
                <a:lnTo>
                  <a:pt x="488950" y="60198"/>
                </a:lnTo>
                <a:lnTo>
                  <a:pt x="488950" y="30988"/>
                </a:lnTo>
                <a:lnTo>
                  <a:pt x="457835" y="30988"/>
                </a:lnTo>
                <a:lnTo>
                  <a:pt x="457835" y="60198"/>
                </a:lnTo>
                <a:lnTo>
                  <a:pt x="457835" y="86868"/>
                </a:lnTo>
                <a:lnTo>
                  <a:pt x="457835" y="118618"/>
                </a:lnTo>
                <a:lnTo>
                  <a:pt x="488950" y="118618"/>
                </a:lnTo>
                <a:lnTo>
                  <a:pt x="488950" y="86868"/>
                </a:lnTo>
                <a:lnTo>
                  <a:pt x="516382" y="86868"/>
                </a:lnTo>
                <a:lnTo>
                  <a:pt x="516382" y="118618"/>
                </a:lnTo>
                <a:lnTo>
                  <a:pt x="547243" y="118618"/>
                </a:lnTo>
                <a:lnTo>
                  <a:pt x="547243" y="86868"/>
                </a:lnTo>
                <a:lnTo>
                  <a:pt x="547243" y="60198"/>
                </a:lnTo>
                <a:lnTo>
                  <a:pt x="547243" y="30988"/>
                </a:lnTo>
                <a:close/>
              </a:path>
              <a:path w="615950" h="144145">
                <a:moveTo>
                  <a:pt x="615937" y="54127"/>
                </a:moveTo>
                <a:lnTo>
                  <a:pt x="562229" y="54127"/>
                </a:lnTo>
                <a:lnTo>
                  <a:pt x="562229" y="81026"/>
                </a:lnTo>
                <a:lnTo>
                  <a:pt x="615937" y="81026"/>
                </a:lnTo>
                <a:lnTo>
                  <a:pt x="615937" y="54127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55914" y="4813172"/>
            <a:ext cx="916940" cy="115570"/>
          </a:xfrm>
          <a:custGeom>
            <a:avLst/>
            <a:gdLst/>
            <a:ahLst/>
            <a:cxnLst/>
            <a:rect l="l" t="t" r="r" b="b"/>
            <a:pathLst>
              <a:path w="916940" h="115570">
                <a:moveTo>
                  <a:pt x="85598" y="71501"/>
                </a:moveTo>
                <a:lnTo>
                  <a:pt x="64770" y="56642"/>
                </a:lnTo>
                <a:lnTo>
                  <a:pt x="60071" y="62357"/>
                </a:lnTo>
                <a:lnTo>
                  <a:pt x="55499" y="65659"/>
                </a:lnTo>
                <a:lnTo>
                  <a:pt x="47752" y="65659"/>
                </a:lnTo>
                <a:lnTo>
                  <a:pt x="40640" y="64135"/>
                </a:lnTo>
                <a:lnTo>
                  <a:pt x="35052" y="59944"/>
                </a:lnTo>
                <a:lnTo>
                  <a:pt x="31369" y="53594"/>
                </a:lnTo>
                <a:lnTo>
                  <a:pt x="30099" y="45466"/>
                </a:lnTo>
                <a:lnTo>
                  <a:pt x="31369" y="37846"/>
                </a:lnTo>
                <a:lnTo>
                  <a:pt x="35052" y="31623"/>
                </a:lnTo>
                <a:lnTo>
                  <a:pt x="40640" y="27432"/>
                </a:lnTo>
                <a:lnTo>
                  <a:pt x="47625" y="25908"/>
                </a:lnTo>
                <a:lnTo>
                  <a:pt x="54991" y="25908"/>
                </a:lnTo>
                <a:lnTo>
                  <a:pt x="59690" y="29464"/>
                </a:lnTo>
                <a:lnTo>
                  <a:pt x="64135" y="35052"/>
                </a:lnTo>
                <a:lnTo>
                  <a:pt x="85090" y="19558"/>
                </a:lnTo>
                <a:lnTo>
                  <a:pt x="78486" y="11557"/>
                </a:lnTo>
                <a:lnTo>
                  <a:pt x="70231" y="5461"/>
                </a:lnTo>
                <a:lnTo>
                  <a:pt x="59817" y="1524"/>
                </a:lnTo>
                <a:lnTo>
                  <a:pt x="47244" y="127"/>
                </a:lnTo>
                <a:lnTo>
                  <a:pt x="28067" y="3810"/>
                </a:lnTo>
                <a:lnTo>
                  <a:pt x="13081" y="13589"/>
                </a:lnTo>
                <a:lnTo>
                  <a:pt x="3429" y="28194"/>
                </a:lnTo>
                <a:lnTo>
                  <a:pt x="0" y="46101"/>
                </a:lnTo>
                <a:lnTo>
                  <a:pt x="3429" y="63627"/>
                </a:lnTo>
                <a:lnTo>
                  <a:pt x="13081" y="78105"/>
                </a:lnTo>
                <a:lnTo>
                  <a:pt x="27686" y="88011"/>
                </a:lnTo>
                <a:lnTo>
                  <a:pt x="46355" y="91567"/>
                </a:lnTo>
                <a:lnTo>
                  <a:pt x="59563" y="90170"/>
                </a:lnTo>
                <a:lnTo>
                  <a:pt x="70104" y="86106"/>
                </a:lnTo>
                <a:lnTo>
                  <a:pt x="78740" y="79756"/>
                </a:lnTo>
                <a:lnTo>
                  <a:pt x="85598" y="71501"/>
                </a:lnTo>
                <a:close/>
              </a:path>
              <a:path w="916940" h="115570">
                <a:moveTo>
                  <a:pt x="185928" y="1905"/>
                </a:moveTo>
                <a:lnTo>
                  <a:pt x="157607" y="1905"/>
                </a:lnTo>
                <a:lnTo>
                  <a:pt x="127254" y="44704"/>
                </a:lnTo>
                <a:lnTo>
                  <a:pt x="127254" y="1905"/>
                </a:lnTo>
                <a:lnTo>
                  <a:pt x="96520" y="1905"/>
                </a:lnTo>
                <a:lnTo>
                  <a:pt x="96520" y="89535"/>
                </a:lnTo>
                <a:lnTo>
                  <a:pt x="124206" y="89535"/>
                </a:lnTo>
                <a:lnTo>
                  <a:pt x="155321" y="45466"/>
                </a:lnTo>
                <a:lnTo>
                  <a:pt x="155321" y="89535"/>
                </a:lnTo>
                <a:lnTo>
                  <a:pt x="185928" y="89535"/>
                </a:lnTo>
                <a:lnTo>
                  <a:pt x="185928" y="1905"/>
                </a:lnTo>
                <a:close/>
              </a:path>
              <a:path w="916940" h="115570">
                <a:moveTo>
                  <a:pt x="299974" y="45339"/>
                </a:moveTo>
                <a:lnTo>
                  <a:pt x="296926" y="27051"/>
                </a:lnTo>
                <a:lnTo>
                  <a:pt x="296799" y="26416"/>
                </a:lnTo>
                <a:lnTo>
                  <a:pt x="296291" y="25527"/>
                </a:lnTo>
                <a:lnTo>
                  <a:pt x="289052" y="13589"/>
                </a:lnTo>
                <a:lnTo>
                  <a:pt x="288163" y="12065"/>
                </a:lnTo>
                <a:lnTo>
                  <a:pt x="275590" y="3048"/>
                </a:lnTo>
                <a:lnTo>
                  <a:pt x="269494" y="1778"/>
                </a:lnTo>
                <a:lnTo>
                  <a:pt x="269494" y="45339"/>
                </a:lnTo>
                <a:lnTo>
                  <a:pt x="269494" y="45720"/>
                </a:lnTo>
                <a:lnTo>
                  <a:pt x="268097" y="53848"/>
                </a:lnTo>
                <a:lnTo>
                  <a:pt x="264160" y="60198"/>
                </a:lnTo>
                <a:lnTo>
                  <a:pt x="258318" y="64262"/>
                </a:lnTo>
                <a:lnTo>
                  <a:pt x="251333" y="65659"/>
                </a:lnTo>
                <a:lnTo>
                  <a:pt x="244348" y="64262"/>
                </a:lnTo>
                <a:lnTo>
                  <a:pt x="238506" y="60198"/>
                </a:lnTo>
                <a:lnTo>
                  <a:pt x="234569" y="53848"/>
                </a:lnTo>
                <a:lnTo>
                  <a:pt x="233172" y="45720"/>
                </a:lnTo>
                <a:lnTo>
                  <a:pt x="233172" y="45339"/>
                </a:lnTo>
                <a:lnTo>
                  <a:pt x="234569" y="37465"/>
                </a:lnTo>
                <a:lnTo>
                  <a:pt x="238379" y="31115"/>
                </a:lnTo>
                <a:lnTo>
                  <a:pt x="244221" y="27051"/>
                </a:lnTo>
                <a:lnTo>
                  <a:pt x="251333" y="25527"/>
                </a:lnTo>
                <a:lnTo>
                  <a:pt x="258318" y="27051"/>
                </a:lnTo>
                <a:lnTo>
                  <a:pt x="264160" y="31115"/>
                </a:lnTo>
                <a:lnTo>
                  <a:pt x="268097" y="37465"/>
                </a:lnTo>
                <a:lnTo>
                  <a:pt x="269494" y="45339"/>
                </a:lnTo>
                <a:lnTo>
                  <a:pt x="269494" y="1778"/>
                </a:lnTo>
                <a:lnTo>
                  <a:pt x="260604" y="0"/>
                </a:lnTo>
                <a:lnTo>
                  <a:pt x="251714" y="1016"/>
                </a:lnTo>
                <a:lnTo>
                  <a:pt x="244475" y="4064"/>
                </a:lnTo>
                <a:lnTo>
                  <a:pt x="238633" y="8382"/>
                </a:lnTo>
                <a:lnTo>
                  <a:pt x="233807" y="13589"/>
                </a:lnTo>
                <a:lnTo>
                  <a:pt x="233807" y="1905"/>
                </a:lnTo>
                <a:lnTo>
                  <a:pt x="202692" y="1905"/>
                </a:lnTo>
                <a:lnTo>
                  <a:pt x="202692" y="115443"/>
                </a:lnTo>
                <a:lnTo>
                  <a:pt x="233807" y="115443"/>
                </a:lnTo>
                <a:lnTo>
                  <a:pt x="233807" y="78867"/>
                </a:lnTo>
                <a:lnTo>
                  <a:pt x="238633" y="83566"/>
                </a:lnTo>
                <a:lnTo>
                  <a:pt x="244475" y="87630"/>
                </a:lnTo>
                <a:lnTo>
                  <a:pt x="251714" y="90424"/>
                </a:lnTo>
                <a:lnTo>
                  <a:pt x="260858" y="91440"/>
                </a:lnTo>
                <a:lnTo>
                  <a:pt x="275717" y="88265"/>
                </a:lnTo>
                <a:lnTo>
                  <a:pt x="288290" y="79248"/>
                </a:lnTo>
                <a:lnTo>
                  <a:pt x="288544" y="78867"/>
                </a:lnTo>
                <a:lnTo>
                  <a:pt x="296278" y="65659"/>
                </a:lnTo>
                <a:lnTo>
                  <a:pt x="296799" y="64770"/>
                </a:lnTo>
                <a:lnTo>
                  <a:pt x="299974" y="45720"/>
                </a:lnTo>
                <a:lnTo>
                  <a:pt x="299974" y="45339"/>
                </a:lnTo>
                <a:close/>
              </a:path>
              <a:path w="916940" h="115570">
                <a:moveTo>
                  <a:pt x="407670" y="45466"/>
                </a:moveTo>
                <a:lnTo>
                  <a:pt x="404114" y="28067"/>
                </a:lnTo>
                <a:lnTo>
                  <a:pt x="404114" y="27813"/>
                </a:lnTo>
                <a:lnTo>
                  <a:pt x="402717" y="25908"/>
                </a:lnTo>
                <a:lnTo>
                  <a:pt x="393954" y="13462"/>
                </a:lnTo>
                <a:lnTo>
                  <a:pt x="378587" y="3556"/>
                </a:lnTo>
                <a:lnTo>
                  <a:pt x="377571" y="3429"/>
                </a:lnTo>
                <a:lnTo>
                  <a:pt x="377571" y="46101"/>
                </a:lnTo>
                <a:lnTo>
                  <a:pt x="376301" y="53340"/>
                </a:lnTo>
                <a:lnTo>
                  <a:pt x="376301" y="53594"/>
                </a:lnTo>
                <a:lnTo>
                  <a:pt x="372491" y="59817"/>
                </a:lnTo>
                <a:lnTo>
                  <a:pt x="366649" y="64008"/>
                </a:lnTo>
                <a:lnTo>
                  <a:pt x="358902" y="65532"/>
                </a:lnTo>
                <a:lnTo>
                  <a:pt x="351409" y="64008"/>
                </a:lnTo>
                <a:lnTo>
                  <a:pt x="340106" y="45466"/>
                </a:lnTo>
                <a:lnTo>
                  <a:pt x="341376" y="38100"/>
                </a:lnTo>
                <a:lnTo>
                  <a:pt x="341376" y="37846"/>
                </a:lnTo>
                <a:lnTo>
                  <a:pt x="345059" y="31750"/>
                </a:lnTo>
                <a:lnTo>
                  <a:pt x="345059" y="31623"/>
                </a:lnTo>
                <a:lnTo>
                  <a:pt x="350901" y="27432"/>
                </a:lnTo>
                <a:lnTo>
                  <a:pt x="350647" y="27432"/>
                </a:lnTo>
                <a:lnTo>
                  <a:pt x="358521" y="25908"/>
                </a:lnTo>
                <a:lnTo>
                  <a:pt x="377571" y="46101"/>
                </a:lnTo>
                <a:lnTo>
                  <a:pt x="377571" y="3429"/>
                </a:lnTo>
                <a:lnTo>
                  <a:pt x="339344" y="3556"/>
                </a:lnTo>
                <a:lnTo>
                  <a:pt x="310007" y="45466"/>
                </a:lnTo>
                <a:lnTo>
                  <a:pt x="310007" y="46101"/>
                </a:lnTo>
                <a:lnTo>
                  <a:pt x="313563" y="63500"/>
                </a:lnTo>
                <a:lnTo>
                  <a:pt x="313563" y="63754"/>
                </a:lnTo>
                <a:lnTo>
                  <a:pt x="323596" y="78105"/>
                </a:lnTo>
                <a:lnTo>
                  <a:pt x="339090" y="88011"/>
                </a:lnTo>
                <a:lnTo>
                  <a:pt x="358521" y="91567"/>
                </a:lnTo>
                <a:lnTo>
                  <a:pt x="377952" y="88011"/>
                </a:lnTo>
                <a:lnTo>
                  <a:pt x="393827" y="78105"/>
                </a:lnTo>
                <a:lnTo>
                  <a:pt x="402590" y="65532"/>
                </a:lnTo>
                <a:lnTo>
                  <a:pt x="403987" y="63500"/>
                </a:lnTo>
                <a:lnTo>
                  <a:pt x="407670" y="46101"/>
                </a:lnTo>
                <a:lnTo>
                  <a:pt x="407670" y="45466"/>
                </a:lnTo>
                <a:close/>
              </a:path>
              <a:path w="916940" h="115570">
                <a:moveTo>
                  <a:pt x="508635" y="65024"/>
                </a:moveTo>
                <a:lnTo>
                  <a:pt x="489966" y="44323"/>
                </a:lnTo>
                <a:lnTo>
                  <a:pt x="499237" y="41021"/>
                </a:lnTo>
                <a:lnTo>
                  <a:pt x="503936" y="36830"/>
                </a:lnTo>
                <a:lnTo>
                  <a:pt x="505587" y="35433"/>
                </a:lnTo>
                <a:lnTo>
                  <a:pt x="505587" y="24257"/>
                </a:lnTo>
                <a:lnTo>
                  <a:pt x="478155" y="2413"/>
                </a:lnTo>
                <a:lnTo>
                  <a:pt x="478155" y="56769"/>
                </a:lnTo>
                <a:lnTo>
                  <a:pt x="478155" y="67056"/>
                </a:lnTo>
                <a:lnTo>
                  <a:pt x="474726" y="69596"/>
                </a:lnTo>
                <a:lnTo>
                  <a:pt x="451104" y="69596"/>
                </a:lnTo>
                <a:lnTo>
                  <a:pt x="451104" y="53721"/>
                </a:lnTo>
                <a:lnTo>
                  <a:pt x="474853" y="53721"/>
                </a:lnTo>
                <a:lnTo>
                  <a:pt x="478155" y="56769"/>
                </a:lnTo>
                <a:lnTo>
                  <a:pt x="478155" y="2413"/>
                </a:lnTo>
                <a:lnTo>
                  <a:pt x="475488" y="2032"/>
                </a:lnTo>
                <a:lnTo>
                  <a:pt x="475488" y="24765"/>
                </a:lnTo>
                <a:lnTo>
                  <a:pt x="475488" y="33909"/>
                </a:lnTo>
                <a:lnTo>
                  <a:pt x="472440" y="36830"/>
                </a:lnTo>
                <a:lnTo>
                  <a:pt x="451104" y="36830"/>
                </a:lnTo>
                <a:lnTo>
                  <a:pt x="451104" y="21590"/>
                </a:lnTo>
                <a:lnTo>
                  <a:pt x="472554" y="21590"/>
                </a:lnTo>
                <a:lnTo>
                  <a:pt x="475488" y="24765"/>
                </a:lnTo>
                <a:lnTo>
                  <a:pt x="475488" y="2032"/>
                </a:lnTo>
                <a:lnTo>
                  <a:pt x="420751" y="2032"/>
                </a:lnTo>
                <a:lnTo>
                  <a:pt x="420751" y="89535"/>
                </a:lnTo>
                <a:lnTo>
                  <a:pt x="473329" y="89535"/>
                </a:lnTo>
                <a:lnTo>
                  <a:pt x="507619" y="69596"/>
                </a:lnTo>
                <a:lnTo>
                  <a:pt x="508635" y="65278"/>
                </a:lnTo>
                <a:lnTo>
                  <a:pt x="508635" y="65024"/>
                </a:lnTo>
                <a:close/>
              </a:path>
              <a:path w="916940" h="115570">
                <a:moveTo>
                  <a:pt x="603758" y="40005"/>
                </a:moveTo>
                <a:lnTo>
                  <a:pt x="580644" y="3302"/>
                </a:lnTo>
                <a:lnTo>
                  <a:pt x="573532" y="1778"/>
                </a:lnTo>
                <a:lnTo>
                  <a:pt x="573532" y="53721"/>
                </a:lnTo>
                <a:lnTo>
                  <a:pt x="573532" y="66675"/>
                </a:lnTo>
                <a:lnTo>
                  <a:pt x="567182" y="72136"/>
                </a:lnTo>
                <a:lnTo>
                  <a:pt x="551688" y="72136"/>
                </a:lnTo>
                <a:lnTo>
                  <a:pt x="547116" y="68580"/>
                </a:lnTo>
                <a:lnTo>
                  <a:pt x="547116" y="55626"/>
                </a:lnTo>
                <a:lnTo>
                  <a:pt x="552069" y="51435"/>
                </a:lnTo>
                <a:lnTo>
                  <a:pt x="565912" y="51435"/>
                </a:lnTo>
                <a:lnTo>
                  <a:pt x="570357" y="52451"/>
                </a:lnTo>
                <a:lnTo>
                  <a:pt x="573532" y="53721"/>
                </a:lnTo>
                <a:lnTo>
                  <a:pt x="573532" y="1778"/>
                </a:lnTo>
                <a:lnTo>
                  <a:pt x="571500" y="1270"/>
                </a:lnTo>
                <a:lnTo>
                  <a:pt x="560451" y="635"/>
                </a:lnTo>
                <a:lnTo>
                  <a:pt x="547268" y="1270"/>
                </a:lnTo>
                <a:lnTo>
                  <a:pt x="548982" y="1270"/>
                </a:lnTo>
                <a:lnTo>
                  <a:pt x="540639" y="2413"/>
                </a:lnTo>
                <a:lnTo>
                  <a:pt x="532257" y="4572"/>
                </a:lnTo>
                <a:lnTo>
                  <a:pt x="524637" y="7366"/>
                </a:lnTo>
                <a:lnTo>
                  <a:pt x="530987" y="28956"/>
                </a:lnTo>
                <a:lnTo>
                  <a:pt x="538988" y="25908"/>
                </a:lnTo>
                <a:lnTo>
                  <a:pt x="546227" y="24130"/>
                </a:lnTo>
                <a:lnTo>
                  <a:pt x="567563" y="24130"/>
                </a:lnTo>
                <a:lnTo>
                  <a:pt x="573278" y="29210"/>
                </a:lnTo>
                <a:lnTo>
                  <a:pt x="573278" y="40005"/>
                </a:lnTo>
                <a:lnTo>
                  <a:pt x="568198" y="37973"/>
                </a:lnTo>
                <a:lnTo>
                  <a:pt x="560324" y="36576"/>
                </a:lnTo>
                <a:lnTo>
                  <a:pt x="551942" y="36576"/>
                </a:lnTo>
                <a:lnTo>
                  <a:pt x="537718" y="38227"/>
                </a:lnTo>
                <a:lnTo>
                  <a:pt x="526796" y="43434"/>
                </a:lnTo>
                <a:lnTo>
                  <a:pt x="519811" y="52070"/>
                </a:lnTo>
                <a:lnTo>
                  <a:pt x="517271" y="64135"/>
                </a:lnTo>
                <a:lnTo>
                  <a:pt x="517271" y="64389"/>
                </a:lnTo>
                <a:lnTo>
                  <a:pt x="519557" y="75946"/>
                </a:lnTo>
                <a:lnTo>
                  <a:pt x="525780" y="84455"/>
                </a:lnTo>
                <a:lnTo>
                  <a:pt x="535178" y="89662"/>
                </a:lnTo>
                <a:lnTo>
                  <a:pt x="546862" y="91440"/>
                </a:lnTo>
                <a:lnTo>
                  <a:pt x="555117" y="90678"/>
                </a:lnTo>
                <a:lnTo>
                  <a:pt x="561975" y="88392"/>
                </a:lnTo>
                <a:lnTo>
                  <a:pt x="567944" y="84836"/>
                </a:lnTo>
                <a:lnTo>
                  <a:pt x="573151" y="80264"/>
                </a:lnTo>
                <a:lnTo>
                  <a:pt x="573151" y="89535"/>
                </a:lnTo>
                <a:lnTo>
                  <a:pt x="603758" y="89535"/>
                </a:lnTo>
                <a:lnTo>
                  <a:pt x="603758" y="80264"/>
                </a:lnTo>
                <a:lnTo>
                  <a:pt x="603758" y="72136"/>
                </a:lnTo>
                <a:lnTo>
                  <a:pt x="603758" y="40005"/>
                </a:lnTo>
                <a:close/>
              </a:path>
              <a:path w="916940" h="115570">
                <a:moveTo>
                  <a:pt x="709041" y="2159"/>
                </a:moveTo>
                <a:lnTo>
                  <a:pt x="678053" y="2159"/>
                </a:lnTo>
                <a:lnTo>
                  <a:pt x="678053" y="31369"/>
                </a:lnTo>
                <a:lnTo>
                  <a:pt x="650748" y="31369"/>
                </a:lnTo>
                <a:lnTo>
                  <a:pt x="650748" y="2159"/>
                </a:lnTo>
                <a:lnTo>
                  <a:pt x="619633" y="2159"/>
                </a:lnTo>
                <a:lnTo>
                  <a:pt x="619633" y="31369"/>
                </a:lnTo>
                <a:lnTo>
                  <a:pt x="619633" y="58039"/>
                </a:lnTo>
                <a:lnTo>
                  <a:pt x="619633" y="89789"/>
                </a:lnTo>
                <a:lnTo>
                  <a:pt x="650748" y="89789"/>
                </a:lnTo>
                <a:lnTo>
                  <a:pt x="650748" y="58039"/>
                </a:lnTo>
                <a:lnTo>
                  <a:pt x="678053" y="58039"/>
                </a:lnTo>
                <a:lnTo>
                  <a:pt x="678053" y="89789"/>
                </a:lnTo>
                <a:lnTo>
                  <a:pt x="709041" y="89789"/>
                </a:lnTo>
                <a:lnTo>
                  <a:pt x="709041" y="58039"/>
                </a:lnTo>
                <a:lnTo>
                  <a:pt x="709041" y="31369"/>
                </a:lnTo>
                <a:lnTo>
                  <a:pt x="709041" y="2159"/>
                </a:lnTo>
                <a:close/>
              </a:path>
              <a:path w="916940" h="115570">
                <a:moveTo>
                  <a:pt x="815086" y="1905"/>
                </a:moveTo>
                <a:lnTo>
                  <a:pt x="786765" y="1905"/>
                </a:lnTo>
                <a:lnTo>
                  <a:pt x="756285" y="44704"/>
                </a:lnTo>
                <a:lnTo>
                  <a:pt x="756285" y="1905"/>
                </a:lnTo>
                <a:lnTo>
                  <a:pt x="725678" y="1905"/>
                </a:lnTo>
                <a:lnTo>
                  <a:pt x="725678" y="89535"/>
                </a:lnTo>
                <a:lnTo>
                  <a:pt x="753364" y="89535"/>
                </a:lnTo>
                <a:lnTo>
                  <a:pt x="784479" y="45466"/>
                </a:lnTo>
                <a:lnTo>
                  <a:pt x="784479" y="89535"/>
                </a:lnTo>
                <a:lnTo>
                  <a:pt x="815086" y="89535"/>
                </a:lnTo>
                <a:lnTo>
                  <a:pt x="815086" y="1905"/>
                </a:lnTo>
                <a:close/>
              </a:path>
              <a:path w="916940" h="115570">
                <a:moveTo>
                  <a:pt x="916686" y="1905"/>
                </a:moveTo>
                <a:lnTo>
                  <a:pt x="886206" y="1905"/>
                </a:lnTo>
                <a:lnTo>
                  <a:pt x="886206" y="23622"/>
                </a:lnTo>
                <a:lnTo>
                  <a:pt x="886206" y="42672"/>
                </a:lnTo>
                <a:lnTo>
                  <a:pt x="871220" y="42672"/>
                </a:lnTo>
                <a:lnTo>
                  <a:pt x="863854" y="42926"/>
                </a:lnTo>
                <a:lnTo>
                  <a:pt x="859790" y="38862"/>
                </a:lnTo>
                <a:lnTo>
                  <a:pt x="859790" y="27305"/>
                </a:lnTo>
                <a:lnTo>
                  <a:pt x="864235" y="23622"/>
                </a:lnTo>
                <a:lnTo>
                  <a:pt x="886206" y="23622"/>
                </a:lnTo>
                <a:lnTo>
                  <a:pt x="886206" y="1905"/>
                </a:lnTo>
                <a:lnTo>
                  <a:pt x="868934" y="1905"/>
                </a:lnTo>
                <a:lnTo>
                  <a:pt x="852678" y="3810"/>
                </a:lnTo>
                <a:lnTo>
                  <a:pt x="840359" y="9652"/>
                </a:lnTo>
                <a:lnTo>
                  <a:pt x="832612" y="19304"/>
                </a:lnTo>
                <a:lnTo>
                  <a:pt x="829818" y="32512"/>
                </a:lnTo>
                <a:lnTo>
                  <a:pt x="831088" y="41402"/>
                </a:lnTo>
                <a:lnTo>
                  <a:pt x="834517" y="48641"/>
                </a:lnTo>
                <a:lnTo>
                  <a:pt x="840232" y="54610"/>
                </a:lnTo>
                <a:lnTo>
                  <a:pt x="847979" y="59055"/>
                </a:lnTo>
                <a:lnTo>
                  <a:pt x="826389" y="89535"/>
                </a:lnTo>
                <a:lnTo>
                  <a:pt x="860171" y="89535"/>
                </a:lnTo>
                <a:lnTo>
                  <a:pt x="877951" y="63500"/>
                </a:lnTo>
                <a:lnTo>
                  <a:pt x="886079" y="63500"/>
                </a:lnTo>
                <a:lnTo>
                  <a:pt x="886079" y="89535"/>
                </a:lnTo>
                <a:lnTo>
                  <a:pt x="916686" y="89535"/>
                </a:lnTo>
                <a:lnTo>
                  <a:pt x="916686" y="63500"/>
                </a:lnTo>
                <a:lnTo>
                  <a:pt x="916686" y="42926"/>
                </a:lnTo>
                <a:lnTo>
                  <a:pt x="916686" y="1905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457310" y="4981373"/>
            <a:ext cx="488950" cy="117930"/>
          </a:xfrm>
          <a:prstGeom prst="rect">
            <a:avLst/>
          </a:prstGeom>
        </p:spPr>
      </p:pic>
      <p:grpSp>
        <p:nvGrpSpPr>
          <p:cNvPr id="88" name="object 88"/>
          <p:cNvGrpSpPr/>
          <p:nvPr/>
        </p:nvGrpSpPr>
        <p:grpSpPr>
          <a:xfrm>
            <a:off x="8410702" y="5383529"/>
            <a:ext cx="147955" cy="147955"/>
            <a:chOff x="8410702" y="5383529"/>
            <a:chExt cx="147955" cy="147955"/>
          </a:xfrm>
        </p:grpSpPr>
        <p:sp>
          <p:nvSpPr>
            <p:cNvPr id="89" name="object 89"/>
            <p:cNvSpPr/>
            <p:nvPr/>
          </p:nvSpPr>
          <p:spPr>
            <a:xfrm>
              <a:off x="8410702" y="5383529"/>
              <a:ext cx="147955" cy="147955"/>
            </a:xfrm>
            <a:custGeom>
              <a:avLst/>
              <a:gdLst/>
              <a:ahLst/>
              <a:cxnLst/>
              <a:rect l="l" t="t" r="r" b="b"/>
              <a:pathLst>
                <a:path w="147954" h="147954">
                  <a:moveTo>
                    <a:pt x="73914" y="0"/>
                  </a:moveTo>
                  <a:lnTo>
                    <a:pt x="45212" y="5841"/>
                  </a:lnTo>
                  <a:lnTo>
                    <a:pt x="21717" y="21716"/>
                  </a:lnTo>
                  <a:lnTo>
                    <a:pt x="5842" y="45211"/>
                  </a:lnTo>
                  <a:lnTo>
                    <a:pt x="0" y="73786"/>
                  </a:lnTo>
                  <a:lnTo>
                    <a:pt x="5842" y="102488"/>
                  </a:lnTo>
                  <a:lnTo>
                    <a:pt x="21717" y="125983"/>
                  </a:lnTo>
                  <a:lnTo>
                    <a:pt x="45212" y="141858"/>
                  </a:lnTo>
                  <a:lnTo>
                    <a:pt x="73914" y="147700"/>
                  </a:lnTo>
                  <a:lnTo>
                    <a:pt x="102489" y="141858"/>
                  </a:lnTo>
                  <a:lnTo>
                    <a:pt x="125983" y="125983"/>
                  </a:lnTo>
                  <a:lnTo>
                    <a:pt x="141858" y="102488"/>
                  </a:lnTo>
                  <a:lnTo>
                    <a:pt x="147700" y="73786"/>
                  </a:lnTo>
                  <a:lnTo>
                    <a:pt x="141858" y="45211"/>
                  </a:lnTo>
                  <a:lnTo>
                    <a:pt x="125983" y="21716"/>
                  </a:lnTo>
                  <a:lnTo>
                    <a:pt x="102489" y="5841"/>
                  </a:lnTo>
                  <a:lnTo>
                    <a:pt x="73914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78012" y="5432191"/>
              <a:ext cx="13335" cy="50800"/>
            </a:xfrm>
            <a:custGeom>
              <a:avLst/>
              <a:gdLst/>
              <a:ahLst/>
              <a:cxnLst/>
              <a:rect l="l" t="t" r="r" b="b"/>
              <a:pathLst>
                <a:path w="13334" h="50800">
                  <a:moveTo>
                    <a:pt x="13031" y="0"/>
                  </a:moveTo>
                  <a:lnTo>
                    <a:pt x="0" y="0"/>
                  </a:lnTo>
                  <a:lnTo>
                    <a:pt x="0" y="50398"/>
                  </a:lnTo>
                  <a:lnTo>
                    <a:pt x="13031" y="50398"/>
                  </a:lnTo>
                  <a:lnTo>
                    <a:pt x="1303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/>
          <p:nvPr/>
        </p:nvSpPr>
        <p:spPr>
          <a:xfrm>
            <a:off x="8410702" y="5825997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4">
                <a:moveTo>
                  <a:pt x="73914" y="0"/>
                </a:moveTo>
                <a:lnTo>
                  <a:pt x="45212" y="5841"/>
                </a:lnTo>
                <a:lnTo>
                  <a:pt x="21717" y="21716"/>
                </a:lnTo>
                <a:lnTo>
                  <a:pt x="5842" y="45212"/>
                </a:lnTo>
                <a:lnTo>
                  <a:pt x="0" y="73787"/>
                </a:lnTo>
                <a:lnTo>
                  <a:pt x="5842" y="102488"/>
                </a:lnTo>
                <a:lnTo>
                  <a:pt x="21717" y="125983"/>
                </a:lnTo>
                <a:lnTo>
                  <a:pt x="45212" y="141858"/>
                </a:lnTo>
                <a:lnTo>
                  <a:pt x="73914" y="147700"/>
                </a:lnTo>
                <a:lnTo>
                  <a:pt x="102489" y="141858"/>
                </a:lnTo>
                <a:lnTo>
                  <a:pt x="125983" y="125983"/>
                </a:lnTo>
                <a:lnTo>
                  <a:pt x="141858" y="102488"/>
                </a:lnTo>
                <a:lnTo>
                  <a:pt x="147700" y="73787"/>
                </a:lnTo>
                <a:lnTo>
                  <a:pt x="141858" y="45212"/>
                </a:lnTo>
                <a:lnTo>
                  <a:pt x="125983" y="21716"/>
                </a:lnTo>
                <a:lnTo>
                  <a:pt x="102489" y="5841"/>
                </a:lnTo>
                <a:lnTo>
                  <a:pt x="73914" y="0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10702" y="6128639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4">
                <a:moveTo>
                  <a:pt x="73914" y="0"/>
                </a:moveTo>
                <a:lnTo>
                  <a:pt x="45212" y="5715"/>
                </a:lnTo>
                <a:lnTo>
                  <a:pt x="21717" y="21590"/>
                </a:lnTo>
                <a:lnTo>
                  <a:pt x="5842" y="45085"/>
                </a:lnTo>
                <a:lnTo>
                  <a:pt x="0" y="73787"/>
                </a:lnTo>
                <a:lnTo>
                  <a:pt x="5842" y="102489"/>
                </a:lnTo>
                <a:lnTo>
                  <a:pt x="21717" y="125857"/>
                </a:lnTo>
                <a:lnTo>
                  <a:pt x="45212" y="141732"/>
                </a:lnTo>
                <a:lnTo>
                  <a:pt x="73914" y="147574"/>
                </a:lnTo>
                <a:lnTo>
                  <a:pt x="102489" y="141732"/>
                </a:lnTo>
                <a:lnTo>
                  <a:pt x="125983" y="125857"/>
                </a:lnTo>
                <a:lnTo>
                  <a:pt x="141858" y="102489"/>
                </a:lnTo>
                <a:lnTo>
                  <a:pt x="147700" y="73787"/>
                </a:lnTo>
                <a:lnTo>
                  <a:pt x="141858" y="45085"/>
                </a:lnTo>
                <a:lnTo>
                  <a:pt x="125983" y="21590"/>
                </a:lnTo>
                <a:lnTo>
                  <a:pt x="102489" y="5715"/>
                </a:lnTo>
                <a:lnTo>
                  <a:pt x="73914" y="0"/>
                </a:lnTo>
                <a:close/>
              </a:path>
            </a:pathLst>
          </a:custGeom>
          <a:solidFill>
            <a:srgbClr val="93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67598" y="5874664"/>
            <a:ext cx="34290" cy="50800"/>
          </a:xfrm>
          <a:custGeom>
            <a:avLst/>
            <a:gdLst/>
            <a:ahLst/>
            <a:cxnLst/>
            <a:rect l="l" t="t" r="r" b="b"/>
            <a:pathLst>
              <a:path w="34290" h="50800">
                <a:moveTo>
                  <a:pt x="13030" y="0"/>
                </a:moveTo>
                <a:lnTo>
                  <a:pt x="0" y="0"/>
                </a:lnTo>
                <a:lnTo>
                  <a:pt x="0" y="50393"/>
                </a:lnTo>
                <a:lnTo>
                  <a:pt x="13030" y="50393"/>
                </a:lnTo>
                <a:lnTo>
                  <a:pt x="13030" y="0"/>
                </a:lnTo>
                <a:close/>
              </a:path>
              <a:path w="34290" h="50800">
                <a:moveTo>
                  <a:pt x="33972" y="0"/>
                </a:moveTo>
                <a:lnTo>
                  <a:pt x="20955" y="0"/>
                </a:lnTo>
                <a:lnTo>
                  <a:pt x="20955" y="50393"/>
                </a:lnTo>
                <a:lnTo>
                  <a:pt x="33972" y="50393"/>
                </a:lnTo>
                <a:lnTo>
                  <a:pt x="3397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457057" y="6177165"/>
            <a:ext cx="55244" cy="50800"/>
          </a:xfrm>
          <a:custGeom>
            <a:avLst/>
            <a:gdLst/>
            <a:ahLst/>
            <a:cxnLst/>
            <a:rect l="l" t="t" r="r" b="b"/>
            <a:pathLst>
              <a:path w="55245" h="50800">
                <a:moveTo>
                  <a:pt x="13017" y="0"/>
                </a:moveTo>
                <a:lnTo>
                  <a:pt x="0" y="0"/>
                </a:lnTo>
                <a:lnTo>
                  <a:pt x="0" y="50406"/>
                </a:lnTo>
                <a:lnTo>
                  <a:pt x="13017" y="50406"/>
                </a:lnTo>
                <a:lnTo>
                  <a:pt x="13017" y="0"/>
                </a:lnTo>
                <a:close/>
              </a:path>
              <a:path w="55245" h="50800">
                <a:moveTo>
                  <a:pt x="33972" y="0"/>
                </a:moveTo>
                <a:lnTo>
                  <a:pt x="20955" y="0"/>
                </a:lnTo>
                <a:lnTo>
                  <a:pt x="20955" y="50406"/>
                </a:lnTo>
                <a:lnTo>
                  <a:pt x="33972" y="50406"/>
                </a:lnTo>
                <a:lnTo>
                  <a:pt x="33972" y="0"/>
                </a:lnTo>
                <a:close/>
              </a:path>
              <a:path w="55245" h="50800">
                <a:moveTo>
                  <a:pt x="54952" y="0"/>
                </a:moveTo>
                <a:lnTo>
                  <a:pt x="41910" y="0"/>
                </a:lnTo>
                <a:lnTo>
                  <a:pt x="41910" y="50406"/>
                </a:lnTo>
                <a:lnTo>
                  <a:pt x="54952" y="50406"/>
                </a:lnTo>
                <a:lnTo>
                  <a:pt x="5495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" name="object 95"/>
          <p:cNvGrpSpPr/>
          <p:nvPr/>
        </p:nvGrpSpPr>
        <p:grpSpPr>
          <a:xfrm>
            <a:off x="6233159" y="5834760"/>
            <a:ext cx="147955" cy="147955"/>
            <a:chOff x="6233159" y="5834760"/>
            <a:chExt cx="147955" cy="147955"/>
          </a:xfrm>
        </p:grpSpPr>
        <p:sp>
          <p:nvSpPr>
            <p:cNvPr id="96" name="object 96"/>
            <p:cNvSpPr/>
            <p:nvPr/>
          </p:nvSpPr>
          <p:spPr>
            <a:xfrm>
              <a:off x="6233159" y="5834760"/>
              <a:ext cx="147955" cy="147955"/>
            </a:xfrm>
            <a:custGeom>
              <a:avLst/>
              <a:gdLst/>
              <a:ahLst/>
              <a:cxnLst/>
              <a:rect l="l" t="t" r="r" b="b"/>
              <a:pathLst>
                <a:path w="147954" h="147954">
                  <a:moveTo>
                    <a:pt x="73787" y="0"/>
                  </a:moveTo>
                  <a:lnTo>
                    <a:pt x="45212" y="5714"/>
                  </a:lnTo>
                  <a:lnTo>
                    <a:pt x="21716" y="21589"/>
                  </a:lnTo>
                  <a:lnTo>
                    <a:pt x="5841" y="45084"/>
                  </a:lnTo>
                  <a:lnTo>
                    <a:pt x="0" y="73787"/>
                  </a:lnTo>
                  <a:lnTo>
                    <a:pt x="5841" y="102488"/>
                  </a:lnTo>
                  <a:lnTo>
                    <a:pt x="21716" y="125856"/>
                  </a:lnTo>
                  <a:lnTo>
                    <a:pt x="45212" y="141731"/>
                  </a:lnTo>
                  <a:lnTo>
                    <a:pt x="73787" y="147573"/>
                  </a:lnTo>
                  <a:lnTo>
                    <a:pt x="102488" y="141731"/>
                  </a:lnTo>
                  <a:lnTo>
                    <a:pt x="125984" y="125856"/>
                  </a:lnTo>
                  <a:lnTo>
                    <a:pt x="141859" y="102488"/>
                  </a:lnTo>
                  <a:lnTo>
                    <a:pt x="147700" y="73787"/>
                  </a:lnTo>
                  <a:lnTo>
                    <a:pt x="141859" y="45084"/>
                  </a:lnTo>
                  <a:lnTo>
                    <a:pt x="125984" y="21589"/>
                  </a:lnTo>
                  <a:lnTo>
                    <a:pt x="102488" y="5714"/>
                  </a:lnTo>
                  <a:lnTo>
                    <a:pt x="73787" y="0"/>
                  </a:lnTo>
                  <a:close/>
                </a:path>
              </a:pathLst>
            </a:custGeom>
            <a:solidFill>
              <a:srgbClr val="93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300469" y="5883295"/>
              <a:ext cx="13335" cy="50800"/>
            </a:xfrm>
            <a:custGeom>
              <a:avLst/>
              <a:gdLst/>
              <a:ahLst/>
              <a:cxnLst/>
              <a:rect l="l" t="t" r="r" b="b"/>
              <a:pathLst>
                <a:path w="13335" h="50800">
                  <a:moveTo>
                    <a:pt x="13032" y="0"/>
                  </a:moveTo>
                  <a:lnTo>
                    <a:pt x="0" y="0"/>
                  </a:lnTo>
                  <a:lnTo>
                    <a:pt x="0" y="50398"/>
                  </a:lnTo>
                  <a:lnTo>
                    <a:pt x="13032" y="50398"/>
                  </a:lnTo>
                  <a:lnTo>
                    <a:pt x="130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8" name="object 9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233159" y="6438734"/>
            <a:ext cx="147650" cy="147650"/>
          </a:xfrm>
          <a:prstGeom prst="rect">
            <a:avLst/>
          </a:prstGeom>
        </p:spPr>
      </p:pic>
      <p:grpSp>
        <p:nvGrpSpPr>
          <p:cNvPr id="99" name="object 99"/>
          <p:cNvGrpSpPr/>
          <p:nvPr/>
        </p:nvGrpSpPr>
        <p:grpSpPr>
          <a:xfrm>
            <a:off x="5787644" y="4618634"/>
            <a:ext cx="302260" cy="458470"/>
            <a:chOff x="5787644" y="4618634"/>
            <a:chExt cx="302260" cy="458470"/>
          </a:xfrm>
        </p:grpSpPr>
        <p:pic>
          <p:nvPicPr>
            <p:cNvPr id="100" name="object 10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87644" y="4915674"/>
              <a:ext cx="289813" cy="16089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790184" y="4618634"/>
              <a:ext cx="299415" cy="276707"/>
            </a:xfrm>
            <a:prstGeom prst="rect">
              <a:avLst/>
            </a:prstGeom>
          </p:spPr>
        </p:pic>
      </p:grpSp>
      <p:grpSp>
        <p:nvGrpSpPr>
          <p:cNvPr id="102" name="object 102"/>
          <p:cNvGrpSpPr/>
          <p:nvPr/>
        </p:nvGrpSpPr>
        <p:grpSpPr>
          <a:xfrm>
            <a:off x="7968488" y="4557699"/>
            <a:ext cx="341630" cy="519430"/>
            <a:chOff x="7968488" y="4557699"/>
            <a:chExt cx="341630" cy="519430"/>
          </a:xfrm>
        </p:grpSpPr>
        <p:pic>
          <p:nvPicPr>
            <p:cNvPr id="103" name="object 10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68488" y="4915674"/>
              <a:ext cx="289814" cy="16089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997063" y="4557699"/>
              <a:ext cx="312686" cy="356946"/>
            </a:xfrm>
            <a:prstGeom prst="rect">
              <a:avLst/>
            </a:prstGeom>
          </p:spPr>
        </p:pic>
      </p:grpSp>
      <p:pic>
        <p:nvPicPr>
          <p:cNvPr id="105" name="object 10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71474" y="6323778"/>
            <a:ext cx="73458" cy="88197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998359" y="6318999"/>
            <a:ext cx="3494404" cy="113664"/>
            <a:chOff x="998359" y="6318999"/>
            <a:chExt cx="3494404" cy="113664"/>
          </a:xfrm>
        </p:grpSpPr>
        <p:pic>
          <p:nvPicPr>
            <p:cNvPr id="107" name="object 10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98359" y="6344068"/>
              <a:ext cx="430771" cy="6943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448180" y="6318999"/>
              <a:ext cx="3044571" cy="113525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868337" y="703643"/>
            <a:ext cx="937260" cy="203835"/>
            <a:chOff x="868337" y="703643"/>
            <a:chExt cx="937260" cy="203835"/>
          </a:xfrm>
        </p:grpSpPr>
        <p:pic>
          <p:nvPicPr>
            <p:cNvPr id="110" name="object 11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8337" y="703643"/>
              <a:ext cx="379183" cy="20008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67675" y="746772"/>
              <a:ext cx="462343" cy="160642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751330" y="849375"/>
              <a:ext cx="53975" cy="54610"/>
            </a:xfrm>
            <a:custGeom>
              <a:avLst/>
              <a:gdLst/>
              <a:ahLst/>
              <a:cxnLst/>
              <a:rect l="l" t="t" r="r" b="b"/>
              <a:pathLst>
                <a:path w="53975" h="54609">
                  <a:moveTo>
                    <a:pt x="53924" y="0"/>
                  </a:moveTo>
                  <a:lnTo>
                    <a:pt x="0" y="0"/>
                  </a:lnTo>
                  <a:lnTo>
                    <a:pt x="0" y="54609"/>
                  </a:lnTo>
                  <a:lnTo>
                    <a:pt x="53924" y="54609"/>
                  </a:lnTo>
                  <a:lnTo>
                    <a:pt x="53924" y="0"/>
                  </a:lnTo>
                  <a:close/>
                </a:path>
              </a:pathLst>
            </a:custGeom>
            <a:solidFill>
              <a:srgbClr val="003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1751329" y="746772"/>
            <a:ext cx="518795" cy="160655"/>
            <a:chOff x="1751329" y="746772"/>
            <a:chExt cx="518795" cy="160655"/>
          </a:xfrm>
        </p:grpSpPr>
        <p:sp>
          <p:nvSpPr>
            <p:cNvPr id="114" name="object 114"/>
            <p:cNvSpPr/>
            <p:nvPr/>
          </p:nvSpPr>
          <p:spPr>
            <a:xfrm>
              <a:off x="1751330" y="750061"/>
              <a:ext cx="154940" cy="153670"/>
            </a:xfrm>
            <a:custGeom>
              <a:avLst/>
              <a:gdLst/>
              <a:ahLst/>
              <a:cxnLst/>
              <a:rect l="l" t="t" r="r" b="b"/>
              <a:pathLst>
                <a:path w="154939" h="153669">
                  <a:moveTo>
                    <a:pt x="154940" y="0"/>
                  </a:moveTo>
                  <a:lnTo>
                    <a:pt x="101346" y="0"/>
                  </a:lnTo>
                  <a:lnTo>
                    <a:pt x="101346" y="53340"/>
                  </a:lnTo>
                  <a:lnTo>
                    <a:pt x="53848" y="53340"/>
                  </a:lnTo>
                  <a:lnTo>
                    <a:pt x="53848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99060"/>
                  </a:lnTo>
                  <a:lnTo>
                    <a:pt x="101346" y="99060"/>
                  </a:lnTo>
                  <a:lnTo>
                    <a:pt x="101346" y="153670"/>
                  </a:lnTo>
                  <a:lnTo>
                    <a:pt x="154940" y="153670"/>
                  </a:lnTo>
                  <a:lnTo>
                    <a:pt x="154940" y="99060"/>
                  </a:lnTo>
                  <a:lnTo>
                    <a:pt x="154940" y="53340"/>
                  </a:lnTo>
                  <a:lnTo>
                    <a:pt x="154940" y="0"/>
                  </a:lnTo>
                  <a:close/>
                </a:path>
              </a:pathLst>
            </a:custGeom>
            <a:solidFill>
              <a:srgbClr val="003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29256" y="746772"/>
              <a:ext cx="340868" cy="160642"/>
            </a:xfrm>
            <a:prstGeom prst="rect">
              <a:avLst/>
            </a:prstGeom>
          </p:spPr>
        </p:pic>
      </p:grpSp>
      <p:grpSp>
        <p:nvGrpSpPr>
          <p:cNvPr id="116" name="object 116"/>
          <p:cNvGrpSpPr/>
          <p:nvPr/>
        </p:nvGrpSpPr>
        <p:grpSpPr>
          <a:xfrm>
            <a:off x="874864" y="1037094"/>
            <a:ext cx="494030" cy="252729"/>
            <a:chOff x="874864" y="1037094"/>
            <a:chExt cx="494030" cy="252729"/>
          </a:xfrm>
        </p:grpSpPr>
        <p:pic>
          <p:nvPicPr>
            <p:cNvPr id="117" name="object 11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74864" y="1037094"/>
              <a:ext cx="232676" cy="25259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30592" y="1090675"/>
              <a:ext cx="154965" cy="153542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314450" y="1191007"/>
              <a:ext cx="53975" cy="53340"/>
            </a:xfrm>
            <a:custGeom>
              <a:avLst/>
              <a:gdLst/>
              <a:ahLst/>
              <a:cxnLst/>
              <a:rect l="l" t="t" r="r" b="b"/>
              <a:pathLst>
                <a:path w="53975" h="53340">
                  <a:moveTo>
                    <a:pt x="53924" y="0"/>
                  </a:moveTo>
                  <a:lnTo>
                    <a:pt x="0" y="0"/>
                  </a:lnTo>
                  <a:lnTo>
                    <a:pt x="0" y="53338"/>
                  </a:lnTo>
                  <a:lnTo>
                    <a:pt x="53924" y="53338"/>
                  </a:lnTo>
                  <a:lnTo>
                    <a:pt x="53924" y="0"/>
                  </a:lnTo>
                  <a:close/>
                </a:path>
              </a:pathLst>
            </a:custGeom>
            <a:solidFill>
              <a:srgbClr val="003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1314450" y="1088428"/>
            <a:ext cx="408305" cy="159385"/>
            <a:chOff x="1314450" y="1088428"/>
            <a:chExt cx="408305" cy="159385"/>
          </a:xfrm>
        </p:grpSpPr>
        <p:sp>
          <p:nvSpPr>
            <p:cNvPr id="121" name="object 121"/>
            <p:cNvSpPr/>
            <p:nvPr/>
          </p:nvSpPr>
          <p:spPr>
            <a:xfrm>
              <a:off x="1314450" y="1090421"/>
              <a:ext cx="155575" cy="153670"/>
            </a:xfrm>
            <a:custGeom>
              <a:avLst/>
              <a:gdLst/>
              <a:ahLst/>
              <a:cxnLst/>
              <a:rect l="l" t="t" r="r" b="b"/>
              <a:pathLst>
                <a:path w="155575" h="153669">
                  <a:moveTo>
                    <a:pt x="155067" y="0"/>
                  </a:moveTo>
                  <a:lnTo>
                    <a:pt x="101346" y="0"/>
                  </a:lnTo>
                  <a:lnTo>
                    <a:pt x="101346" y="53340"/>
                  </a:lnTo>
                  <a:lnTo>
                    <a:pt x="53975" y="53340"/>
                  </a:lnTo>
                  <a:lnTo>
                    <a:pt x="53975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00330"/>
                  </a:lnTo>
                  <a:lnTo>
                    <a:pt x="101346" y="100330"/>
                  </a:lnTo>
                  <a:lnTo>
                    <a:pt x="101346" y="153670"/>
                  </a:lnTo>
                  <a:lnTo>
                    <a:pt x="155067" y="153670"/>
                  </a:lnTo>
                  <a:lnTo>
                    <a:pt x="155067" y="100330"/>
                  </a:lnTo>
                  <a:lnTo>
                    <a:pt x="155067" y="53340"/>
                  </a:lnTo>
                  <a:lnTo>
                    <a:pt x="155067" y="0"/>
                  </a:lnTo>
                  <a:close/>
                </a:path>
              </a:pathLst>
            </a:custGeom>
            <a:solidFill>
              <a:srgbClr val="003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90979" y="1088428"/>
              <a:ext cx="149860" cy="159219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668399" y="1191007"/>
              <a:ext cx="53975" cy="53340"/>
            </a:xfrm>
            <a:custGeom>
              <a:avLst/>
              <a:gdLst/>
              <a:ahLst/>
              <a:cxnLst/>
              <a:rect l="l" t="t" r="r" b="b"/>
              <a:pathLst>
                <a:path w="53975" h="53340">
                  <a:moveTo>
                    <a:pt x="53924" y="0"/>
                  </a:moveTo>
                  <a:lnTo>
                    <a:pt x="0" y="0"/>
                  </a:lnTo>
                  <a:lnTo>
                    <a:pt x="0" y="53338"/>
                  </a:lnTo>
                  <a:lnTo>
                    <a:pt x="53924" y="53338"/>
                  </a:lnTo>
                  <a:lnTo>
                    <a:pt x="53924" y="0"/>
                  </a:lnTo>
                  <a:close/>
                </a:path>
              </a:pathLst>
            </a:custGeom>
            <a:solidFill>
              <a:srgbClr val="003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1668398" y="1087323"/>
            <a:ext cx="1306195" cy="202565"/>
            <a:chOff x="1668398" y="1087323"/>
            <a:chExt cx="1306195" cy="202565"/>
          </a:xfrm>
        </p:grpSpPr>
        <p:sp>
          <p:nvSpPr>
            <p:cNvPr id="125" name="object 125"/>
            <p:cNvSpPr/>
            <p:nvPr/>
          </p:nvSpPr>
          <p:spPr>
            <a:xfrm>
              <a:off x="1668399" y="1090421"/>
              <a:ext cx="154940" cy="153670"/>
            </a:xfrm>
            <a:custGeom>
              <a:avLst/>
              <a:gdLst/>
              <a:ahLst/>
              <a:cxnLst/>
              <a:rect l="l" t="t" r="r" b="b"/>
              <a:pathLst>
                <a:path w="154939" h="153669">
                  <a:moveTo>
                    <a:pt x="154940" y="0"/>
                  </a:moveTo>
                  <a:lnTo>
                    <a:pt x="101346" y="0"/>
                  </a:lnTo>
                  <a:lnTo>
                    <a:pt x="101346" y="53340"/>
                  </a:lnTo>
                  <a:lnTo>
                    <a:pt x="53975" y="53340"/>
                  </a:lnTo>
                  <a:lnTo>
                    <a:pt x="53975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00330"/>
                  </a:lnTo>
                  <a:lnTo>
                    <a:pt x="101346" y="100330"/>
                  </a:lnTo>
                  <a:lnTo>
                    <a:pt x="101346" y="153670"/>
                  </a:lnTo>
                  <a:lnTo>
                    <a:pt x="154940" y="153670"/>
                  </a:lnTo>
                  <a:lnTo>
                    <a:pt x="154940" y="100330"/>
                  </a:lnTo>
                  <a:lnTo>
                    <a:pt x="154940" y="53340"/>
                  </a:lnTo>
                  <a:lnTo>
                    <a:pt x="154940" y="0"/>
                  </a:lnTo>
                  <a:close/>
                </a:path>
              </a:pathLst>
            </a:custGeom>
            <a:solidFill>
              <a:srgbClr val="003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846325" y="1087666"/>
              <a:ext cx="322414" cy="160362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197734" y="1087323"/>
              <a:ext cx="355345" cy="202361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575813" y="1088428"/>
              <a:ext cx="317030" cy="159219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2920364" y="1191007"/>
              <a:ext cx="53975" cy="53340"/>
            </a:xfrm>
            <a:custGeom>
              <a:avLst/>
              <a:gdLst/>
              <a:ahLst/>
              <a:cxnLst/>
              <a:rect l="l" t="t" r="r" b="b"/>
              <a:pathLst>
                <a:path w="53975" h="53340">
                  <a:moveTo>
                    <a:pt x="53924" y="0"/>
                  </a:moveTo>
                  <a:lnTo>
                    <a:pt x="0" y="0"/>
                  </a:lnTo>
                  <a:lnTo>
                    <a:pt x="0" y="53338"/>
                  </a:lnTo>
                  <a:lnTo>
                    <a:pt x="53924" y="53338"/>
                  </a:lnTo>
                  <a:lnTo>
                    <a:pt x="53924" y="0"/>
                  </a:lnTo>
                  <a:close/>
                </a:path>
              </a:pathLst>
            </a:custGeom>
            <a:solidFill>
              <a:srgbClr val="003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2920364" y="1087386"/>
            <a:ext cx="594995" cy="160655"/>
            <a:chOff x="2920364" y="1087386"/>
            <a:chExt cx="594995" cy="160655"/>
          </a:xfrm>
        </p:grpSpPr>
        <p:sp>
          <p:nvSpPr>
            <p:cNvPr id="131" name="object 131"/>
            <p:cNvSpPr/>
            <p:nvPr/>
          </p:nvSpPr>
          <p:spPr>
            <a:xfrm>
              <a:off x="2920365" y="1090421"/>
              <a:ext cx="154940" cy="153670"/>
            </a:xfrm>
            <a:custGeom>
              <a:avLst/>
              <a:gdLst/>
              <a:ahLst/>
              <a:cxnLst/>
              <a:rect l="l" t="t" r="r" b="b"/>
              <a:pathLst>
                <a:path w="154939" h="153669">
                  <a:moveTo>
                    <a:pt x="154940" y="0"/>
                  </a:moveTo>
                  <a:lnTo>
                    <a:pt x="101346" y="0"/>
                  </a:lnTo>
                  <a:lnTo>
                    <a:pt x="101346" y="53340"/>
                  </a:lnTo>
                  <a:lnTo>
                    <a:pt x="53848" y="53340"/>
                  </a:lnTo>
                  <a:lnTo>
                    <a:pt x="53848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00330"/>
                  </a:lnTo>
                  <a:lnTo>
                    <a:pt x="101346" y="100330"/>
                  </a:lnTo>
                  <a:lnTo>
                    <a:pt x="101346" y="153670"/>
                  </a:lnTo>
                  <a:lnTo>
                    <a:pt x="154940" y="153670"/>
                  </a:lnTo>
                  <a:lnTo>
                    <a:pt x="154940" y="100330"/>
                  </a:lnTo>
                  <a:lnTo>
                    <a:pt x="154940" y="53340"/>
                  </a:lnTo>
                  <a:lnTo>
                    <a:pt x="154940" y="0"/>
                  </a:lnTo>
                  <a:close/>
                </a:path>
              </a:pathLst>
            </a:custGeom>
            <a:solidFill>
              <a:srgbClr val="003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104260" y="1090675"/>
              <a:ext cx="154965" cy="153542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282187" y="1087386"/>
              <a:ext cx="154686" cy="160642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3459353" y="1090701"/>
              <a:ext cx="56515" cy="153670"/>
            </a:xfrm>
            <a:custGeom>
              <a:avLst/>
              <a:gdLst/>
              <a:ahLst/>
              <a:cxnLst/>
              <a:rect l="l" t="t" r="r" b="b"/>
              <a:pathLst>
                <a:path w="56514" h="153669">
                  <a:moveTo>
                    <a:pt x="55918" y="98298"/>
                  </a:moveTo>
                  <a:lnTo>
                    <a:pt x="0" y="98298"/>
                  </a:lnTo>
                  <a:lnTo>
                    <a:pt x="0" y="153644"/>
                  </a:lnTo>
                  <a:lnTo>
                    <a:pt x="55918" y="153644"/>
                  </a:lnTo>
                  <a:lnTo>
                    <a:pt x="55918" y="98298"/>
                  </a:lnTo>
                  <a:close/>
                </a:path>
                <a:path w="56514" h="153669">
                  <a:moveTo>
                    <a:pt x="55918" y="0"/>
                  </a:moveTo>
                  <a:lnTo>
                    <a:pt x="0" y="0"/>
                  </a:lnTo>
                  <a:lnTo>
                    <a:pt x="0" y="55346"/>
                  </a:lnTo>
                  <a:lnTo>
                    <a:pt x="55918" y="55346"/>
                  </a:lnTo>
                  <a:lnTo>
                    <a:pt x="55918" y="0"/>
                  </a:lnTo>
                  <a:close/>
                </a:path>
              </a:pathLst>
            </a:custGeom>
            <a:solidFill>
              <a:srgbClr val="0037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5" name="object 13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6436486" y="790828"/>
            <a:ext cx="1900555" cy="139319"/>
          </a:xfrm>
          <a:prstGeom prst="rect">
            <a:avLst/>
          </a:prstGeom>
        </p:spPr>
      </p:pic>
      <p:sp>
        <p:nvSpPr>
          <p:cNvPr id="136" name="object 136"/>
          <p:cNvSpPr/>
          <p:nvPr/>
        </p:nvSpPr>
        <p:spPr>
          <a:xfrm>
            <a:off x="8402193" y="814704"/>
            <a:ext cx="970915" cy="115570"/>
          </a:xfrm>
          <a:custGeom>
            <a:avLst/>
            <a:gdLst/>
            <a:ahLst/>
            <a:cxnLst/>
            <a:rect l="l" t="t" r="r" b="b"/>
            <a:pathLst>
              <a:path w="970915" h="115569">
                <a:moveTo>
                  <a:pt x="88519" y="1905"/>
                </a:moveTo>
                <a:lnTo>
                  <a:pt x="0" y="1905"/>
                </a:lnTo>
                <a:lnTo>
                  <a:pt x="0" y="89535"/>
                </a:lnTo>
                <a:lnTo>
                  <a:pt x="30861" y="89535"/>
                </a:lnTo>
                <a:lnTo>
                  <a:pt x="30861" y="28067"/>
                </a:lnTo>
                <a:lnTo>
                  <a:pt x="57912" y="28067"/>
                </a:lnTo>
                <a:lnTo>
                  <a:pt x="57912" y="89535"/>
                </a:lnTo>
                <a:lnTo>
                  <a:pt x="88519" y="89535"/>
                </a:lnTo>
                <a:lnTo>
                  <a:pt x="88519" y="1905"/>
                </a:lnTo>
                <a:close/>
              </a:path>
              <a:path w="970915" h="115569">
                <a:moveTo>
                  <a:pt x="201295" y="45339"/>
                </a:moveTo>
                <a:lnTo>
                  <a:pt x="198247" y="27051"/>
                </a:lnTo>
                <a:lnTo>
                  <a:pt x="198120" y="26416"/>
                </a:lnTo>
                <a:lnTo>
                  <a:pt x="197612" y="25527"/>
                </a:lnTo>
                <a:lnTo>
                  <a:pt x="190500" y="13589"/>
                </a:lnTo>
                <a:lnTo>
                  <a:pt x="189611" y="12065"/>
                </a:lnTo>
                <a:lnTo>
                  <a:pt x="177165" y="3048"/>
                </a:lnTo>
                <a:lnTo>
                  <a:pt x="171678" y="1905"/>
                </a:lnTo>
                <a:lnTo>
                  <a:pt x="171069" y="1790"/>
                </a:lnTo>
                <a:lnTo>
                  <a:pt x="171069" y="45339"/>
                </a:lnTo>
                <a:lnTo>
                  <a:pt x="171069" y="45847"/>
                </a:lnTo>
                <a:lnTo>
                  <a:pt x="169672" y="53848"/>
                </a:lnTo>
                <a:lnTo>
                  <a:pt x="165735" y="60198"/>
                </a:lnTo>
                <a:lnTo>
                  <a:pt x="160020" y="64262"/>
                </a:lnTo>
                <a:lnTo>
                  <a:pt x="153162" y="65659"/>
                </a:lnTo>
                <a:lnTo>
                  <a:pt x="146177" y="64262"/>
                </a:lnTo>
                <a:lnTo>
                  <a:pt x="140462" y="60198"/>
                </a:lnTo>
                <a:lnTo>
                  <a:pt x="136652" y="53848"/>
                </a:lnTo>
                <a:lnTo>
                  <a:pt x="135128" y="45847"/>
                </a:lnTo>
                <a:lnTo>
                  <a:pt x="135128" y="45339"/>
                </a:lnTo>
                <a:lnTo>
                  <a:pt x="136525" y="37465"/>
                </a:lnTo>
                <a:lnTo>
                  <a:pt x="140335" y="31115"/>
                </a:lnTo>
                <a:lnTo>
                  <a:pt x="146050" y="27051"/>
                </a:lnTo>
                <a:lnTo>
                  <a:pt x="153162" y="25527"/>
                </a:lnTo>
                <a:lnTo>
                  <a:pt x="160020" y="27051"/>
                </a:lnTo>
                <a:lnTo>
                  <a:pt x="165735" y="31115"/>
                </a:lnTo>
                <a:lnTo>
                  <a:pt x="169672" y="37465"/>
                </a:lnTo>
                <a:lnTo>
                  <a:pt x="171069" y="45339"/>
                </a:lnTo>
                <a:lnTo>
                  <a:pt x="171069" y="1790"/>
                </a:lnTo>
                <a:lnTo>
                  <a:pt x="162306" y="0"/>
                </a:lnTo>
                <a:lnTo>
                  <a:pt x="153543" y="1016"/>
                </a:lnTo>
                <a:lnTo>
                  <a:pt x="146431" y="4064"/>
                </a:lnTo>
                <a:lnTo>
                  <a:pt x="140589" y="8382"/>
                </a:lnTo>
                <a:lnTo>
                  <a:pt x="135763" y="13589"/>
                </a:lnTo>
                <a:lnTo>
                  <a:pt x="135763" y="1905"/>
                </a:lnTo>
                <a:lnTo>
                  <a:pt x="105029" y="1905"/>
                </a:lnTo>
                <a:lnTo>
                  <a:pt x="105029" y="115443"/>
                </a:lnTo>
                <a:lnTo>
                  <a:pt x="135763" y="115443"/>
                </a:lnTo>
                <a:lnTo>
                  <a:pt x="135763" y="78867"/>
                </a:lnTo>
                <a:lnTo>
                  <a:pt x="140589" y="83566"/>
                </a:lnTo>
                <a:lnTo>
                  <a:pt x="146431" y="87630"/>
                </a:lnTo>
                <a:lnTo>
                  <a:pt x="153543" y="90424"/>
                </a:lnTo>
                <a:lnTo>
                  <a:pt x="162560" y="91440"/>
                </a:lnTo>
                <a:lnTo>
                  <a:pt x="177292" y="88265"/>
                </a:lnTo>
                <a:lnTo>
                  <a:pt x="189611" y="79248"/>
                </a:lnTo>
                <a:lnTo>
                  <a:pt x="189865" y="78867"/>
                </a:lnTo>
                <a:lnTo>
                  <a:pt x="197599" y="65659"/>
                </a:lnTo>
                <a:lnTo>
                  <a:pt x="198120" y="64770"/>
                </a:lnTo>
                <a:lnTo>
                  <a:pt x="201168" y="45847"/>
                </a:lnTo>
                <a:lnTo>
                  <a:pt x="201295" y="45339"/>
                </a:lnTo>
                <a:close/>
              </a:path>
              <a:path w="970915" h="115569">
                <a:moveTo>
                  <a:pt x="307848" y="45466"/>
                </a:moveTo>
                <a:lnTo>
                  <a:pt x="304292" y="28067"/>
                </a:lnTo>
                <a:lnTo>
                  <a:pt x="304292" y="27813"/>
                </a:lnTo>
                <a:lnTo>
                  <a:pt x="302895" y="25908"/>
                </a:lnTo>
                <a:lnTo>
                  <a:pt x="294259" y="13462"/>
                </a:lnTo>
                <a:lnTo>
                  <a:pt x="279019" y="3556"/>
                </a:lnTo>
                <a:lnTo>
                  <a:pt x="278003" y="3556"/>
                </a:lnTo>
                <a:lnTo>
                  <a:pt x="278003" y="45466"/>
                </a:lnTo>
                <a:lnTo>
                  <a:pt x="278003" y="46101"/>
                </a:lnTo>
                <a:lnTo>
                  <a:pt x="276733" y="53340"/>
                </a:lnTo>
                <a:lnTo>
                  <a:pt x="276733" y="53594"/>
                </a:lnTo>
                <a:lnTo>
                  <a:pt x="273050" y="59817"/>
                </a:lnTo>
                <a:lnTo>
                  <a:pt x="267208" y="64008"/>
                </a:lnTo>
                <a:lnTo>
                  <a:pt x="259588" y="65532"/>
                </a:lnTo>
                <a:lnTo>
                  <a:pt x="252222" y="64008"/>
                </a:lnTo>
                <a:lnTo>
                  <a:pt x="241046" y="46101"/>
                </a:lnTo>
                <a:lnTo>
                  <a:pt x="240919" y="45466"/>
                </a:lnTo>
                <a:lnTo>
                  <a:pt x="242189" y="38100"/>
                </a:lnTo>
                <a:lnTo>
                  <a:pt x="242189" y="37846"/>
                </a:lnTo>
                <a:lnTo>
                  <a:pt x="245745" y="31750"/>
                </a:lnTo>
                <a:lnTo>
                  <a:pt x="251587" y="27432"/>
                </a:lnTo>
                <a:lnTo>
                  <a:pt x="259207" y="25908"/>
                </a:lnTo>
                <a:lnTo>
                  <a:pt x="266827" y="27432"/>
                </a:lnTo>
                <a:lnTo>
                  <a:pt x="272796" y="31750"/>
                </a:lnTo>
                <a:lnTo>
                  <a:pt x="276606" y="38100"/>
                </a:lnTo>
                <a:lnTo>
                  <a:pt x="278003" y="45466"/>
                </a:lnTo>
                <a:lnTo>
                  <a:pt x="278003" y="3556"/>
                </a:lnTo>
                <a:lnTo>
                  <a:pt x="277317" y="3556"/>
                </a:lnTo>
                <a:lnTo>
                  <a:pt x="224790" y="13462"/>
                </a:lnTo>
                <a:lnTo>
                  <a:pt x="211074" y="46101"/>
                </a:lnTo>
                <a:lnTo>
                  <a:pt x="214630" y="63500"/>
                </a:lnTo>
                <a:lnTo>
                  <a:pt x="214757" y="63754"/>
                </a:lnTo>
                <a:lnTo>
                  <a:pt x="224663" y="78105"/>
                </a:lnTo>
                <a:lnTo>
                  <a:pt x="240030" y="88011"/>
                </a:lnTo>
                <a:lnTo>
                  <a:pt x="259207" y="91694"/>
                </a:lnTo>
                <a:lnTo>
                  <a:pt x="278384" y="88011"/>
                </a:lnTo>
                <a:lnTo>
                  <a:pt x="278638" y="88011"/>
                </a:lnTo>
                <a:lnTo>
                  <a:pt x="294005" y="78105"/>
                </a:lnTo>
                <a:lnTo>
                  <a:pt x="302768" y="65532"/>
                </a:lnTo>
                <a:lnTo>
                  <a:pt x="304165" y="63500"/>
                </a:lnTo>
                <a:lnTo>
                  <a:pt x="307721" y="46101"/>
                </a:lnTo>
                <a:lnTo>
                  <a:pt x="307848" y="45466"/>
                </a:lnTo>
                <a:close/>
              </a:path>
              <a:path w="970915" h="115569">
                <a:moveTo>
                  <a:pt x="392049" y="1905"/>
                </a:moveTo>
                <a:lnTo>
                  <a:pt x="320802" y="1905"/>
                </a:lnTo>
                <a:lnTo>
                  <a:pt x="320802" y="89535"/>
                </a:lnTo>
                <a:lnTo>
                  <a:pt x="351536" y="89535"/>
                </a:lnTo>
                <a:lnTo>
                  <a:pt x="351536" y="28067"/>
                </a:lnTo>
                <a:lnTo>
                  <a:pt x="392049" y="28067"/>
                </a:lnTo>
                <a:lnTo>
                  <a:pt x="392049" y="1905"/>
                </a:lnTo>
                <a:close/>
              </a:path>
              <a:path w="970915" h="115569">
                <a:moveTo>
                  <a:pt x="499491" y="45339"/>
                </a:moveTo>
                <a:lnTo>
                  <a:pt x="496443" y="27051"/>
                </a:lnTo>
                <a:lnTo>
                  <a:pt x="496316" y="26416"/>
                </a:lnTo>
                <a:lnTo>
                  <a:pt x="495808" y="25527"/>
                </a:lnTo>
                <a:lnTo>
                  <a:pt x="488696" y="13589"/>
                </a:lnTo>
                <a:lnTo>
                  <a:pt x="487807" y="12065"/>
                </a:lnTo>
                <a:lnTo>
                  <a:pt x="475488" y="3048"/>
                </a:lnTo>
                <a:lnTo>
                  <a:pt x="470001" y="1905"/>
                </a:lnTo>
                <a:lnTo>
                  <a:pt x="469392" y="1790"/>
                </a:lnTo>
                <a:lnTo>
                  <a:pt x="469392" y="45339"/>
                </a:lnTo>
                <a:lnTo>
                  <a:pt x="469392" y="45847"/>
                </a:lnTo>
                <a:lnTo>
                  <a:pt x="467868" y="53848"/>
                </a:lnTo>
                <a:lnTo>
                  <a:pt x="464058" y="60198"/>
                </a:lnTo>
                <a:lnTo>
                  <a:pt x="458343" y="64262"/>
                </a:lnTo>
                <a:lnTo>
                  <a:pt x="451358" y="65659"/>
                </a:lnTo>
                <a:lnTo>
                  <a:pt x="444373" y="64262"/>
                </a:lnTo>
                <a:lnTo>
                  <a:pt x="438658" y="60198"/>
                </a:lnTo>
                <a:lnTo>
                  <a:pt x="434848" y="53848"/>
                </a:lnTo>
                <a:lnTo>
                  <a:pt x="433451" y="45847"/>
                </a:lnTo>
                <a:lnTo>
                  <a:pt x="433451" y="45339"/>
                </a:lnTo>
                <a:lnTo>
                  <a:pt x="434848" y="37465"/>
                </a:lnTo>
                <a:lnTo>
                  <a:pt x="438658" y="31115"/>
                </a:lnTo>
                <a:lnTo>
                  <a:pt x="444373" y="27051"/>
                </a:lnTo>
                <a:lnTo>
                  <a:pt x="451358" y="25527"/>
                </a:lnTo>
                <a:lnTo>
                  <a:pt x="458343" y="27051"/>
                </a:lnTo>
                <a:lnTo>
                  <a:pt x="464058" y="31115"/>
                </a:lnTo>
                <a:lnTo>
                  <a:pt x="467868" y="37465"/>
                </a:lnTo>
                <a:lnTo>
                  <a:pt x="469392" y="45339"/>
                </a:lnTo>
                <a:lnTo>
                  <a:pt x="469392" y="1790"/>
                </a:lnTo>
                <a:lnTo>
                  <a:pt x="460629" y="0"/>
                </a:lnTo>
                <a:lnTo>
                  <a:pt x="451739" y="1016"/>
                </a:lnTo>
                <a:lnTo>
                  <a:pt x="444627" y="4064"/>
                </a:lnTo>
                <a:lnTo>
                  <a:pt x="438912" y="8382"/>
                </a:lnTo>
                <a:lnTo>
                  <a:pt x="434086" y="13589"/>
                </a:lnTo>
                <a:lnTo>
                  <a:pt x="434086" y="1905"/>
                </a:lnTo>
                <a:lnTo>
                  <a:pt x="403225" y="1905"/>
                </a:lnTo>
                <a:lnTo>
                  <a:pt x="403225" y="115443"/>
                </a:lnTo>
                <a:lnTo>
                  <a:pt x="434086" y="115443"/>
                </a:lnTo>
                <a:lnTo>
                  <a:pt x="434086" y="78867"/>
                </a:lnTo>
                <a:lnTo>
                  <a:pt x="438785" y="83566"/>
                </a:lnTo>
                <a:lnTo>
                  <a:pt x="444627" y="87630"/>
                </a:lnTo>
                <a:lnTo>
                  <a:pt x="451866" y="90424"/>
                </a:lnTo>
                <a:lnTo>
                  <a:pt x="460756" y="91440"/>
                </a:lnTo>
                <a:lnTo>
                  <a:pt x="475615" y="88265"/>
                </a:lnTo>
                <a:lnTo>
                  <a:pt x="487934" y="79248"/>
                </a:lnTo>
                <a:lnTo>
                  <a:pt x="488188" y="78867"/>
                </a:lnTo>
                <a:lnTo>
                  <a:pt x="495795" y="65659"/>
                </a:lnTo>
                <a:lnTo>
                  <a:pt x="496316" y="64770"/>
                </a:lnTo>
                <a:lnTo>
                  <a:pt x="499491" y="45847"/>
                </a:lnTo>
                <a:lnTo>
                  <a:pt x="499491" y="45339"/>
                </a:lnTo>
                <a:close/>
              </a:path>
              <a:path w="970915" h="115569">
                <a:moveTo>
                  <a:pt x="594106" y="40005"/>
                </a:moveTo>
                <a:lnTo>
                  <a:pt x="571246" y="3302"/>
                </a:lnTo>
                <a:lnTo>
                  <a:pt x="564261" y="1778"/>
                </a:lnTo>
                <a:lnTo>
                  <a:pt x="564261" y="53721"/>
                </a:lnTo>
                <a:lnTo>
                  <a:pt x="564261" y="66675"/>
                </a:lnTo>
                <a:lnTo>
                  <a:pt x="557911" y="72136"/>
                </a:lnTo>
                <a:lnTo>
                  <a:pt x="542544" y="72136"/>
                </a:lnTo>
                <a:lnTo>
                  <a:pt x="538099" y="68580"/>
                </a:lnTo>
                <a:lnTo>
                  <a:pt x="538099" y="55626"/>
                </a:lnTo>
                <a:lnTo>
                  <a:pt x="543052" y="51435"/>
                </a:lnTo>
                <a:lnTo>
                  <a:pt x="556641" y="51435"/>
                </a:lnTo>
                <a:lnTo>
                  <a:pt x="561086" y="52451"/>
                </a:lnTo>
                <a:lnTo>
                  <a:pt x="564261" y="53721"/>
                </a:lnTo>
                <a:lnTo>
                  <a:pt x="564261" y="1778"/>
                </a:lnTo>
                <a:lnTo>
                  <a:pt x="562229" y="1270"/>
                </a:lnTo>
                <a:lnTo>
                  <a:pt x="551307" y="635"/>
                </a:lnTo>
                <a:lnTo>
                  <a:pt x="540766" y="1143"/>
                </a:lnTo>
                <a:lnTo>
                  <a:pt x="531622" y="2413"/>
                </a:lnTo>
                <a:lnTo>
                  <a:pt x="523494" y="4572"/>
                </a:lnTo>
                <a:lnTo>
                  <a:pt x="515874" y="7366"/>
                </a:lnTo>
                <a:lnTo>
                  <a:pt x="522224" y="28956"/>
                </a:lnTo>
                <a:lnTo>
                  <a:pt x="530098" y="25908"/>
                </a:lnTo>
                <a:lnTo>
                  <a:pt x="537210" y="24130"/>
                </a:lnTo>
                <a:lnTo>
                  <a:pt x="558292" y="24130"/>
                </a:lnTo>
                <a:lnTo>
                  <a:pt x="564007" y="29210"/>
                </a:lnTo>
                <a:lnTo>
                  <a:pt x="564007" y="40005"/>
                </a:lnTo>
                <a:lnTo>
                  <a:pt x="558927" y="37973"/>
                </a:lnTo>
                <a:lnTo>
                  <a:pt x="551180" y="36576"/>
                </a:lnTo>
                <a:lnTo>
                  <a:pt x="542925" y="36576"/>
                </a:lnTo>
                <a:lnTo>
                  <a:pt x="528828" y="38227"/>
                </a:lnTo>
                <a:lnTo>
                  <a:pt x="518033" y="43434"/>
                </a:lnTo>
                <a:lnTo>
                  <a:pt x="511048" y="52070"/>
                </a:lnTo>
                <a:lnTo>
                  <a:pt x="508635" y="64135"/>
                </a:lnTo>
                <a:lnTo>
                  <a:pt x="508635" y="64389"/>
                </a:lnTo>
                <a:lnTo>
                  <a:pt x="510794" y="75946"/>
                </a:lnTo>
                <a:lnTo>
                  <a:pt x="517017" y="84455"/>
                </a:lnTo>
                <a:lnTo>
                  <a:pt x="526288" y="89662"/>
                </a:lnTo>
                <a:lnTo>
                  <a:pt x="537845" y="91440"/>
                </a:lnTo>
                <a:lnTo>
                  <a:pt x="545973" y="90678"/>
                </a:lnTo>
                <a:lnTo>
                  <a:pt x="552831" y="88392"/>
                </a:lnTo>
                <a:lnTo>
                  <a:pt x="558673" y="84836"/>
                </a:lnTo>
                <a:lnTo>
                  <a:pt x="563753" y="80264"/>
                </a:lnTo>
                <a:lnTo>
                  <a:pt x="563753" y="89662"/>
                </a:lnTo>
                <a:lnTo>
                  <a:pt x="594106" y="89662"/>
                </a:lnTo>
                <a:lnTo>
                  <a:pt x="594106" y="80264"/>
                </a:lnTo>
                <a:lnTo>
                  <a:pt x="594106" y="72136"/>
                </a:lnTo>
                <a:lnTo>
                  <a:pt x="594106" y="40005"/>
                </a:lnTo>
                <a:close/>
              </a:path>
              <a:path w="970915" h="115569">
                <a:moveTo>
                  <a:pt x="711835" y="1905"/>
                </a:moveTo>
                <a:lnTo>
                  <a:pt x="681736" y="1905"/>
                </a:lnTo>
                <a:lnTo>
                  <a:pt x="660908" y="33909"/>
                </a:lnTo>
                <a:lnTo>
                  <a:pt x="640080" y="1905"/>
                </a:lnTo>
                <a:lnTo>
                  <a:pt x="609854" y="1905"/>
                </a:lnTo>
                <a:lnTo>
                  <a:pt x="609854" y="89535"/>
                </a:lnTo>
                <a:lnTo>
                  <a:pt x="638937" y="89535"/>
                </a:lnTo>
                <a:lnTo>
                  <a:pt x="638937" y="44196"/>
                </a:lnTo>
                <a:lnTo>
                  <a:pt x="660527" y="76581"/>
                </a:lnTo>
                <a:lnTo>
                  <a:pt x="661035" y="76581"/>
                </a:lnTo>
                <a:lnTo>
                  <a:pt x="682752" y="43688"/>
                </a:lnTo>
                <a:lnTo>
                  <a:pt x="682752" y="89535"/>
                </a:lnTo>
                <a:lnTo>
                  <a:pt x="711835" y="89535"/>
                </a:lnTo>
                <a:lnTo>
                  <a:pt x="711835" y="1905"/>
                </a:lnTo>
                <a:close/>
              </a:path>
              <a:path w="970915" h="115569">
                <a:moveTo>
                  <a:pt x="830453" y="1905"/>
                </a:moveTo>
                <a:lnTo>
                  <a:pt x="800354" y="1905"/>
                </a:lnTo>
                <a:lnTo>
                  <a:pt x="779399" y="33909"/>
                </a:lnTo>
                <a:lnTo>
                  <a:pt x="758698" y="1905"/>
                </a:lnTo>
                <a:lnTo>
                  <a:pt x="728345" y="1905"/>
                </a:lnTo>
                <a:lnTo>
                  <a:pt x="728345" y="89535"/>
                </a:lnTo>
                <a:lnTo>
                  <a:pt x="757555" y="89535"/>
                </a:lnTo>
                <a:lnTo>
                  <a:pt x="757555" y="44196"/>
                </a:lnTo>
                <a:lnTo>
                  <a:pt x="779145" y="76581"/>
                </a:lnTo>
                <a:lnTo>
                  <a:pt x="779526" y="76581"/>
                </a:lnTo>
                <a:lnTo>
                  <a:pt x="801370" y="43688"/>
                </a:lnTo>
                <a:lnTo>
                  <a:pt x="801370" y="89535"/>
                </a:lnTo>
                <a:lnTo>
                  <a:pt x="830453" y="89535"/>
                </a:lnTo>
                <a:lnTo>
                  <a:pt x="830453" y="1905"/>
                </a:lnTo>
                <a:close/>
              </a:path>
              <a:path w="970915" h="115569">
                <a:moveTo>
                  <a:pt x="930529" y="56642"/>
                </a:moveTo>
                <a:lnTo>
                  <a:pt x="928624" y="46609"/>
                </a:lnTo>
                <a:lnTo>
                  <a:pt x="927989" y="43053"/>
                </a:lnTo>
                <a:lnTo>
                  <a:pt x="920496" y="33020"/>
                </a:lnTo>
                <a:lnTo>
                  <a:pt x="908304" y="26924"/>
                </a:lnTo>
                <a:lnTo>
                  <a:pt x="900811" y="25908"/>
                </a:lnTo>
                <a:lnTo>
                  <a:pt x="900811" y="50673"/>
                </a:lnTo>
                <a:lnTo>
                  <a:pt x="900811" y="63119"/>
                </a:lnTo>
                <a:lnTo>
                  <a:pt x="896112" y="66802"/>
                </a:lnTo>
                <a:lnTo>
                  <a:pt x="877316" y="66802"/>
                </a:lnTo>
                <a:lnTo>
                  <a:pt x="877316" y="46609"/>
                </a:lnTo>
                <a:lnTo>
                  <a:pt x="896861" y="46609"/>
                </a:lnTo>
                <a:lnTo>
                  <a:pt x="900811" y="50673"/>
                </a:lnTo>
                <a:lnTo>
                  <a:pt x="900811" y="25908"/>
                </a:lnTo>
                <a:lnTo>
                  <a:pt x="891921" y="24765"/>
                </a:lnTo>
                <a:lnTo>
                  <a:pt x="877443" y="24765"/>
                </a:lnTo>
                <a:lnTo>
                  <a:pt x="877443" y="1905"/>
                </a:lnTo>
                <a:lnTo>
                  <a:pt x="846963" y="1905"/>
                </a:lnTo>
                <a:lnTo>
                  <a:pt x="846963" y="89535"/>
                </a:lnTo>
                <a:lnTo>
                  <a:pt x="890524" y="89535"/>
                </a:lnTo>
                <a:lnTo>
                  <a:pt x="907796" y="86995"/>
                </a:lnTo>
                <a:lnTo>
                  <a:pt x="920242" y="80137"/>
                </a:lnTo>
                <a:lnTo>
                  <a:pt x="927989" y="69723"/>
                </a:lnTo>
                <a:lnTo>
                  <a:pt x="928497" y="66802"/>
                </a:lnTo>
                <a:lnTo>
                  <a:pt x="930529" y="56642"/>
                </a:lnTo>
                <a:close/>
              </a:path>
              <a:path w="970915" h="115569">
                <a:moveTo>
                  <a:pt x="970330" y="1892"/>
                </a:moveTo>
                <a:lnTo>
                  <a:pt x="939546" y="1892"/>
                </a:lnTo>
                <a:lnTo>
                  <a:pt x="939546" y="89535"/>
                </a:lnTo>
                <a:lnTo>
                  <a:pt x="970330" y="89535"/>
                </a:lnTo>
                <a:lnTo>
                  <a:pt x="970330" y="18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7" name="object 137"/>
          <p:cNvGrpSpPr/>
          <p:nvPr/>
        </p:nvGrpSpPr>
        <p:grpSpPr>
          <a:xfrm>
            <a:off x="5680964" y="661034"/>
            <a:ext cx="380365" cy="380365"/>
            <a:chOff x="5680964" y="661034"/>
            <a:chExt cx="380365" cy="380365"/>
          </a:xfrm>
        </p:grpSpPr>
        <p:sp>
          <p:nvSpPr>
            <p:cNvPr id="138" name="object 138"/>
            <p:cNvSpPr/>
            <p:nvPr/>
          </p:nvSpPr>
          <p:spPr>
            <a:xfrm>
              <a:off x="5680964" y="661034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4" h="380365">
                  <a:moveTo>
                    <a:pt x="190119" y="0"/>
                  </a:moveTo>
                  <a:lnTo>
                    <a:pt x="139700" y="6857"/>
                  </a:lnTo>
                  <a:lnTo>
                    <a:pt x="94361" y="26034"/>
                  </a:lnTo>
                  <a:lnTo>
                    <a:pt x="55880" y="55879"/>
                  </a:lnTo>
                  <a:lnTo>
                    <a:pt x="26035" y="94360"/>
                  </a:lnTo>
                  <a:lnTo>
                    <a:pt x="6858" y="139700"/>
                  </a:lnTo>
                  <a:lnTo>
                    <a:pt x="0" y="190119"/>
                  </a:lnTo>
                  <a:lnTo>
                    <a:pt x="6858" y="240537"/>
                  </a:lnTo>
                  <a:lnTo>
                    <a:pt x="26035" y="285876"/>
                  </a:lnTo>
                  <a:lnTo>
                    <a:pt x="55880" y="324357"/>
                  </a:lnTo>
                  <a:lnTo>
                    <a:pt x="94361" y="354202"/>
                  </a:lnTo>
                  <a:lnTo>
                    <a:pt x="139700" y="373379"/>
                  </a:lnTo>
                  <a:lnTo>
                    <a:pt x="190119" y="380237"/>
                  </a:lnTo>
                  <a:lnTo>
                    <a:pt x="240537" y="373379"/>
                  </a:lnTo>
                  <a:lnTo>
                    <a:pt x="285876" y="354202"/>
                  </a:lnTo>
                  <a:lnTo>
                    <a:pt x="324358" y="324357"/>
                  </a:lnTo>
                  <a:lnTo>
                    <a:pt x="354202" y="285876"/>
                  </a:lnTo>
                  <a:lnTo>
                    <a:pt x="373380" y="240537"/>
                  </a:lnTo>
                  <a:lnTo>
                    <a:pt x="380238" y="190119"/>
                  </a:lnTo>
                  <a:lnTo>
                    <a:pt x="373380" y="139700"/>
                  </a:lnTo>
                  <a:lnTo>
                    <a:pt x="354202" y="94360"/>
                  </a:lnTo>
                  <a:lnTo>
                    <a:pt x="324358" y="55879"/>
                  </a:lnTo>
                  <a:lnTo>
                    <a:pt x="285876" y="26034"/>
                  </a:lnTo>
                  <a:lnTo>
                    <a:pt x="240537" y="6857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858129" y="800774"/>
              <a:ext cx="26670" cy="100965"/>
            </a:xfrm>
            <a:custGeom>
              <a:avLst/>
              <a:gdLst/>
              <a:ahLst/>
              <a:cxnLst/>
              <a:rect l="l" t="t" r="r" b="b"/>
              <a:pathLst>
                <a:path w="26670" h="100965">
                  <a:moveTo>
                    <a:pt x="26061" y="0"/>
                  </a:moveTo>
                  <a:lnTo>
                    <a:pt x="0" y="0"/>
                  </a:lnTo>
                  <a:lnTo>
                    <a:pt x="0" y="100798"/>
                  </a:lnTo>
                  <a:lnTo>
                    <a:pt x="26061" y="100798"/>
                  </a:lnTo>
                  <a:lnTo>
                    <a:pt x="26061" y="0"/>
                  </a:lnTo>
                  <a:close/>
                </a:path>
              </a:pathLst>
            </a:custGeom>
            <a:solidFill>
              <a:srgbClr val="002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0" name="object 140"/>
          <p:cNvGrpSpPr/>
          <p:nvPr/>
        </p:nvGrpSpPr>
        <p:grpSpPr>
          <a:xfrm>
            <a:off x="849236" y="6644045"/>
            <a:ext cx="414020" cy="113030"/>
            <a:chOff x="849236" y="6644045"/>
            <a:chExt cx="414020" cy="113030"/>
          </a:xfrm>
        </p:grpSpPr>
        <p:pic>
          <p:nvPicPr>
            <p:cNvPr id="141" name="object 14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49236" y="6644045"/>
              <a:ext cx="107593" cy="107591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77265" y="6658025"/>
              <a:ext cx="285876" cy="98983"/>
            </a:xfrm>
            <a:prstGeom prst="rect">
              <a:avLst/>
            </a:prstGeom>
          </p:spPr>
        </p:pic>
      </p:grpSp>
      <p:grpSp>
        <p:nvGrpSpPr>
          <p:cNvPr id="143" name="object 143"/>
          <p:cNvGrpSpPr/>
          <p:nvPr/>
        </p:nvGrpSpPr>
        <p:grpSpPr>
          <a:xfrm>
            <a:off x="1408557" y="6652685"/>
            <a:ext cx="362585" cy="109220"/>
            <a:chOff x="1408557" y="6652685"/>
            <a:chExt cx="362585" cy="109220"/>
          </a:xfrm>
        </p:grpSpPr>
        <p:pic>
          <p:nvPicPr>
            <p:cNvPr id="144" name="object 14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08557" y="6652685"/>
              <a:ext cx="94267" cy="10895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29080" y="6667726"/>
              <a:ext cx="241782" cy="76278"/>
            </a:xfrm>
            <a:prstGeom prst="rect">
              <a:avLst/>
            </a:prstGeom>
          </p:spPr>
        </p:pic>
      </p:grpSp>
      <p:pic>
        <p:nvPicPr>
          <p:cNvPr id="146" name="object 146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3187573" y="6661501"/>
            <a:ext cx="713689" cy="78375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4023740" y="6614109"/>
            <a:ext cx="352348" cy="172186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915795" y="6658840"/>
            <a:ext cx="636625" cy="80935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713482" y="6646532"/>
            <a:ext cx="319024" cy="95275"/>
          </a:xfrm>
          <a:prstGeom prst="rect">
            <a:avLst/>
          </a:prstGeom>
        </p:spPr>
      </p:pic>
      <p:sp>
        <p:nvSpPr>
          <p:cNvPr id="150" name="object 150"/>
          <p:cNvSpPr/>
          <p:nvPr/>
        </p:nvSpPr>
        <p:spPr>
          <a:xfrm>
            <a:off x="1333119" y="666572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1607"/>
                </a:lnTo>
              </a:path>
            </a:pathLst>
          </a:custGeom>
          <a:ln w="3599">
            <a:solidFill>
              <a:srgbClr val="A8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847723" y="666572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1607"/>
                </a:lnTo>
              </a:path>
            </a:pathLst>
          </a:custGeom>
          <a:ln w="3599">
            <a:solidFill>
              <a:srgbClr val="A8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610992" y="666572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1607"/>
                </a:lnTo>
              </a:path>
            </a:pathLst>
          </a:custGeom>
          <a:ln w="3599">
            <a:solidFill>
              <a:srgbClr val="A8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128898" y="666572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1607"/>
                </a:lnTo>
              </a:path>
            </a:pathLst>
          </a:custGeom>
          <a:ln w="3599">
            <a:solidFill>
              <a:srgbClr val="A8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964432" y="6665721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1607"/>
                </a:lnTo>
              </a:path>
            </a:pathLst>
          </a:custGeom>
          <a:ln w="3599">
            <a:solidFill>
              <a:srgbClr val="A8A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5" name="object 155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4481957" y="6631695"/>
            <a:ext cx="339356" cy="1131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Aptos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Брошюра_русс.cdr</dc:title>
  <dc:creator>Абзал Ағыбайұлы Қуандық</dc:creator>
  <cp:lastModifiedBy>Шарбану Байгошкарова</cp:lastModifiedBy>
  <cp:revision>2</cp:revision>
  <dcterms:created xsi:type="dcterms:W3CDTF">2026-03-16T11:46:52Z</dcterms:created>
  <dcterms:modified xsi:type="dcterms:W3CDTF">2026-03-17T04:41:54Z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2026-01-30T00:00:00Z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2026-03-16T00:00:00Z</vt:filetime>
  </property>
  <property fmtid="{D5CDD505-2E9C-101B-9397-08002B2CF9AE}" pid="5" name="Producer">
    <vt:lpwstr>Microsoft® PowerPoint® для Microsoft 365</vt:lpwstr>
  </property>
</Properties>
</file>